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7" r:id="rId4"/>
    <p:sldId id="309" r:id="rId5"/>
    <p:sldId id="311" r:id="rId6"/>
    <p:sldId id="288" r:id="rId7"/>
    <p:sldId id="290" r:id="rId8"/>
    <p:sldId id="292" r:id="rId9"/>
    <p:sldId id="315" r:id="rId10"/>
    <p:sldId id="316" r:id="rId11"/>
    <p:sldId id="317" r:id="rId12"/>
    <p:sldId id="318" r:id="rId13"/>
    <p:sldId id="325" r:id="rId14"/>
    <p:sldId id="319" r:id="rId15"/>
    <p:sldId id="326" r:id="rId16"/>
    <p:sldId id="327" r:id="rId17"/>
    <p:sldId id="328" r:id="rId18"/>
    <p:sldId id="329" r:id="rId19"/>
    <p:sldId id="330" r:id="rId20"/>
    <p:sldId id="331" r:id="rId21"/>
    <p:sldId id="332" r:id="rId22"/>
    <p:sldId id="321" r:id="rId23"/>
    <p:sldId id="322" r:id="rId24"/>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12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246234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307001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3471738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647755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906C2-4EF5-499F-A9D6-F08EF6CAAA34}" type="datetimeFigureOut">
              <a:rPr lang="id-ID" smtClean="0"/>
              <a:t>08/11/2017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1501026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5C906C2-4EF5-499F-A9D6-F08EF6CAAA34}" type="datetimeFigureOut">
              <a:rPr lang="id-ID" smtClean="0"/>
              <a:t>08/11/2017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5439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5C906C2-4EF5-499F-A9D6-F08EF6CAAA34}" type="datetimeFigureOut">
              <a:rPr lang="id-ID" smtClean="0"/>
              <a:t>08/11/2017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931812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5C906C2-4EF5-499F-A9D6-F08EF6CAAA34}" type="datetimeFigureOut">
              <a:rPr lang="id-ID" smtClean="0"/>
              <a:t>08/11/2017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481392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906C2-4EF5-499F-A9D6-F08EF6CAAA34}" type="datetimeFigureOut">
              <a:rPr lang="id-ID" smtClean="0"/>
              <a:t>08/11/2017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49602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906C2-4EF5-499F-A9D6-F08EF6CAAA34}" type="datetimeFigureOut">
              <a:rPr lang="id-ID" smtClean="0"/>
              <a:t>08/11/2017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234711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906C2-4EF5-499F-A9D6-F08EF6CAAA34}" type="datetimeFigureOut">
              <a:rPr lang="id-ID" smtClean="0"/>
              <a:t>08/11/2017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69BE232-1832-4E53-9AEF-E6042797F427}" type="slidenum">
              <a:rPr lang="id-ID" smtClean="0"/>
              <a:t>‹#›</a:t>
            </a:fld>
            <a:endParaRPr lang="id-ID"/>
          </a:p>
        </p:txBody>
      </p:sp>
    </p:spTree>
    <p:extLst>
      <p:ext uri="{BB962C8B-B14F-4D97-AF65-F5344CB8AC3E}">
        <p14:creationId xmlns:p14="http://schemas.microsoft.com/office/powerpoint/2010/main" val="218396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906C2-4EF5-499F-A9D6-F08EF6CAAA34}" type="datetimeFigureOut">
              <a:rPr lang="id-ID" smtClean="0"/>
              <a:t>08/11/2017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BE232-1832-4E53-9AEF-E6042797F427}" type="slidenum">
              <a:rPr lang="id-ID" smtClean="0"/>
              <a:t>‹#›</a:t>
            </a:fld>
            <a:endParaRPr lang="id-ID"/>
          </a:p>
        </p:txBody>
      </p:sp>
    </p:spTree>
    <p:extLst>
      <p:ext uri="{BB962C8B-B14F-4D97-AF65-F5344CB8AC3E}">
        <p14:creationId xmlns:p14="http://schemas.microsoft.com/office/powerpoint/2010/main" val="150416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id-ID"/>
          </a:p>
        </p:txBody>
      </p:sp>
      <p:sp>
        <p:nvSpPr>
          <p:cNvPr id="3" name="Subtitle 2"/>
          <p:cNvSpPr>
            <a:spLocks noGrp="1"/>
          </p:cNvSpPr>
          <p:nvPr>
            <p:ph type="subTitle" idx="1"/>
          </p:nvPr>
        </p:nvSpPr>
        <p:spPr/>
        <p:txBody>
          <a:bodyPr/>
          <a:lstStyle/>
          <a:p>
            <a:endParaRPr lang="id-ID"/>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87424"/>
            <a:ext cx="9144000" cy="753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59832" y="3322851"/>
            <a:ext cx="6052957" cy="154630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id-ID" sz="3600" dirty="0"/>
              <a:t>Gizi dan Penyakit Degeneratif </a:t>
            </a:r>
            <a:endParaRPr lang="id-ID" sz="3600" b="1" dirty="0">
              <a:solidFill>
                <a:schemeClr val="tx1"/>
              </a:solidFill>
            </a:endParaRPr>
          </a:p>
        </p:txBody>
      </p:sp>
    </p:spTree>
    <p:extLst>
      <p:ext uri="{BB962C8B-B14F-4D97-AF65-F5344CB8AC3E}">
        <p14:creationId xmlns:p14="http://schemas.microsoft.com/office/powerpoint/2010/main" val="2105401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574" t="18100" r="21051" b="8111"/>
          <a:stretch/>
        </p:blipFill>
        <p:spPr bwMode="auto">
          <a:xfrm>
            <a:off x="31720" y="692696"/>
            <a:ext cx="9112279" cy="594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11" t="24052" r="21635" b="10717"/>
          <a:stretch/>
        </p:blipFill>
        <p:spPr bwMode="auto">
          <a:xfrm>
            <a:off x="0" y="602694"/>
            <a:ext cx="9144000" cy="625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27" t="30205" r="35336" b="1482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67" t="22000" r="35336" b="27538"/>
          <a:stretch/>
        </p:blipFill>
        <p:spPr bwMode="auto">
          <a:xfrm>
            <a:off x="0" y="0"/>
            <a:ext cx="874846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805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2" t="22154" r="34496" b="28359"/>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4" t="27333" r="35577" b="1400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418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0"/>
            <a:ext cx="8604448" cy="832302"/>
          </a:xfrm>
        </p:spPr>
        <p:txBody>
          <a:bodyPr>
            <a:normAutofit fontScale="90000"/>
          </a:bodyPr>
          <a:lstStyle/>
          <a:p>
            <a:r>
              <a:rPr lang="id-ID" b="1" dirty="0"/>
              <a:t>Macam macam jenis </a:t>
            </a:r>
            <a:r>
              <a:rPr lang="id-ID" b="1" dirty="0" smtClean="0"/>
              <a:t>penyakit degeneratif</a:t>
            </a:r>
            <a:endParaRPr lang="id-ID" dirty="0"/>
          </a:p>
        </p:txBody>
      </p:sp>
      <p:sp>
        <p:nvSpPr>
          <p:cNvPr id="3" name="Content Placeholder 2"/>
          <p:cNvSpPr>
            <a:spLocks noGrp="1"/>
          </p:cNvSpPr>
          <p:nvPr>
            <p:ph sz="quarter" idx="1"/>
          </p:nvPr>
        </p:nvSpPr>
        <p:spPr>
          <a:xfrm>
            <a:off x="251520" y="1196752"/>
            <a:ext cx="7467600" cy="4873752"/>
          </a:xfrm>
        </p:spPr>
        <p:txBody>
          <a:bodyPr/>
          <a:lstStyle/>
          <a:p>
            <a:endParaRPr lang="id-ID"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44" t="26102" r="35336" b="14821"/>
          <a:stretch/>
        </p:blipFill>
        <p:spPr bwMode="auto">
          <a:xfrm>
            <a:off x="15098" y="0"/>
            <a:ext cx="912890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539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22000" r="36298" b="14410"/>
          <a:stretch/>
        </p:blipFill>
        <p:spPr bwMode="auto">
          <a:xfrm>
            <a:off x="-6678" y="-17512"/>
            <a:ext cx="8755142" cy="687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12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5" t="26923" r="35577" b="14821"/>
          <a:stretch/>
        </p:blipFill>
        <p:spPr bwMode="auto">
          <a:xfrm>
            <a:off x="10090" y="0"/>
            <a:ext cx="913391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250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5" t="26512" r="35335" b="1482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4735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9" name="Title 1"/>
          <p:cNvSpPr txBox="1">
            <a:spLocks/>
          </p:cNvSpPr>
          <p:nvPr/>
        </p:nvSpPr>
        <p:spPr>
          <a:xfrm>
            <a:off x="477634" y="795424"/>
            <a:ext cx="8148207"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Pengertian Gizi</a:t>
            </a:r>
            <a:endParaRPr lang="id-ID" dirty="0"/>
          </a:p>
        </p:txBody>
      </p:sp>
      <p:sp>
        <p:nvSpPr>
          <p:cNvPr id="12" name="Content Placeholder 2"/>
          <p:cNvSpPr txBox="1">
            <a:spLocks/>
          </p:cNvSpPr>
          <p:nvPr/>
        </p:nvSpPr>
        <p:spPr>
          <a:xfrm>
            <a:off x="467544" y="1772816"/>
            <a:ext cx="8496944" cy="44417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d-ID" b="1" dirty="0" smtClean="0"/>
              <a:t>Gizi</a:t>
            </a:r>
            <a:r>
              <a:rPr lang="id-ID" dirty="0" smtClean="0"/>
              <a:t> adalah</a:t>
            </a:r>
            <a:r>
              <a:rPr lang="id-ID" b="1" dirty="0" smtClean="0"/>
              <a:t> </a:t>
            </a:r>
            <a:r>
              <a:rPr lang="id-ID" dirty="0" smtClean="0"/>
              <a:t>suatu proses organisme menggunakan makanan yang dikonsumsi secara normal melalui proses digesti, absobsi, transportasi, penyimpanan, metabolisme dan pengeluaran zat-zat yang tidak digunakan untuk mempertahankan kehidupan, pertumbuhan dan fungsi normal dari organ-organ, serta menghasilkan energi.</a:t>
            </a:r>
          </a:p>
          <a:p>
            <a:r>
              <a:rPr lang="id-ID" b="1" dirty="0" smtClean="0"/>
              <a:t>Macam-Macam Zat Gizi Berdasarkan Sumbernya :</a:t>
            </a:r>
            <a:r>
              <a:rPr lang="id-ID" dirty="0" smtClean="0"/>
              <a:t>Hewani dan nabati</a:t>
            </a:r>
          </a:p>
          <a:p>
            <a:r>
              <a:rPr lang="id-ID" b="1" dirty="0" smtClean="0"/>
              <a:t>Macam-Macam Zat Gizi Berdasarkan Jumlahnya : </a:t>
            </a:r>
            <a:r>
              <a:rPr lang="id-ID" dirty="0" smtClean="0"/>
              <a:t>Gizi makro dan Gizi mikro</a:t>
            </a:r>
          </a:p>
          <a:p>
            <a:endParaRPr lang="id-ID" b="1" dirty="0" smtClean="0"/>
          </a:p>
          <a:p>
            <a:endParaRPr lang="id-ID" dirty="0"/>
          </a:p>
        </p:txBody>
      </p:sp>
    </p:spTree>
    <p:extLst>
      <p:ext uri="{BB962C8B-B14F-4D97-AF65-F5344CB8AC3E}">
        <p14:creationId xmlns:p14="http://schemas.microsoft.com/office/powerpoint/2010/main" val="261135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6" t="27744" r="35096" b="14410"/>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277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endParaRPr lang="id-ID"/>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26512" r="35336" b="1482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97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9" name="Title 1"/>
          <p:cNvSpPr txBox="1">
            <a:spLocks/>
          </p:cNvSpPr>
          <p:nvPr/>
        </p:nvSpPr>
        <p:spPr>
          <a:xfrm>
            <a:off x="251520" y="684522"/>
            <a:ext cx="8640960" cy="872270"/>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t>Macam-Macam Zat Gizi Berdasarkan Fungsi</a:t>
            </a:r>
            <a:endParaRPr lang="id-ID"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21" t="31846" r="44471" b="16051"/>
          <a:stretch/>
        </p:blipFill>
        <p:spPr bwMode="auto">
          <a:xfrm>
            <a:off x="323528" y="1556792"/>
            <a:ext cx="864096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23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9" name="Title 1"/>
          <p:cNvSpPr txBox="1">
            <a:spLocks/>
          </p:cNvSpPr>
          <p:nvPr/>
        </p:nvSpPr>
        <p:spPr>
          <a:xfrm>
            <a:off x="457200" y="662534"/>
            <a:ext cx="8208912"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t>Akibat kekurangan zat gizi</a:t>
            </a:r>
            <a:endParaRPr lang="id-ID" dirty="0"/>
          </a:p>
        </p:txBody>
      </p:sp>
      <p:sp>
        <p:nvSpPr>
          <p:cNvPr id="10" name="Content Placeholder 2"/>
          <p:cNvSpPr txBox="1">
            <a:spLocks/>
          </p:cNvSpPr>
          <p:nvPr/>
        </p:nvSpPr>
        <p:spPr>
          <a:xfrm>
            <a:off x="179512" y="1556792"/>
            <a:ext cx="8496944" cy="468052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id-ID" dirty="0" smtClean="0"/>
              <a:t>Kekurangan zat pengatur seperti vitamin dan mineral pada anak dapat menimbulkan berbagai penyakit akibat defisiensi vitamin misalnya beri-beri, sariawan, dan lain sebagainya.</a:t>
            </a:r>
          </a:p>
          <a:p>
            <a:pPr marL="457200" indent="-457200">
              <a:buFont typeface="+mj-lt"/>
              <a:buAutoNum type="arabicPeriod"/>
            </a:pPr>
            <a:r>
              <a:rPr lang="id-ID" dirty="0" smtClean="0"/>
              <a:t>Kekurangan zat tenaga seperti lemak dan karbohidrat dapat mengganggu pertumbuhan anak.</a:t>
            </a:r>
          </a:p>
          <a:p>
            <a:pPr marL="457200" indent="-457200">
              <a:buFont typeface="+mj-lt"/>
              <a:buAutoNum type="arabicPeriod"/>
            </a:pPr>
            <a:r>
              <a:rPr lang="id-ID" dirty="0" smtClean="0"/>
              <a:t>Dampak jangka pendek kekurangan protein yang berdampak pada anak ialah mengalami gangguan bicara, penurunan kesadaran, dan lain sebagainya. Dampak jangka panjang dapat mengakibatkan gangguan pemusatan perhatian, penurunan kecerdasan, gangguan penurunan rasa percaya diri dan lain sebagainya.</a:t>
            </a:r>
          </a:p>
          <a:p>
            <a:endParaRPr lang="id-ID" dirty="0"/>
          </a:p>
        </p:txBody>
      </p:sp>
    </p:spTree>
    <p:extLst>
      <p:ext uri="{BB962C8B-B14F-4D97-AF65-F5344CB8AC3E}">
        <p14:creationId xmlns:p14="http://schemas.microsoft.com/office/powerpoint/2010/main" val="971371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10" name="Title 1"/>
          <p:cNvSpPr txBox="1">
            <a:spLocks/>
          </p:cNvSpPr>
          <p:nvPr/>
        </p:nvSpPr>
        <p:spPr>
          <a:xfrm>
            <a:off x="457200" y="662534"/>
            <a:ext cx="8208912"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000" dirty="0"/>
              <a:t>Apakah 1000 HPK?</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596" t="17240" r="20914" b="33283"/>
          <a:stretch/>
        </p:blipFill>
        <p:spPr bwMode="auto">
          <a:xfrm>
            <a:off x="457200" y="1520842"/>
            <a:ext cx="8686800" cy="428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341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sp>
        <p:nvSpPr>
          <p:cNvPr id="9" name="Title 1"/>
          <p:cNvSpPr txBox="1">
            <a:spLocks/>
          </p:cNvSpPr>
          <p:nvPr/>
        </p:nvSpPr>
        <p:spPr>
          <a:xfrm>
            <a:off x="457200" y="662534"/>
            <a:ext cx="8208912" cy="7780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4000" dirty="0"/>
              <a:t>Mengapa 1000 HPK?</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75" t="41769" r="21395" b="16462"/>
          <a:stretch/>
        </p:blipFill>
        <p:spPr bwMode="auto">
          <a:xfrm>
            <a:off x="827584" y="1655606"/>
            <a:ext cx="7488832" cy="458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8297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711" t="17240" r="21395" b="7846"/>
          <a:stretch/>
        </p:blipFill>
        <p:spPr bwMode="auto">
          <a:xfrm>
            <a:off x="-5009" y="548680"/>
            <a:ext cx="914900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09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192" t="17241" r="21395" b="11949"/>
          <a:stretch/>
        </p:blipFill>
        <p:spPr bwMode="auto">
          <a:xfrm>
            <a:off x="4936" y="544969"/>
            <a:ext cx="9139064" cy="569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94738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 name="Picture 3" descr="C:\Users\arsil\Desktop\Smartcreative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56"/>
            <a:ext cx="9144000" cy="6862156"/>
          </a:xfrm>
          <a:prstGeom prst="rect">
            <a:avLst/>
          </a:prstGeom>
          <a:noFill/>
          <a:ln>
            <a:noFill/>
          </a:ln>
          <a:extLst/>
        </p:spPr>
      </p:pic>
      <p:sp>
        <p:nvSpPr>
          <p:cNvPr id="5" name="Rectangle 4"/>
          <p:cNvSpPr/>
          <p:nvPr/>
        </p:nvSpPr>
        <p:spPr>
          <a:xfrm>
            <a:off x="395536" y="692696"/>
            <a:ext cx="8568952" cy="8640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4000" dirty="0">
              <a:latin typeface="Times New Roman" pitchFamily="18" charset="0"/>
              <a:cs typeface="Times New Roman" pitchFamily="18" charset="0"/>
            </a:endParaRPr>
          </a:p>
        </p:txBody>
      </p:sp>
      <p:sp>
        <p:nvSpPr>
          <p:cNvPr id="6" name="Rectangle 5"/>
          <p:cNvSpPr/>
          <p:nvPr/>
        </p:nvSpPr>
        <p:spPr>
          <a:xfrm>
            <a:off x="179512" y="1556792"/>
            <a:ext cx="8784976" cy="46805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sz="3200"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471" t="17240" r="21635" b="9897"/>
          <a:stretch/>
        </p:blipFill>
        <p:spPr bwMode="auto">
          <a:xfrm>
            <a:off x="0" y="674240"/>
            <a:ext cx="9144000" cy="577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576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107</Words>
  <Application>Microsoft Office PowerPoint</Application>
  <PresentationFormat>On-screen Show (4:3)</PresentationFormat>
  <Paragraphs>13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Macam macam jenis penyakit degeneratif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dc:creator>
  <cp:lastModifiedBy>mc</cp:lastModifiedBy>
  <cp:revision>31</cp:revision>
  <dcterms:created xsi:type="dcterms:W3CDTF">2017-10-24T04:34:39Z</dcterms:created>
  <dcterms:modified xsi:type="dcterms:W3CDTF">2017-11-08T03:06:42Z</dcterms:modified>
</cp:coreProperties>
</file>