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7" r:id="rId4"/>
    <p:sldId id="309" r:id="rId5"/>
    <p:sldId id="311" r:id="rId6"/>
    <p:sldId id="288" r:id="rId7"/>
    <p:sldId id="290" r:id="rId8"/>
    <p:sldId id="292" r:id="rId9"/>
    <p:sldId id="315" r:id="rId10"/>
    <p:sldId id="317" r:id="rId11"/>
    <p:sldId id="318" r:id="rId12"/>
    <p:sldId id="321" r:id="rId13"/>
    <p:sldId id="325" r:id="rId14"/>
    <p:sldId id="326" r:id="rId15"/>
    <p:sldId id="322" r:id="rId16"/>
    <p:sldId id="328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9" r:id="rId25"/>
    <p:sldId id="340" r:id="rId26"/>
    <p:sldId id="341" r:id="rId27"/>
    <p:sldId id="342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34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001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17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75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0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9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18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13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0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71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06C2-4EF5-499F-A9D6-F08EF6CAAA34}" type="datetimeFigureOut">
              <a:rPr lang="id-ID" smtClean="0"/>
              <a:t>08/11/2017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E232-1832-4E53-9AEF-E6042797F4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16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387424"/>
            <a:ext cx="9144000" cy="753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3322851"/>
            <a:ext cx="6052957" cy="1546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Pedoman Umum Gizi Seimbang (PUGS)</a:t>
            </a: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88" y="-18474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65212" y="1772816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smtClean="0">
                <a:latin typeface="Tahoma" pitchFamily="34" charset="0"/>
              </a:rPr>
              <a:t>PEDOMAN UMUM GIZI SEIMBANG (PUGS)</a:t>
            </a:r>
            <a:br>
              <a:rPr lang="en-US" sz="3600" b="1" dirty="0" smtClean="0">
                <a:latin typeface="Tahoma" pitchFamily="34" charset="0"/>
              </a:rPr>
            </a:br>
            <a:r>
              <a:rPr lang="en-US" sz="3600" b="1" dirty="0" smtClean="0">
                <a:latin typeface="Tahoma" pitchFamily="34" charset="0"/>
              </a:rPr>
              <a:t/>
            </a:r>
            <a:br>
              <a:rPr lang="en-US" sz="3600" b="1" dirty="0" smtClean="0">
                <a:latin typeface="Tahoma" pitchFamily="34" charset="0"/>
              </a:rPr>
            </a:br>
            <a:r>
              <a:rPr lang="en-US" sz="3600" b="1" dirty="0" err="1" smtClean="0">
                <a:latin typeface="Tahoma" pitchFamily="34" charset="0"/>
              </a:rPr>
              <a:t>Tiga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Belas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Pesan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Umum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Gizi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Seimbang</a:t>
            </a:r>
            <a:endParaRPr lang="en-US" sz="3600" b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673660"/>
            <a:ext cx="8229600" cy="108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latin typeface="Tahoma" pitchFamily="34" charset="0"/>
              </a:rPr>
              <a:t>PESAN 1: </a:t>
            </a:r>
            <a:r>
              <a:rPr lang="en-US" sz="3600" dirty="0" err="1" smtClean="0">
                <a:latin typeface="Tahoma" pitchFamily="34" charset="0"/>
              </a:rPr>
              <a:t>Makanlah</a:t>
            </a:r>
            <a:r>
              <a:rPr lang="en-US" sz="3600" dirty="0" smtClean="0">
                <a:latin typeface="Tahoma" pitchFamily="34" charset="0"/>
              </a:rPr>
              <a:t> Aneka </a:t>
            </a:r>
            <a:r>
              <a:rPr lang="en-US" sz="3600" dirty="0" err="1" smtClean="0">
                <a:latin typeface="Tahoma" pitchFamily="34" charset="0"/>
              </a:rPr>
              <a:t>Ragam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Makanan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2060848"/>
            <a:ext cx="8229600" cy="4070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pun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orang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0-6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ASI </a:t>
            </a:r>
            <a:r>
              <a:rPr lang="en-US" dirty="0" err="1" smtClean="0"/>
              <a:t>saja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pembangun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952" y="495300"/>
            <a:ext cx="8784976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 smtClean="0">
                <a:latin typeface="Tahoma" pitchFamily="34" charset="0"/>
              </a:rPr>
              <a:t>PESAN 2: </a:t>
            </a:r>
            <a:r>
              <a:rPr lang="en-US" sz="3200" dirty="0" err="1" smtClean="0">
                <a:latin typeface="Tahoma" pitchFamily="34" charset="0"/>
              </a:rPr>
              <a:t>Makanlah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Makanan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Memenuhi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Kecukupan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Energi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91271" y="1916832"/>
            <a:ext cx="850728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mengkonsumsi</a:t>
            </a:r>
            <a:r>
              <a:rPr lang="en-US" sz="2800" dirty="0" smtClean="0"/>
              <a:t> : </a:t>
            </a:r>
            <a:r>
              <a:rPr lang="en-US" sz="2800" dirty="0" err="1" smtClean="0"/>
              <a:t>karbohidrat</a:t>
            </a:r>
            <a:r>
              <a:rPr lang="en-US" sz="2800" dirty="0" smtClean="0"/>
              <a:t>, protein,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lemak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Kecukupan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yang normal,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Kecukupan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: </a:t>
            </a:r>
            <a:r>
              <a:rPr lang="en-US" sz="2800" dirty="0" err="1" smtClean="0"/>
              <a:t>umur</a:t>
            </a:r>
            <a:r>
              <a:rPr lang="en-US" sz="2800" dirty="0" smtClean="0"/>
              <a:t>, sex, BB, TB,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, </a:t>
            </a:r>
            <a:r>
              <a:rPr lang="en-US" sz="2800" dirty="0" err="1" smtClean="0"/>
              <a:t>iklim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Cara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: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KMS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balita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IMT </a:t>
            </a:r>
            <a:r>
              <a:rPr lang="en-US" sz="2800" dirty="0" err="1" smtClean="0"/>
              <a:t>untuk</a:t>
            </a:r>
            <a:r>
              <a:rPr lang="en-US" sz="2800" dirty="0" smtClean="0"/>
              <a:t> orang </a:t>
            </a:r>
            <a:r>
              <a:rPr lang="en-US" sz="2800" dirty="0" err="1" smtClean="0"/>
              <a:t>dewasa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63887" y="663877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 smtClean="0">
                <a:latin typeface="Tahoma" pitchFamily="34" charset="0"/>
              </a:rPr>
              <a:t>PESAN 3: </a:t>
            </a:r>
            <a:r>
              <a:rPr lang="en-US" sz="2800" dirty="0" err="1" smtClean="0">
                <a:latin typeface="Tahoma" pitchFamily="34" charset="0"/>
              </a:rPr>
              <a:t>Makanlah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Makanan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sumber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karbohidrat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setengah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energi</a:t>
            </a:r>
            <a:endParaRPr lang="en-US" sz="2800" dirty="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048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karbohidrat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Karohidrat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pencernaanya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lapar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Karbohidrat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diserap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menimnulkan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lapar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3-4 </a:t>
            </a:r>
            <a:r>
              <a:rPr lang="en-US" sz="2400" dirty="0" err="1" smtClean="0"/>
              <a:t>sendok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---&gt;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gigi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Karbohidrat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50%-60%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569912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smtClean="0">
                <a:latin typeface="Tahoma" pitchFamily="34" charset="0"/>
              </a:rPr>
              <a:t>PESAN 4: Batasi Konsumsi Lemak dan Minyak Sampai Seperempat dari Kecukupan Energi</a:t>
            </a:r>
            <a:endParaRPr lang="en-US" sz="28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512" y="1828800"/>
            <a:ext cx="858348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: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penyerapan</a:t>
            </a:r>
            <a:r>
              <a:rPr lang="en-US" sz="2400" dirty="0" smtClean="0"/>
              <a:t> vitamin A,D,E, </a:t>
            </a:r>
            <a:r>
              <a:rPr lang="en-US" sz="2400" dirty="0" err="1" smtClean="0"/>
              <a:t>dan</a:t>
            </a:r>
            <a:r>
              <a:rPr lang="en-US" sz="2400" dirty="0" smtClean="0"/>
              <a:t> K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lezatnya</a:t>
            </a:r>
            <a:r>
              <a:rPr lang="en-US" sz="2400" dirty="0" smtClean="0"/>
              <a:t> </a:t>
            </a:r>
            <a:r>
              <a:rPr lang="en-US" sz="2400" dirty="0" err="1" smtClean="0"/>
              <a:t>hidangan</a:t>
            </a:r>
            <a:r>
              <a:rPr lang="en-US" sz="2400" dirty="0" smtClean="0"/>
              <a:t>,</a:t>
            </a:r>
            <a:endParaRPr lang="id-ID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,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nabati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 </a:t>
            </a:r>
            <a:r>
              <a:rPr lang="en-US" sz="2400" dirty="0" err="1" smtClean="0"/>
              <a:t>kelapa</a:t>
            </a:r>
            <a:r>
              <a:rPr lang="en-US" sz="2400" dirty="0" smtClean="0"/>
              <a:t>,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hewani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di </a:t>
            </a:r>
            <a:r>
              <a:rPr lang="en-US" sz="2400" dirty="0" err="1" smtClean="0"/>
              <a:t>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pencernaan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kenyang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lain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,</a:t>
            </a:r>
            <a:endParaRPr lang="id-ID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Anjuran</a:t>
            </a:r>
            <a:r>
              <a:rPr lang="en-US" sz="2400" dirty="0" smtClean="0"/>
              <a:t>: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makanan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sehari-hari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</a:rPr>
              <a:t> 25%.</a:t>
            </a: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smtClean="0">
                <a:latin typeface="Tahoma" pitchFamily="34" charset="0"/>
              </a:rPr>
              <a:t>PESAN 5: </a:t>
            </a:r>
            <a:r>
              <a:rPr lang="en-US" sz="3200" dirty="0" err="1" smtClean="0">
                <a:latin typeface="Tahoma" pitchFamily="34" charset="0"/>
              </a:rPr>
              <a:t>Gunakan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Garam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Beryodium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863" y="1124744"/>
            <a:ext cx="8382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Garam</a:t>
            </a:r>
            <a:r>
              <a:rPr lang="en-US" sz="2400" dirty="0" smtClean="0"/>
              <a:t> </a:t>
            </a:r>
            <a:r>
              <a:rPr lang="en-US" sz="2400" dirty="0" err="1" smtClean="0"/>
              <a:t>beryodium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garam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diperkaya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KIO3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GAKY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gondok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kretin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Rata-rata IQ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normal	: 110 point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IQ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80 point </a:t>
            </a:r>
            <a:r>
              <a:rPr lang="en-US" sz="2400" dirty="0" err="1" smtClean="0"/>
              <a:t>tergolong</a:t>
            </a:r>
            <a:r>
              <a:rPr lang="en-US" sz="2400" dirty="0" smtClean="0"/>
              <a:t> 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Cara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garam</a:t>
            </a:r>
            <a:r>
              <a:rPr lang="en-US" sz="2400" dirty="0" smtClean="0"/>
              <a:t> </a:t>
            </a:r>
            <a:r>
              <a:rPr lang="en-US" sz="2400" dirty="0" err="1" smtClean="0"/>
              <a:t>beryodium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i="1" dirty="0" smtClean="0"/>
              <a:t>Test Kit </a:t>
            </a:r>
            <a:r>
              <a:rPr lang="en-US" sz="2400" b="1" i="1" dirty="0" err="1" smtClean="0"/>
              <a:t>Yodide</a:t>
            </a:r>
            <a:r>
              <a:rPr lang="en-US" sz="2400" b="1" i="1" dirty="0" smtClean="0"/>
              <a:t> -------------&gt;</a:t>
            </a:r>
            <a:r>
              <a:rPr lang="en-US" sz="2400" b="1" i="1" dirty="0" err="1" smtClean="0"/>
              <a:t>menimbulkan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warna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biru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keunguan</a:t>
            </a:r>
            <a:r>
              <a:rPr lang="en-US" sz="2400" b="1" i="1" dirty="0" smtClean="0"/>
              <a:t>,</a:t>
            </a:r>
            <a:r>
              <a:rPr lang="en-US" sz="2400" b="1" i="1" dirty="0" smtClean="0"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Cara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: </a:t>
            </a:r>
            <a:r>
              <a:rPr lang="en-US" sz="2400" dirty="0" err="1" smtClean="0"/>
              <a:t>Singkong</a:t>
            </a:r>
            <a:r>
              <a:rPr lang="en-US" sz="2400" dirty="0" smtClean="0"/>
              <a:t> (</a:t>
            </a:r>
            <a:r>
              <a:rPr lang="en-US" sz="2400" dirty="0" err="1" smtClean="0"/>
              <a:t>ubi</a:t>
            </a:r>
            <a:r>
              <a:rPr lang="en-US" sz="2400" dirty="0" smtClean="0"/>
              <a:t> </a:t>
            </a:r>
            <a:r>
              <a:rPr lang="en-US" sz="2400" dirty="0" err="1" smtClean="0"/>
              <a:t>kayu</a:t>
            </a:r>
            <a:r>
              <a:rPr lang="en-US" sz="2400" dirty="0" smtClean="0"/>
              <a:t>) </a:t>
            </a:r>
            <a:r>
              <a:rPr lang="en-US" sz="2400" dirty="0" err="1" smtClean="0"/>
              <a:t>segar</a:t>
            </a:r>
            <a:r>
              <a:rPr lang="en-US" sz="2400" dirty="0" smtClean="0"/>
              <a:t> </a:t>
            </a:r>
            <a:r>
              <a:rPr lang="en-US" sz="2400" dirty="0" err="1" smtClean="0"/>
              <a:t>dikupas</a:t>
            </a:r>
            <a:r>
              <a:rPr lang="en-US" sz="2400" dirty="0" smtClean="0"/>
              <a:t>, </a:t>
            </a:r>
            <a:r>
              <a:rPr lang="en-US" sz="2400" dirty="0" err="1" smtClean="0"/>
              <a:t>diparut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diperas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air. </a:t>
            </a:r>
            <a:r>
              <a:rPr lang="en-US" sz="2400" dirty="0" err="1" smtClean="0"/>
              <a:t>Tuangkan</a:t>
            </a:r>
            <a:r>
              <a:rPr lang="en-US" sz="2400" dirty="0" smtClean="0"/>
              <a:t> 1 </a:t>
            </a:r>
            <a:r>
              <a:rPr lang="en-US" sz="2400" dirty="0" err="1" smtClean="0"/>
              <a:t>sd</a:t>
            </a:r>
            <a:r>
              <a:rPr lang="en-US" sz="2400" dirty="0" smtClean="0"/>
              <a:t> </a:t>
            </a:r>
            <a:r>
              <a:rPr lang="en-US" sz="2400" dirty="0" err="1" smtClean="0"/>
              <a:t>teh</a:t>
            </a:r>
            <a:r>
              <a:rPr lang="en-US" sz="2400" dirty="0" smtClean="0"/>
              <a:t> </a:t>
            </a:r>
            <a:r>
              <a:rPr lang="en-US" sz="2400" dirty="0" err="1" smtClean="0"/>
              <a:t>perasan</a:t>
            </a:r>
            <a:r>
              <a:rPr lang="en-US" sz="2400" dirty="0" smtClean="0"/>
              <a:t> </a:t>
            </a:r>
            <a:r>
              <a:rPr lang="en-US" sz="2400" dirty="0" err="1" smtClean="0"/>
              <a:t>singkong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gelas</a:t>
            </a:r>
            <a:r>
              <a:rPr lang="en-US" sz="2400" dirty="0" smtClean="0"/>
              <a:t> </a:t>
            </a:r>
            <a:r>
              <a:rPr lang="en-US" sz="2400" dirty="0" err="1" smtClean="0"/>
              <a:t>bersih</a:t>
            </a:r>
            <a:r>
              <a:rPr lang="en-US" sz="2400" dirty="0" smtClean="0"/>
              <a:t>.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4-6 </a:t>
            </a:r>
            <a:r>
              <a:rPr lang="en-US" sz="2400" dirty="0" err="1" smtClean="0"/>
              <a:t>sd</a:t>
            </a:r>
            <a:r>
              <a:rPr lang="en-US" sz="2400" dirty="0" smtClean="0"/>
              <a:t> the </a:t>
            </a:r>
            <a:r>
              <a:rPr lang="en-US" sz="2400" dirty="0" err="1" smtClean="0"/>
              <a:t>munjung</a:t>
            </a:r>
            <a:r>
              <a:rPr lang="en-US" sz="2400" dirty="0" smtClean="0"/>
              <a:t> </a:t>
            </a:r>
            <a:r>
              <a:rPr lang="en-US" sz="2400" dirty="0" err="1" smtClean="0"/>
              <a:t>garam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2 </a:t>
            </a:r>
            <a:r>
              <a:rPr lang="en-US" sz="2400" dirty="0" err="1" smtClean="0"/>
              <a:t>sd</a:t>
            </a:r>
            <a:r>
              <a:rPr lang="en-US" sz="2400" dirty="0" smtClean="0"/>
              <a:t> the </a:t>
            </a:r>
            <a:r>
              <a:rPr lang="en-US" sz="2400" dirty="0" err="1" smtClean="0"/>
              <a:t>cuka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berkadar</a:t>
            </a:r>
            <a:r>
              <a:rPr lang="en-US" sz="2400" dirty="0" smtClean="0"/>
              <a:t> 25%. </a:t>
            </a:r>
            <a:r>
              <a:rPr lang="en-US" sz="2400" dirty="0" err="1" smtClean="0"/>
              <a:t>Aduk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rata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tunggu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.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</a:t>
            </a:r>
            <a:r>
              <a:rPr lang="en-US" sz="2400" dirty="0" err="1" smtClean="0"/>
              <a:t>keunguan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garam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yodium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523696"/>
            <a:ext cx="7958138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 smtClean="0">
                <a:latin typeface="Tahoma" pitchFamily="34" charset="0"/>
              </a:rPr>
              <a:t>PESAN 6: MAKANLAH MAKANAN SUMBER ZAT BESI</a:t>
            </a:r>
            <a:endParaRPr lang="en-US" sz="28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9546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besi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merah</a:t>
            </a:r>
            <a:r>
              <a:rPr lang="en-US" sz="2400" dirty="0" smtClean="0"/>
              <a:t>,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Anemia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besi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diderita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hamil</a:t>
            </a:r>
            <a:r>
              <a:rPr lang="en-US" sz="2400" dirty="0" smtClean="0"/>
              <a:t>,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menyususi</a:t>
            </a:r>
            <a:r>
              <a:rPr lang="en-US" sz="2400" dirty="0" smtClean="0"/>
              <a:t>, WUS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Sumber</a:t>
            </a:r>
            <a:r>
              <a:rPr lang="en-US" sz="2400" dirty="0" smtClean="0"/>
              <a:t> Fe </a:t>
            </a:r>
            <a:r>
              <a:rPr lang="en-US" sz="2400" dirty="0" err="1" smtClean="0"/>
              <a:t>nabati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diserap</a:t>
            </a:r>
            <a:r>
              <a:rPr lang="en-US" sz="2400" dirty="0" smtClean="0"/>
              <a:t> 1-2%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hewani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10-20%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Ambang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kadar</a:t>
            </a:r>
            <a:r>
              <a:rPr lang="en-US" sz="2400" dirty="0" smtClean="0"/>
              <a:t> HB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(WHO1 1986)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balita</a:t>
            </a:r>
            <a:r>
              <a:rPr lang="en-US" sz="2400" dirty="0" smtClean="0"/>
              <a:t> 			: 11 gram 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			: 12 gram 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		: 12 gram 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dewasa</a:t>
            </a:r>
            <a:r>
              <a:rPr lang="en-US" sz="2400" dirty="0" smtClean="0"/>
              <a:t>		: 13 gram %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hamil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menyusui</a:t>
            </a:r>
            <a:r>
              <a:rPr lang="en-US" sz="2400" dirty="0" smtClean="0"/>
              <a:t>	: 11 gram %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205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304800"/>
            <a:ext cx="8519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id-ID" sz="2400" b="1" dirty="0" smtClean="0">
              <a:latin typeface="Tahoma" pitchFamily="34" charset="0"/>
            </a:endParaRPr>
          </a:p>
          <a:p>
            <a:pPr algn="l">
              <a:defRPr/>
            </a:pPr>
            <a:endParaRPr lang="id-ID" sz="2400" b="1" dirty="0">
              <a:latin typeface="Tahoma" pitchFamily="34" charset="0"/>
            </a:endParaRPr>
          </a:p>
          <a:p>
            <a:pPr algn="l">
              <a:defRPr/>
            </a:pPr>
            <a:r>
              <a:rPr lang="en-US" sz="2400" b="1" dirty="0" smtClean="0">
                <a:latin typeface="Tahoma" pitchFamily="34" charset="0"/>
              </a:rPr>
              <a:t>PESAN 7: </a:t>
            </a:r>
            <a:r>
              <a:rPr lang="en-US" sz="2400" b="1" dirty="0" err="1" smtClean="0">
                <a:latin typeface="Tahoma" pitchFamily="34" charset="0"/>
              </a:rPr>
              <a:t>Berikan</a:t>
            </a:r>
            <a:r>
              <a:rPr lang="en-US" sz="2400" b="1" dirty="0" smtClean="0">
                <a:latin typeface="Tahoma" pitchFamily="34" charset="0"/>
              </a:rPr>
              <a:t> ASI </a:t>
            </a:r>
            <a:r>
              <a:rPr lang="en-US" sz="2400" b="1" dirty="0" err="1" smtClean="0">
                <a:latin typeface="Tahoma" pitchFamily="34" charset="0"/>
              </a:rPr>
              <a:t>saja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pada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bayi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sampai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berumur</a:t>
            </a:r>
            <a:r>
              <a:rPr lang="en-US" sz="2400" b="1" dirty="0" smtClean="0">
                <a:latin typeface="Tahoma" pitchFamily="34" charset="0"/>
              </a:rPr>
              <a:t> 6 </a:t>
            </a:r>
            <a:r>
              <a:rPr lang="en-US" sz="2400" b="1" dirty="0" err="1" smtClean="0">
                <a:latin typeface="Tahoma" pitchFamily="34" charset="0"/>
              </a:rPr>
              <a:t>bulan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ASI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bayi</a:t>
            </a:r>
            <a:r>
              <a:rPr lang="en-US" sz="2400" dirty="0" smtClean="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KMS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Puting</a:t>
            </a:r>
            <a:r>
              <a:rPr lang="en-US" sz="2400" dirty="0" smtClean="0"/>
              <a:t> </a:t>
            </a:r>
            <a:r>
              <a:rPr lang="en-US" sz="2400" dirty="0" err="1" smtClean="0"/>
              <a:t>lecet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Payudara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bengkak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Puting</a:t>
            </a:r>
            <a:r>
              <a:rPr lang="en-US" sz="2400" dirty="0" smtClean="0"/>
              <a:t> </a:t>
            </a:r>
            <a:r>
              <a:rPr lang="en-US" sz="2400" dirty="0" err="1" smtClean="0"/>
              <a:t>terbenam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Dianjurkan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menghubungu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klinik</a:t>
            </a:r>
            <a:r>
              <a:rPr lang="en-US" sz="2400" dirty="0" smtClean="0"/>
              <a:t> </a:t>
            </a:r>
            <a:r>
              <a:rPr lang="en-US" sz="2400" dirty="0" err="1" smtClean="0"/>
              <a:t>laktasi</a:t>
            </a:r>
            <a:r>
              <a:rPr lang="en-US" sz="2400" dirty="0" smtClean="0"/>
              <a:t>, RS </a:t>
            </a:r>
            <a:r>
              <a:rPr lang="en-US" sz="2400" dirty="0" err="1" smtClean="0"/>
              <a:t>sayang</a:t>
            </a:r>
            <a:r>
              <a:rPr lang="en-US" sz="2400" dirty="0" smtClean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KP ASI.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533400"/>
            <a:ext cx="8229600" cy="879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latin typeface="Tahoma" pitchFamily="34" charset="0"/>
              </a:rPr>
              <a:t>PESAN 8: </a:t>
            </a:r>
            <a:r>
              <a:rPr lang="en-US" sz="4000" dirty="0" err="1" smtClean="0">
                <a:latin typeface="Tahoma" pitchFamily="34" charset="0"/>
              </a:rPr>
              <a:t>Biasakan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pagi</a:t>
            </a:r>
            <a:endParaRPr lang="en-US" sz="40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496752"/>
            <a:ext cx="8382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mningkat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 err="1" smtClean="0"/>
              <a:t>dibiasakan</a:t>
            </a:r>
            <a:r>
              <a:rPr lang="en-US" sz="2400" dirty="0" smtClean="0"/>
              <a:t> </a:t>
            </a:r>
            <a:r>
              <a:rPr lang="en-US" sz="2400" dirty="0" err="1" smtClean="0"/>
              <a:t>bangun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 agar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Orangtua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ditemani</a:t>
            </a:r>
            <a:r>
              <a:rPr lang="en-US" sz="2400" dirty="0" smtClean="0"/>
              <a:t> </a:t>
            </a:r>
            <a:r>
              <a:rPr lang="en-US" sz="2400" dirty="0" err="1" smtClean="0"/>
              <a:t>orangtua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Orangtua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guru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mengingatkan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Anak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dibawakan</a:t>
            </a:r>
            <a:r>
              <a:rPr lang="en-US" sz="2400" dirty="0" smtClean="0"/>
              <a:t> </a:t>
            </a:r>
            <a:r>
              <a:rPr lang="en-US" sz="2400" dirty="0" err="1" smtClean="0"/>
              <a:t>bekal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dirty="0" smtClean="0">
                <a:latin typeface="Tahoma" pitchFamily="34" charset="0"/>
              </a:rPr>
              <a:t>PESAN 9: </a:t>
            </a:r>
            <a:r>
              <a:rPr lang="en-US" sz="2800" dirty="0" err="1" smtClean="0">
                <a:latin typeface="Tahoma" pitchFamily="34" charset="0"/>
              </a:rPr>
              <a:t>Minumlah</a:t>
            </a:r>
            <a:r>
              <a:rPr lang="en-US" sz="2800" dirty="0" smtClean="0">
                <a:latin typeface="Tahoma" pitchFamily="34" charset="0"/>
              </a:rPr>
              <a:t> air </a:t>
            </a:r>
            <a:r>
              <a:rPr lang="en-US" sz="2800" dirty="0" err="1" smtClean="0">
                <a:latin typeface="Tahoma" pitchFamily="34" charset="0"/>
              </a:rPr>
              <a:t>bersih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aman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cukup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jumlahnya</a:t>
            </a:r>
            <a:endParaRPr lang="en-US" sz="28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7316" y="198884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err="1" smtClean="0"/>
              <a:t>Fungsi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- </a:t>
            </a:r>
            <a:r>
              <a:rPr lang="en-US" sz="2800" dirty="0" err="1" smtClean="0"/>
              <a:t>melancarkan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transportasi</a:t>
            </a:r>
            <a:r>
              <a:rPr lang="en-US" sz="2800" dirty="0" smtClean="0"/>
              <a:t>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-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cairan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garam</a:t>
            </a:r>
            <a:r>
              <a:rPr lang="en-US" sz="2800" dirty="0" smtClean="0"/>
              <a:t> mineral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-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	- </a:t>
            </a:r>
            <a:r>
              <a:rPr lang="en-US" sz="2800" dirty="0" err="1" smtClean="0"/>
              <a:t>mengeluarkan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sisa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err="1" smtClean="0"/>
              <a:t>Anjurannya</a:t>
            </a:r>
            <a:r>
              <a:rPr lang="en-US" sz="2800" dirty="0" smtClean="0"/>
              <a:t>: 8 </a:t>
            </a:r>
            <a:r>
              <a:rPr lang="en-US" sz="2800" dirty="0" err="1" smtClean="0"/>
              <a:t>gelas</a:t>
            </a:r>
            <a:r>
              <a:rPr lang="en-US" sz="2800" dirty="0" smtClean="0"/>
              <a:t> per </a:t>
            </a:r>
            <a:r>
              <a:rPr lang="en-US" sz="2800" dirty="0" err="1" smtClean="0"/>
              <a:t>hari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2 liter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404664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mtClean="0">
                <a:latin typeface="Tahoma" pitchFamily="34" charset="0"/>
              </a:rPr>
              <a:t>Pedoman Umum Gizi Seimbang (PUGS)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229600" cy="369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</a:rPr>
              <a:t>Sejak</a:t>
            </a:r>
            <a:r>
              <a:rPr lang="en-US" sz="2800" dirty="0">
                <a:latin typeface="Tahoma" pitchFamily="34" charset="0"/>
              </a:rPr>
              <a:t> 1950 </a:t>
            </a:r>
            <a:r>
              <a:rPr lang="en-US" sz="2800" dirty="0" err="1">
                <a:latin typeface="Tahoma" pitchFamily="34" charset="0"/>
              </a:rPr>
              <a:t>pola</a:t>
            </a:r>
            <a:r>
              <a:rPr lang="en-US" sz="2800" dirty="0">
                <a:latin typeface="Tahoma" pitchFamily="34" charset="0"/>
              </a:rPr>
              <a:t> menu </a:t>
            </a:r>
            <a:r>
              <a:rPr lang="en-US" sz="2800" dirty="0" err="1">
                <a:latin typeface="Tahoma" pitchFamily="34" charset="0"/>
              </a:rPr>
              <a:t>seimbang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nama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Empat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Sehat</a:t>
            </a:r>
            <a:r>
              <a:rPr lang="en-US" sz="2800" dirty="0">
                <a:latin typeface="Tahoma" pitchFamily="34" charset="0"/>
              </a:rPr>
              <a:t> Lima </a:t>
            </a:r>
            <a:r>
              <a:rPr lang="en-US" sz="2800" dirty="0" err="1">
                <a:latin typeface="Tahoma" pitchFamily="34" charset="0"/>
              </a:rPr>
              <a:t>Sempurna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oleh</a:t>
            </a:r>
            <a:r>
              <a:rPr lang="en-US" sz="2800" dirty="0">
                <a:latin typeface="Tahoma" pitchFamily="34" charset="0"/>
              </a:rPr>
              <a:t> Prof. dr. </a:t>
            </a:r>
            <a:r>
              <a:rPr lang="en-US" sz="2800" dirty="0" err="1">
                <a:latin typeface="Tahoma" pitchFamily="34" charset="0"/>
              </a:rPr>
              <a:t>Poerwo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Soedarmo</a:t>
            </a:r>
            <a:r>
              <a:rPr lang="en-US" sz="2800" dirty="0"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en-US" sz="2800" dirty="0">
              <a:latin typeface="Tahoma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</a:rPr>
              <a:t>Tahun</a:t>
            </a:r>
            <a:r>
              <a:rPr lang="en-US" sz="2800" dirty="0">
                <a:latin typeface="Tahoma" pitchFamily="34" charset="0"/>
              </a:rPr>
              <a:t> 1995 </a:t>
            </a:r>
            <a:r>
              <a:rPr lang="en-US" sz="2800" dirty="0" err="1">
                <a:latin typeface="Tahoma" pitchFamily="34" charset="0"/>
              </a:rPr>
              <a:t>dikembangkan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menjadi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Pedoman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Umum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Gizi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Seimbang</a:t>
            </a:r>
            <a:r>
              <a:rPr lang="en-US" sz="2800" dirty="0">
                <a:latin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</a:rPr>
              <a:t>memuat</a:t>
            </a:r>
            <a:r>
              <a:rPr lang="en-US" sz="2800" dirty="0">
                <a:latin typeface="Tahoma" pitchFamily="34" charset="0"/>
              </a:rPr>
              <a:t> 13 </a:t>
            </a:r>
            <a:r>
              <a:rPr lang="en-US" sz="2800" dirty="0" err="1">
                <a:latin typeface="Tahoma" pitchFamily="34" charset="0"/>
              </a:rPr>
              <a:t>pesan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dasar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gizi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</a:rPr>
              <a:t>seimbang</a:t>
            </a:r>
            <a:r>
              <a:rPr lang="en-US" sz="2800" dirty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97351" y="49530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latin typeface="Tahoma" pitchFamily="34" charset="0"/>
              </a:rPr>
              <a:t>PESAN 10: </a:t>
            </a:r>
            <a:r>
              <a:rPr lang="en-US" sz="3600" dirty="0" err="1" smtClean="0">
                <a:latin typeface="Tahoma" pitchFamily="34" charset="0"/>
              </a:rPr>
              <a:t>Lakukan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Fisik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Olahraga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teratur</a:t>
            </a:r>
            <a:endParaRPr lang="en-US" sz="3600" dirty="0" smtClean="0">
              <a:latin typeface="Tahoma" pitchFamily="34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743200" y="2438400"/>
          <a:ext cx="3048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4" imgW="3284538" imgH="4191000" progId="MS_ClipArt_Gallery.2">
                  <p:embed/>
                </p:oleObj>
              </mc:Choice>
              <mc:Fallback>
                <p:oleObj name="Clip" r:id="rId4" imgW="3284538" imgH="41910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438400"/>
                        <a:ext cx="3048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mtClean="0">
                <a:latin typeface="Tahoma" pitchFamily="34" charset="0"/>
              </a:rPr>
              <a:t>PESAN 11: Hindari minum beralkohol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Akibatnya: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	- terhambatnya proses penyerapan zat gizi,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	- hilangnya zat gizi yang penting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	- kurang gizi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	- penyakit gangguan hati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	- kerusakan syaraf otak dan jaringan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914400"/>
            <a:ext cx="8229600" cy="950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smtClean="0">
                <a:latin typeface="Tahoma" pitchFamily="34" charset="0"/>
              </a:rPr>
              <a:t>PESAN 12: Makanlah makanan yang aman bagi kesehatan</a:t>
            </a:r>
            <a:endParaRPr lang="en-US" sz="28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2667000"/>
            <a:ext cx="8686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smtClean="0"/>
              <a:t>Makanan aman berarti harus terbebas dari kuman dan bahan berbahaya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61223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latin typeface="Tahoma" pitchFamily="34" charset="0"/>
              </a:rPr>
              <a:t>PESAN 13: BACALAH LABEL PADA MAKANAN YANG DIKEMAS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smtClean="0"/>
              <a:t>Beberapa singkatan label: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smtClean="0"/>
              <a:t>	- MD : makanan yang dibuat dalam negeri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smtClean="0"/>
              <a:t>	- ML  : makanan luar negri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smtClean="0"/>
              <a:t>	- EXP: tanggal kadaluwarsa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smtClean="0"/>
              <a:t>	- SNI : Standar Nasional Indonesia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452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644949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latin typeface="Tahoma" pitchFamily="34" charset="0"/>
              </a:rPr>
              <a:t>PESAN 13: BACALAH LABEL PADA MAKANAN YANG DIKEMAS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singkatan</a:t>
            </a:r>
            <a:r>
              <a:rPr lang="en-US" sz="3600" dirty="0" smtClean="0"/>
              <a:t> label: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/>
              <a:t>	- MD :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negeri</a:t>
            </a:r>
            <a:endParaRPr lang="en-US" sz="3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/>
              <a:t>	- ML  :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negri</a:t>
            </a:r>
            <a:endParaRPr lang="en-US" sz="3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/>
              <a:t>	- EXP: </a:t>
            </a:r>
            <a:r>
              <a:rPr lang="en-US" sz="3600" dirty="0" err="1" smtClean="0"/>
              <a:t>tanggal</a:t>
            </a:r>
            <a:r>
              <a:rPr lang="en-US" sz="3600" dirty="0" smtClean="0"/>
              <a:t> </a:t>
            </a:r>
            <a:r>
              <a:rPr lang="en-US" sz="3600" dirty="0" err="1" smtClean="0"/>
              <a:t>kadaluwarsa</a:t>
            </a:r>
            <a:endParaRPr lang="en-US" sz="3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/>
              <a:t>	- SNI :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 Indonesia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825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0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831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err="1" smtClean="0">
                <a:latin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</a:rPr>
              <a:t> PUGS ?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79512" y="1524000"/>
            <a:ext cx="8431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smtClean="0"/>
              <a:t>PUGS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penyempurnaan</a:t>
            </a:r>
            <a:r>
              <a:rPr lang="en-US" sz="2800" dirty="0" smtClean="0"/>
              <a:t> slogan 4 </a:t>
            </a:r>
            <a:r>
              <a:rPr lang="en-US" sz="2800" dirty="0" err="1" smtClean="0"/>
              <a:t>sehat</a:t>
            </a:r>
            <a:r>
              <a:rPr lang="en-US" sz="2800" dirty="0" smtClean="0"/>
              <a:t> 5 </a:t>
            </a:r>
            <a:r>
              <a:rPr lang="en-US" sz="2800" dirty="0" err="1" smtClean="0"/>
              <a:t>sempurna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1950-an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IPTEK.</a:t>
            </a:r>
          </a:p>
          <a:p>
            <a:pPr>
              <a:defRPr/>
            </a:pPr>
            <a:r>
              <a:rPr lang="en-US" sz="2800" dirty="0" smtClean="0"/>
              <a:t>PUGS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,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‘</a:t>
            </a:r>
            <a:r>
              <a:rPr lang="en-US" sz="2800" dirty="0" err="1" smtClean="0"/>
              <a:t>benar</a:t>
            </a:r>
            <a:r>
              <a:rPr lang="en-US" sz="2800" dirty="0" smtClean="0"/>
              <a:t>’ </a:t>
            </a:r>
            <a:r>
              <a:rPr lang="en-US" sz="2800" dirty="0" err="1" smtClean="0"/>
              <a:t>dan</a:t>
            </a:r>
            <a:r>
              <a:rPr lang="en-US" sz="2800" dirty="0" smtClean="0"/>
              <a:t> ‘</a:t>
            </a:r>
            <a:r>
              <a:rPr lang="en-US" sz="2800" dirty="0" err="1" smtClean="0"/>
              <a:t>sehat</a:t>
            </a:r>
            <a:r>
              <a:rPr lang="en-US" sz="2800" dirty="0" smtClean="0"/>
              <a:t>’</a:t>
            </a:r>
          </a:p>
          <a:p>
            <a:pPr>
              <a:defRPr/>
            </a:pPr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13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dijabarkan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272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2539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err="1" smtClean="0">
                <a:latin typeface="Tahoma" pitchFamily="34" charset="0"/>
              </a:rPr>
              <a:t>Mengapa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perlu</a:t>
            </a:r>
            <a:r>
              <a:rPr lang="en-US" sz="3600" dirty="0" smtClean="0">
                <a:latin typeface="Tahoma" pitchFamily="34" charset="0"/>
              </a:rPr>
              <a:t> PUGS ?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Mendukung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deversifikasi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ketahanan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Mendukung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KIE </a:t>
            </a:r>
            <a:r>
              <a:rPr lang="en-US" sz="2800" dirty="0" err="1" smtClean="0"/>
              <a:t>gizi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Mengantisipasi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globalisasi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makan</a:t>
            </a:r>
            <a:r>
              <a:rPr lang="en-US" sz="2800" dirty="0" smtClean="0"/>
              <a:t> di </a:t>
            </a:r>
            <a:r>
              <a:rPr lang="en-US" sz="2800" dirty="0" err="1" smtClean="0"/>
              <a:t>perkotaan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seimbang</a:t>
            </a:r>
            <a:r>
              <a:rPr lang="en-US" sz="2800" dirty="0" smtClean="0"/>
              <a:t>,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lemak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serat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alkohol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Mengantisipasi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di </a:t>
            </a:r>
            <a:r>
              <a:rPr lang="en-US" sz="2800" dirty="0" err="1" smtClean="0"/>
              <a:t>perkotaan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,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/>
              <a:t>Mempertahankan</a:t>
            </a:r>
            <a:r>
              <a:rPr lang="en-US" sz="2800" dirty="0" smtClean="0"/>
              <a:t> ASI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713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495300"/>
            <a:ext cx="8507288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err="1" smtClean="0">
                <a:latin typeface="Tahoma" pitchFamily="34" charset="0"/>
              </a:rPr>
              <a:t>Latar</a:t>
            </a:r>
            <a:r>
              <a:rPr lang="en-US" sz="3600" b="1" dirty="0" smtClean="0">
                <a:latin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</a:rPr>
              <a:t>Belakang</a:t>
            </a:r>
            <a:r>
              <a:rPr lang="en-US" sz="3600" b="1" dirty="0" smtClean="0">
                <a:latin typeface="Tahoma" pitchFamily="34" charset="0"/>
              </a:rPr>
              <a:t> PUGS</a:t>
            </a:r>
            <a:endParaRPr lang="en-US" sz="3600" b="1" dirty="0" smtClean="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79512" y="1600200"/>
            <a:ext cx="8784976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(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err="1" smtClean="0"/>
              <a:t>Rekomendasi</a:t>
            </a:r>
            <a:r>
              <a:rPr lang="en-US" sz="2400" dirty="0" smtClean="0"/>
              <a:t> </a:t>
            </a:r>
            <a:r>
              <a:rPr lang="en-US" sz="2400" dirty="0" err="1" smtClean="0"/>
              <a:t>Kongres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di </a:t>
            </a:r>
            <a:r>
              <a:rPr lang="en-US" sz="2400" dirty="0" err="1" smtClean="0"/>
              <a:t>Roa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1992 </a:t>
            </a:r>
            <a:r>
              <a:rPr lang="en-US" sz="2400" dirty="0" err="1" smtClean="0"/>
              <a:t>dan</a:t>
            </a:r>
            <a:r>
              <a:rPr lang="en-US" sz="2400" dirty="0" smtClean="0"/>
              <a:t> Cyprus 1995: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-----&gt;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PUGS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err="1" smtClean="0"/>
              <a:t>Widya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1993: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PUGS </a:t>
            </a:r>
            <a:r>
              <a:rPr lang="en-US" sz="2400" dirty="0" err="1" smtClean="0"/>
              <a:t>dibahas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PUGS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penyuluhan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,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err="1" smtClean="0">
                <a:latin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</a:rPr>
              <a:t> 1995 </a:t>
            </a:r>
            <a:r>
              <a:rPr lang="en-US" sz="2400" dirty="0" err="1" smtClean="0">
                <a:latin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lintas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sektor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konsultan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menyusun</a:t>
            </a:r>
            <a:r>
              <a:rPr lang="en-US" sz="2400" dirty="0" smtClean="0">
                <a:latin typeface="Times New Roman" pitchFamily="18" charset="0"/>
              </a:rPr>
              <a:t> PUGS.</a:t>
            </a: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6841" y="553244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smtClean="0">
                <a:latin typeface="Tahoma" pitchFamily="34" charset="0"/>
              </a:rPr>
              <a:t>Bagaimana tersusunya PUGS ?</a:t>
            </a:r>
            <a:endParaRPr lang="en-US" sz="4000" dirty="0" smtClean="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42900" y="175818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err="1" smtClean="0"/>
              <a:t>Mempelajari</a:t>
            </a:r>
            <a:r>
              <a:rPr lang="en-US" sz="2800" dirty="0" smtClean="0"/>
              <a:t> format PUGS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lain</a:t>
            </a:r>
          </a:p>
          <a:p>
            <a:pPr>
              <a:defRPr/>
            </a:pP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Dibentuk</a:t>
            </a:r>
            <a:r>
              <a:rPr lang="en-US" sz="2800" dirty="0" smtClean="0"/>
              <a:t> tem </a:t>
            </a:r>
            <a:r>
              <a:rPr lang="en-US" sz="2800" dirty="0" err="1" smtClean="0"/>
              <a:t>ahli</a:t>
            </a:r>
            <a:r>
              <a:rPr lang="en-US" sz="2800" dirty="0" smtClean="0"/>
              <a:t> inter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USA</a:t>
            </a:r>
          </a:p>
          <a:p>
            <a:pPr>
              <a:defRPr/>
            </a:pP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seminar </a:t>
            </a:r>
            <a:r>
              <a:rPr lang="en-US" sz="2800" dirty="0" err="1" smtClean="0"/>
              <a:t>ilmiah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Diputuskan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perlu</a:t>
            </a:r>
            <a:r>
              <a:rPr lang="en-US" sz="2800" dirty="0" smtClean="0"/>
              <a:t> 13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878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287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smtClean="0">
                <a:latin typeface="Tahoma" pitchFamily="34" charset="0"/>
              </a:rPr>
              <a:t>FORMAT PUGS</a:t>
            </a:r>
            <a:endParaRPr lang="en-US" sz="4000" dirty="0" smtClean="0">
              <a:latin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Buku</a:t>
            </a:r>
            <a:r>
              <a:rPr lang="en-US" sz="2400" dirty="0" smtClean="0"/>
              <a:t> 13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Ditujukan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  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13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:	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Ditujukan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penyuluhan</a:t>
            </a:r>
            <a:r>
              <a:rPr lang="en-US" sz="2400" dirty="0" smtClean="0"/>
              <a:t> di </a:t>
            </a:r>
            <a:r>
              <a:rPr lang="en-US" sz="2400" dirty="0" err="1" smtClean="0"/>
              <a:t>lapangan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rinci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13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Telaahan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20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id-ID" sz="3600" dirty="0" smtClean="0">
              <a:latin typeface="Tahoma" pitchFamily="34" charset="0"/>
            </a:endParaRPr>
          </a:p>
          <a:p>
            <a:pPr>
              <a:defRPr/>
            </a:pPr>
            <a:r>
              <a:rPr lang="en-US" sz="3600" dirty="0" smtClean="0">
                <a:latin typeface="Tahoma" pitchFamily="34" charset="0"/>
              </a:rPr>
              <a:t>THEMA, SLOGAN, DAN LOGO</a:t>
            </a:r>
            <a:r>
              <a:rPr lang="en-US" sz="4800" dirty="0" smtClean="0"/>
              <a:t> </a:t>
            </a:r>
            <a:endParaRPr lang="en-US" sz="4800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04800" y="16002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Thema</a:t>
            </a:r>
            <a:r>
              <a:rPr lang="en-US" sz="2400" dirty="0" smtClean="0"/>
              <a:t> :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 Modal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Sehat</a:t>
            </a:r>
            <a:r>
              <a:rPr lang="en-US" sz="2400" dirty="0" smtClean="0"/>
              <a:t>, </a:t>
            </a:r>
            <a:r>
              <a:rPr lang="en-US" sz="2400" dirty="0" err="1" smtClean="0"/>
              <a:t>Cerdas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Slogan :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 </a:t>
            </a:r>
            <a:r>
              <a:rPr lang="en-US" sz="2400" dirty="0" err="1" smtClean="0"/>
              <a:t>Giziku</a:t>
            </a:r>
            <a:r>
              <a:rPr lang="en-US" sz="2400" dirty="0" smtClean="0"/>
              <a:t>, </a:t>
            </a:r>
            <a:r>
              <a:rPr lang="en-US" sz="2400" dirty="0" err="1" smtClean="0"/>
              <a:t>Sehat</a:t>
            </a:r>
            <a:r>
              <a:rPr lang="en-US" sz="2400" dirty="0" smtClean="0"/>
              <a:t> </a:t>
            </a:r>
            <a:r>
              <a:rPr lang="en-US" sz="2400" dirty="0" err="1" smtClean="0"/>
              <a:t>Tubuhku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Logo  </a:t>
            </a:r>
            <a:r>
              <a:rPr lang="en-US" sz="2400" b="1" dirty="0" err="1" smtClean="0"/>
              <a:t>Triguna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makanan</a:t>
            </a:r>
            <a:r>
              <a:rPr lang="en-US" sz="2400" b="1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: </a:t>
            </a:r>
            <a:r>
              <a:rPr lang="en-US" sz="2400" dirty="0" err="1" smtClean="0"/>
              <a:t>padi-padian</a:t>
            </a:r>
            <a:r>
              <a:rPr lang="en-US" sz="2400" dirty="0" smtClean="0"/>
              <a:t>, </a:t>
            </a:r>
            <a:r>
              <a:rPr lang="en-US" sz="2400" dirty="0" err="1" smtClean="0"/>
              <a:t>umbi-umbian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tepung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di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kerucut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</a:t>
            </a:r>
            <a:r>
              <a:rPr lang="en-US" sz="2400" dirty="0" smtClean="0"/>
              <a:t>: </a:t>
            </a:r>
            <a:r>
              <a:rPr lang="en-US" sz="2400" dirty="0" err="1" smtClean="0"/>
              <a:t>sayuran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kerucut</a:t>
            </a:r>
            <a:r>
              <a:rPr lang="en-US" sz="2400" dirty="0" smtClean="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-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</a:t>
            </a:r>
            <a:r>
              <a:rPr lang="en-US" sz="2400" dirty="0" smtClean="0"/>
              <a:t> : </a:t>
            </a:r>
            <a:r>
              <a:rPr lang="en-US" sz="2400" dirty="0" err="1" smtClean="0"/>
              <a:t>kacang-kacangan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hewani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olah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kerucut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94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rsil\Desktop\Smartcreative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856895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mtClean="0">
                <a:latin typeface="Tahoma" pitchFamily="34" charset="0"/>
              </a:rPr>
              <a:t>KONSEP DASAR GIZI SEIMBANG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berkualitas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orang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5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dirty="0" err="1" smtClean="0"/>
              <a:t>karbohidrat</a:t>
            </a:r>
            <a:r>
              <a:rPr lang="en-US" sz="2400" dirty="0" smtClean="0"/>
              <a:t>, </a:t>
            </a:r>
            <a:r>
              <a:rPr lang="en-US" sz="2400" dirty="0" err="1" smtClean="0"/>
              <a:t>lemak</a:t>
            </a:r>
            <a:r>
              <a:rPr lang="en-US" sz="2400" dirty="0" smtClean="0"/>
              <a:t>, protein, vitamin, </a:t>
            </a:r>
            <a:r>
              <a:rPr lang="en-US" sz="2400" dirty="0" err="1" smtClean="0"/>
              <a:t>dan</a:t>
            </a:r>
            <a:r>
              <a:rPr lang="en-US" sz="2400" dirty="0" smtClean="0"/>
              <a:t> mineral.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beraneka</a:t>
            </a:r>
            <a:r>
              <a:rPr lang="en-US" sz="2400" dirty="0" smtClean="0"/>
              <a:t> </a:t>
            </a:r>
            <a:r>
              <a:rPr lang="en-US" sz="2400" dirty="0" err="1" smtClean="0"/>
              <a:t>ragam</a:t>
            </a:r>
            <a:r>
              <a:rPr lang="en-US" sz="2400" dirty="0" smtClean="0"/>
              <a:t>, </a:t>
            </a:r>
            <a:r>
              <a:rPr lang="en-US" sz="2400" dirty="0" err="1" smtClean="0"/>
              <a:t>kekurangan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lain,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menyeimbangkan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55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886</Words>
  <Application>Microsoft Office PowerPoint</Application>
  <PresentationFormat>On-screen Show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mc</cp:lastModifiedBy>
  <cp:revision>37</cp:revision>
  <dcterms:created xsi:type="dcterms:W3CDTF">2017-10-24T04:34:39Z</dcterms:created>
  <dcterms:modified xsi:type="dcterms:W3CDTF">2017-11-08T04:25:31Z</dcterms:modified>
</cp:coreProperties>
</file>