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7" r:id="rId12"/>
    <p:sldId id="273" r:id="rId13"/>
    <p:sldId id="268" r:id="rId14"/>
    <p:sldId id="269" r:id="rId15"/>
    <p:sldId id="270" r:id="rId16"/>
    <p:sldId id="271" r:id="rId17"/>
    <p:sldId id="277" r:id="rId18"/>
    <p:sldId id="272"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5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F070E3-DC55-437E-A575-5FD709A170A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EAD9198-FAA4-4CCC-932C-DCFE4A152A88}">
      <dgm:prSet/>
      <dgm:spPr/>
      <dgm:t>
        <a:bodyPr/>
        <a:lstStyle/>
        <a:p>
          <a:pPr rtl="0"/>
          <a:r>
            <a:rPr lang="en-US" baseline="0" dirty="0" err="1" smtClean="0"/>
            <a:t>Diperuntukkan</a:t>
          </a:r>
          <a:r>
            <a:rPr lang="en-US" baseline="0" dirty="0" smtClean="0"/>
            <a:t> </a:t>
          </a:r>
          <a:r>
            <a:rPr lang="en-US" baseline="0" dirty="0" err="1" smtClean="0"/>
            <a:t>bagi</a:t>
          </a:r>
          <a:r>
            <a:rPr lang="en-US" baseline="0" dirty="0" smtClean="0"/>
            <a:t> </a:t>
          </a:r>
          <a:r>
            <a:rPr lang="en-US" baseline="0" dirty="0" err="1" smtClean="0"/>
            <a:t>masyarakat</a:t>
          </a:r>
          <a:r>
            <a:rPr lang="en-US" baseline="0" dirty="0" smtClean="0"/>
            <a:t> </a:t>
          </a:r>
          <a:r>
            <a:rPr lang="en-US" baseline="0" dirty="0" err="1" smtClean="0"/>
            <a:t>umum</a:t>
          </a:r>
          <a:endParaRPr lang="en-US" dirty="0"/>
        </a:p>
      </dgm:t>
    </dgm:pt>
    <dgm:pt modelId="{70283725-19A6-474D-B71C-8E1792788ECA}" type="parTrans" cxnId="{49EDB3D0-020E-4563-9B90-76C13BFF502D}">
      <dgm:prSet/>
      <dgm:spPr/>
      <dgm:t>
        <a:bodyPr/>
        <a:lstStyle/>
        <a:p>
          <a:endParaRPr lang="en-US"/>
        </a:p>
      </dgm:t>
    </dgm:pt>
    <dgm:pt modelId="{CB202C27-A815-4B4F-8874-1D21C0FBF9CC}" type="sibTrans" cxnId="{49EDB3D0-020E-4563-9B90-76C13BFF502D}">
      <dgm:prSet/>
      <dgm:spPr/>
      <dgm:t>
        <a:bodyPr/>
        <a:lstStyle/>
        <a:p>
          <a:endParaRPr lang="en-US"/>
        </a:p>
      </dgm:t>
    </dgm:pt>
    <dgm:pt modelId="{8782D11B-7ADA-4BE2-897F-60AF4F553CE6}">
      <dgm:prSet/>
      <dgm:spPr/>
      <dgm:t>
        <a:bodyPr/>
        <a:lstStyle/>
        <a:p>
          <a:pPr rtl="0"/>
          <a:r>
            <a:rPr lang="en-US" baseline="0" dirty="0" err="1" smtClean="0"/>
            <a:t>Harus</a:t>
          </a:r>
          <a:r>
            <a:rPr lang="en-US" baseline="0" dirty="0" smtClean="0"/>
            <a:t> </a:t>
          </a:r>
          <a:r>
            <a:rPr lang="en-US" baseline="0" dirty="0" err="1" smtClean="0"/>
            <a:t>ada</a:t>
          </a:r>
          <a:r>
            <a:rPr lang="en-US" baseline="0" dirty="0" smtClean="0"/>
            <a:t> </a:t>
          </a:r>
          <a:r>
            <a:rPr lang="en-US" baseline="0" dirty="0" err="1" smtClean="0"/>
            <a:t>gedung</a:t>
          </a:r>
          <a:r>
            <a:rPr lang="en-US" baseline="0" dirty="0" smtClean="0"/>
            <a:t>/</a:t>
          </a:r>
          <a:r>
            <a:rPr lang="en-US" baseline="0" dirty="0" err="1" smtClean="0"/>
            <a:t>tempat</a:t>
          </a:r>
          <a:r>
            <a:rPr lang="en-US" baseline="0" dirty="0" smtClean="0"/>
            <a:t> yang </a:t>
          </a:r>
          <a:r>
            <a:rPr lang="en-US" baseline="0" dirty="0" err="1" smtClean="0"/>
            <a:t>permanen</a:t>
          </a:r>
          <a:endParaRPr lang="en-US" baseline="0" dirty="0"/>
        </a:p>
      </dgm:t>
    </dgm:pt>
    <dgm:pt modelId="{BEF7BCB1-801B-48D8-9E78-089B454C570B}" type="parTrans" cxnId="{19C2645F-469C-40A9-9A79-432F67AEB87C}">
      <dgm:prSet/>
      <dgm:spPr/>
      <dgm:t>
        <a:bodyPr/>
        <a:lstStyle/>
        <a:p>
          <a:endParaRPr lang="en-US"/>
        </a:p>
      </dgm:t>
    </dgm:pt>
    <dgm:pt modelId="{F7860F46-4A38-45AD-B9EB-82D56B4A1161}" type="sibTrans" cxnId="{19C2645F-469C-40A9-9A79-432F67AEB87C}">
      <dgm:prSet/>
      <dgm:spPr/>
      <dgm:t>
        <a:bodyPr/>
        <a:lstStyle/>
        <a:p>
          <a:endParaRPr lang="en-US"/>
        </a:p>
      </dgm:t>
    </dgm:pt>
    <dgm:pt modelId="{71969D8D-A69A-45C4-9B74-520B8A883074}">
      <dgm:prSet/>
      <dgm:spPr/>
      <dgm:t>
        <a:bodyPr/>
        <a:lstStyle/>
        <a:p>
          <a:pPr rtl="0"/>
          <a:r>
            <a:rPr lang="en-US" baseline="0" dirty="0" err="1" smtClean="0"/>
            <a:t>Harus</a:t>
          </a:r>
          <a:r>
            <a:rPr lang="en-US" baseline="0" dirty="0" smtClean="0"/>
            <a:t> </a:t>
          </a:r>
          <a:r>
            <a:rPr lang="en-US" baseline="0" dirty="0" err="1" smtClean="0"/>
            <a:t>ada</a:t>
          </a:r>
          <a:r>
            <a:rPr lang="en-US" baseline="0" dirty="0" smtClean="0"/>
            <a:t> </a:t>
          </a:r>
          <a:r>
            <a:rPr lang="en-US" baseline="0" dirty="0" err="1" smtClean="0"/>
            <a:t>aktivitas</a:t>
          </a:r>
          <a:r>
            <a:rPr lang="en-US" baseline="0" dirty="0" smtClean="0"/>
            <a:t> (</a:t>
          </a:r>
          <a:r>
            <a:rPr lang="en-US" baseline="0" dirty="0" err="1" smtClean="0"/>
            <a:t>pengusaha</a:t>
          </a:r>
          <a:r>
            <a:rPr lang="en-US" baseline="0" dirty="0" smtClean="0"/>
            <a:t>, </a:t>
          </a:r>
          <a:r>
            <a:rPr lang="en-US" baseline="0" dirty="0" err="1" smtClean="0"/>
            <a:t>pegawai</a:t>
          </a:r>
          <a:r>
            <a:rPr lang="en-US" baseline="0" dirty="0" smtClean="0"/>
            <a:t>, </a:t>
          </a:r>
          <a:r>
            <a:rPr lang="en-US" baseline="0" dirty="0" err="1" smtClean="0"/>
            <a:t>pengunjung</a:t>
          </a:r>
          <a:r>
            <a:rPr lang="en-US" baseline="0" dirty="0" smtClean="0"/>
            <a:t>)</a:t>
          </a:r>
          <a:endParaRPr lang="en-US" dirty="0"/>
        </a:p>
      </dgm:t>
    </dgm:pt>
    <dgm:pt modelId="{60580BA1-E48C-4D99-9AB9-FEC98E15228E}" type="parTrans" cxnId="{1F2FE572-4414-4AAB-A7B5-50546AD928CE}">
      <dgm:prSet/>
      <dgm:spPr/>
      <dgm:t>
        <a:bodyPr/>
        <a:lstStyle/>
        <a:p>
          <a:endParaRPr lang="en-US"/>
        </a:p>
      </dgm:t>
    </dgm:pt>
    <dgm:pt modelId="{DECCFB43-051B-4607-9E2A-850096A1CAFD}" type="sibTrans" cxnId="{1F2FE572-4414-4AAB-A7B5-50546AD928CE}">
      <dgm:prSet/>
      <dgm:spPr/>
      <dgm:t>
        <a:bodyPr/>
        <a:lstStyle/>
        <a:p>
          <a:endParaRPr lang="en-US"/>
        </a:p>
      </dgm:t>
    </dgm:pt>
    <dgm:pt modelId="{1487926E-60C5-4DB1-BEAD-1C577A84FA01}">
      <dgm:prSet/>
      <dgm:spPr/>
      <dgm:t>
        <a:bodyPr/>
        <a:lstStyle/>
        <a:p>
          <a:pPr rtl="0"/>
          <a:r>
            <a:rPr lang="en-US" baseline="0" dirty="0" err="1" smtClean="0"/>
            <a:t>Harus</a:t>
          </a:r>
          <a:r>
            <a:rPr lang="en-US" baseline="0" dirty="0" smtClean="0"/>
            <a:t> </a:t>
          </a:r>
          <a:r>
            <a:rPr lang="en-US" baseline="0" dirty="0" err="1" smtClean="0"/>
            <a:t>ada</a:t>
          </a:r>
          <a:r>
            <a:rPr lang="en-US" baseline="0" dirty="0" smtClean="0"/>
            <a:t> </a:t>
          </a:r>
          <a:r>
            <a:rPr lang="en-US" baseline="0" dirty="0" err="1" smtClean="0"/>
            <a:t>fasilitas</a:t>
          </a:r>
          <a:r>
            <a:rPr lang="en-US" baseline="0" dirty="0" smtClean="0"/>
            <a:t> (SAB, WC, </a:t>
          </a:r>
          <a:r>
            <a:rPr lang="en-US" baseline="0" dirty="0" err="1" smtClean="0"/>
            <a:t>Urinoir</a:t>
          </a:r>
          <a:r>
            <a:rPr lang="en-US" baseline="0" dirty="0" smtClean="0"/>
            <a:t>, </a:t>
          </a:r>
          <a:r>
            <a:rPr lang="en-US" baseline="0" dirty="0" err="1" smtClean="0"/>
            <a:t>tempat</a:t>
          </a:r>
          <a:r>
            <a:rPr lang="en-US" baseline="0" dirty="0" smtClean="0"/>
            <a:t> </a:t>
          </a:r>
          <a:r>
            <a:rPr lang="en-US" baseline="0" dirty="0" err="1" smtClean="0"/>
            <a:t>sampah</a:t>
          </a:r>
          <a:r>
            <a:rPr lang="en-US" baseline="0" dirty="0" smtClean="0"/>
            <a:t>, </a:t>
          </a:r>
          <a:r>
            <a:rPr lang="en-US" baseline="0" dirty="0" err="1" smtClean="0"/>
            <a:t>dll</a:t>
          </a:r>
          <a:r>
            <a:rPr lang="en-US" baseline="0" dirty="0" smtClean="0"/>
            <a:t>)</a:t>
          </a:r>
          <a:endParaRPr lang="en-US" dirty="0"/>
        </a:p>
      </dgm:t>
    </dgm:pt>
    <dgm:pt modelId="{D690B4B6-B468-4C36-BE5B-6C7D80A733C2}" type="parTrans" cxnId="{8A94E39B-0085-470E-B1CF-ED6595C757D2}">
      <dgm:prSet/>
      <dgm:spPr/>
      <dgm:t>
        <a:bodyPr/>
        <a:lstStyle/>
        <a:p>
          <a:endParaRPr lang="en-US"/>
        </a:p>
      </dgm:t>
    </dgm:pt>
    <dgm:pt modelId="{ECCDF13B-F724-444C-9327-9B632F32167E}" type="sibTrans" cxnId="{8A94E39B-0085-470E-B1CF-ED6595C757D2}">
      <dgm:prSet/>
      <dgm:spPr/>
      <dgm:t>
        <a:bodyPr/>
        <a:lstStyle/>
        <a:p>
          <a:endParaRPr lang="en-US"/>
        </a:p>
      </dgm:t>
    </dgm:pt>
    <dgm:pt modelId="{B5CA6DC8-BCCD-434C-8F1E-FEA202590803}" type="pres">
      <dgm:prSet presAssocID="{69F070E3-DC55-437E-A575-5FD709A170A2}" presName="linear" presStyleCnt="0">
        <dgm:presLayoutVars>
          <dgm:animLvl val="lvl"/>
          <dgm:resizeHandles val="exact"/>
        </dgm:presLayoutVars>
      </dgm:prSet>
      <dgm:spPr/>
      <dgm:t>
        <a:bodyPr/>
        <a:lstStyle/>
        <a:p>
          <a:endParaRPr lang="en-US"/>
        </a:p>
      </dgm:t>
    </dgm:pt>
    <dgm:pt modelId="{C73F07E3-5587-49B8-A4E8-6DA82E1DDC18}" type="pres">
      <dgm:prSet presAssocID="{FEAD9198-FAA4-4CCC-932C-DCFE4A152A88}" presName="parentText" presStyleLbl="node1" presStyleIdx="0" presStyleCnt="4">
        <dgm:presLayoutVars>
          <dgm:chMax val="0"/>
          <dgm:bulletEnabled val="1"/>
        </dgm:presLayoutVars>
      </dgm:prSet>
      <dgm:spPr/>
      <dgm:t>
        <a:bodyPr/>
        <a:lstStyle/>
        <a:p>
          <a:endParaRPr lang="en-US"/>
        </a:p>
      </dgm:t>
    </dgm:pt>
    <dgm:pt modelId="{70EC13B5-D727-4477-95FA-57A7F6347722}" type="pres">
      <dgm:prSet presAssocID="{CB202C27-A815-4B4F-8874-1D21C0FBF9CC}" presName="spacer" presStyleCnt="0"/>
      <dgm:spPr/>
    </dgm:pt>
    <dgm:pt modelId="{CBE96BEC-AA5A-4D14-9469-A96DF8F1C6DC}" type="pres">
      <dgm:prSet presAssocID="{8782D11B-7ADA-4BE2-897F-60AF4F553CE6}" presName="parentText" presStyleLbl="node1" presStyleIdx="1" presStyleCnt="4">
        <dgm:presLayoutVars>
          <dgm:chMax val="0"/>
          <dgm:bulletEnabled val="1"/>
        </dgm:presLayoutVars>
      </dgm:prSet>
      <dgm:spPr/>
      <dgm:t>
        <a:bodyPr/>
        <a:lstStyle/>
        <a:p>
          <a:endParaRPr lang="en-US"/>
        </a:p>
      </dgm:t>
    </dgm:pt>
    <dgm:pt modelId="{9C80C44F-4D4C-48AA-AA5E-F3BCA250F713}" type="pres">
      <dgm:prSet presAssocID="{F7860F46-4A38-45AD-B9EB-82D56B4A1161}" presName="spacer" presStyleCnt="0"/>
      <dgm:spPr/>
    </dgm:pt>
    <dgm:pt modelId="{DDDC3C13-5390-45AC-9E20-8ADBCF5EEDA2}" type="pres">
      <dgm:prSet presAssocID="{71969D8D-A69A-45C4-9B74-520B8A883074}" presName="parentText" presStyleLbl="node1" presStyleIdx="2" presStyleCnt="4">
        <dgm:presLayoutVars>
          <dgm:chMax val="0"/>
          <dgm:bulletEnabled val="1"/>
        </dgm:presLayoutVars>
      </dgm:prSet>
      <dgm:spPr/>
      <dgm:t>
        <a:bodyPr/>
        <a:lstStyle/>
        <a:p>
          <a:endParaRPr lang="en-US"/>
        </a:p>
      </dgm:t>
    </dgm:pt>
    <dgm:pt modelId="{BA58E841-9A57-469D-8960-17B1CCFEA027}" type="pres">
      <dgm:prSet presAssocID="{DECCFB43-051B-4607-9E2A-850096A1CAFD}" presName="spacer" presStyleCnt="0"/>
      <dgm:spPr/>
    </dgm:pt>
    <dgm:pt modelId="{49403A9E-1DB4-4EE3-848A-57B187002EB3}" type="pres">
      <dgm:prSet presAssocID="{1487926E-60C5-4DB1-BEAD-1C577A84FA01}" presName="parentText" presStyleLbl="node1" presStyleIdx="3" presStyleCnt="4">
        <dgm:presLayoutVars>
          <dgm:chMax val="0"/>
          <dgm:bulletEnabled val="1"/>
        </dgm:presLayoutVars>
      </dgm:prSet>
      <dgm:spPr/>
      <dgm:t>
        <a:bodyPr/>
        <a:lstStyle/>
        <a:p>
          <a:endParaRPr lang="en-US"/>
        </a:p>
      </dgm:t>
    </dgm:pt>
  </dgm:ptLst>
  <dgm:cxnLst>
    <dgm:cxn modelId="{DF622C17-40A1-4F45-93C7-AAEEB110162C}" type="presOf" srcId="{FEAD9198-FAA4-4CCC-932C-DCFE4A152A88}" destId="{C73F07E3-5587-49B8-A4E8-6DA82E1DDC18}" srcOrd="0" destOrd="0" presId="urn:microsoft.com/office/officeart/2005/8/layout/vList2"/>
    <dgm:cxn modelId="{DB14DBB4-75E1-42A2-8C34-3BD48C1264B3}" type="presOf" srcId="{69F070E3-DC55-437E-A575-5FD709A170A2}" destId="{B5CA6DC8-BCCD-434C-8F1E-FEA202590803}" srcOrd="0" destOrd="0" presId="urn:microsoft.com/office/officeart/2005/8/layout/vList2"/>
    <dgm:cxn modelId="{8A94E39B-0085-470E-B1CF-ED6595C757D2}" srcId="{69F070E3-DC55-437E-A575-5FD709A170A2}" destId="{1487926E-60C5-4DB1-BEAD-1C577A84FA01}" srcOrd="3" destOrd="0" parTransId="{D690B4B6-B468-4C36-BE5B-6C7D80A733C2}" sibTransId="{ECCDF13B-F724-444C-9327-9B632F32167E}"/>
    <dgm:cxn modelId="{1F2FE572-4414-4AAB-A7B5-50546AD928CE}" srcId="{69F070E3-DC55-437E-A575-5FD709A170A2}" destId="{71969D8D-A69A-45C4-9B74-520B8A883074}" srcOrd="2" destOrd="0" parTransId="{60580BA1-E48C-4D99-9AB9-FEC98E15228E}" sibTransId="{DECCFB43-051B-4607-9E2A-850096A1CAFD}"/>
    <dgm:cxn modelId="{EC2E9EC5-9080-45CB-A12C-97C57ADD9BFA}" type="presOf" srcId="{71969D8D-A69A-45C4-9B74-520B8A883074}" destId="{DDDC3C13-5390-45AC-9E20-8ADBCF5EEDA2}" srcOrd="0" destOrd="0" presId="urn:microsoft.com/office/officeart/2005/8/layout/vList2"/>
    <dgm:cxn modelId="{3157C5A9-B2B1-4D45-A3E0-E88925C022AA}" type="presOf" srcId="{1487926E-60C5-4DB1-BEAD-1C577A84FA01}" destId="{49403A9E-1DB4-4EE3-848A-57B187002EB3}" srcOrd="0" destOrd="0" presId="urn:microsoft.com/office/officeart/2005/8/layout/vList2"/>
    <dgm:cxn modelId="{468C29CF-63DC-4F15-A372-2FFA08DF1971}" type="presOf" srcId="{8782D11B-7ADA-4BE2-897F-60AF4F553CE6}" destId="{CBE96BEC-AA5A-4D14-9469-A96DF8F1C6DC}" srcOrd="0" destOrd="0" presId="urn:microsoft.com/office/officeart/2005/8/layout/vList2"/>
    <dgm:cxn modelId="{19C2645F-469C-40A9-9A79-432F67AEB87C}" srcId="{69F070E3-DC55-437E-A575-5FD709A170A2}" destId="{8782D11B-7ADA-4BE2-897F-60AF4F553CE6}" srcOrd="1" destOrd="0" parTransId="{BEF7BCB1-801B-48D8-9E78-089B454C570B}" sibTransId="{F7860F46-4A38-45AD-B9EB-82D56B4A1161}"/>
    <dgm:cxn modelId="{49EDB3D0-020E-4563-9B90-76C13BFF502D}" srcId="{69F070E3-DC55-437E-A575-5FD709A170A2}" destId="{FEAD9198-FAA4-4CCC-932C-DCFE4A152A88}" srcOrd="0" destOrd="0" parTransId="{70283725-19A6-474D-B71C-8E1792788ECA}" sibTransId="{CB202C27-A815-4B4F-8874-1D21C0FBF9CC}"/>
    <dgm:cxn modelId="{885267F4-D404-4FC5-A129-57FC17DF3BE5}" type="presParOf" srcId="{B5CA6DC8-BCCD-434C-8F1E-FEA202590803}" destId="{C73F07E3-5587-49B8-A4E8-6DA82E1DDC18}" srcOrd="0" destOrd="0" presId="urn:microsoft.com/office/officeart/2005/8/layout/vList2"/>
    <dgm:cxn modelId="{7B005688-4E65-4B72-9ADF-38CEC19DFBDD}" type="presParOf" srcId="{B5CA6DC8-BCCD-434C-8F1E-FEA202590803}" destId="{70EC13B5-D727-4477-95FA-57A7F6347722}" srcOrd="1" destOrd="0" presId="urn:microsoft.com/office/officeart/2005/8/layout/vList2"/>
    <dgm:cxn modelId="{D39E5F15-D24D-4E20-BE25-2AF5FCD69389}" type="presParOf" srcId="{B5CA6DC8-BCCD-434C-8F1E-FEA202590803}" destId="{CBE96BEC-AA5A-4D14-9469-A96DF8F1C6DC}" srcOrd="2" destOrd="0" presId="urn:microsoft.com/office/officeart/2005/8/layout/vList2"/>
    <dgm:cxn modelId="{E0FA3F48-3DF3-4E17-A0C4-07EBF5DCAA84}" type="presParOf" srcId="{B5CA6DC8-BCCD-434C-8F1E-FEA202590803}" destId="{9C80C44F-4D4C-48AA-AA5E-F3BCA250F713}" srcOrd="3" destOrd="0" presId="urn:microsoft.com/office/officeart/2005/8/layout/vList2"/>
    <dgm:cxn modelId="{662C7375-B083-4BAB-8269-5C2C79BF1003}" type="presParOf" srcId="{B5CA6DC8-BCCD-434C-8F1E-FEA202590803}" destId="{DDDC3C13-5390-45AC-9E20-8ADBCF5EEDA2}" srcOrd="4" destOrd="0" presId="urn:microsoft.com/office/officeart/2005/8/layout/vList2"/>
    <dgm:cxn modelId="{F2F2EEF8-0F44-4490-810C-150717FF6750}" type="presParOf" srcId="{B5CA6DC8-BCCD-434C-8F1E-FEA202590803}" destId="{BA58E841-9A57-469D-8960-17B1CCFEA027}" srcOrd="5" destOrd="0" presId="urn:microsoft.com/office/officeart/2005/8/layout/vList2"/>
    <dgm:cxn modelId="{7DCD48D6-91CD-4B67-B3D0-0F751A1E1D1D}" type="presParOf" srcId="{B5CA6DC8-BCCD-434C-8F1E-FEA202590803}" destId="{49403A9E-1DB4-4EE3-848A-57B187002EB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496612-43FA-4B4E-AB26-F4D7D397B04A}" type="doc">
      <dgm:prSet loTypeId="urn:microsoft.com/office/officeart/2005/8/layout/vList3#1" loCatId="list" qsTypeId="urn:microsoft.com/office/officeart/2005/8/quickstyle/simple1" qsCatId="simple" csTypeId="urn:microsoft.com/office/officeart/2005/8/colors/colorful4" csCatId="colorful" phldr="1"/>
      <dgm:spPr/>
      <dgm:t>
        <a:bodyPr/>
        <a:lstStyle/>
        <a:p>
          <a:endParaRPr lang="en-US"/>
        </a:p>
      </dgm:t>
    </dgm:pt>
    <dgm:pt modelId="{FD9AFE6F-7C47-4F03-9548-873FB999C8A8}">
      <dgm:prSet/>
      <dgm:spPr/>
      <dgm:t>
        <a:bodyPr/>
        <a:lstStyle/>
        <a:p>
          <a:pPr rtl="0"/>
          <a:r>
            <a:rPr lang="en-US" baseline="0" dirty="0" err="1" smtClean="0">
              <a:solidFill>
                <a:srgbClr val="002060"/>
              </a:solidFill>
            </a:rPr>
            <a:t>Manusia</a:t>
          </a:r>
          <a:r>
            <a:rPr lang="en-US" baseline="0" dirty="0" smtClean="0">
              <a:solidFill>
                <a:srgbClr val="002060"/>
              </a:solidFill>
            </a:rPr>
            <a:t> </a:t>
          </a:r>
          <a:r>
            <a:rPr lang="en-US" baseline="0" dirty="0" err="1" smtClean="0">
              <a:solidFill>
                <a:srgbClr val="002060"/>
              </a:solidFill>
            </a:rPr>
            <a:t>sebagai</a:t>
          </a:r>
          <a:r>
            <a:rPr lang="en-US" baseline="0" dirty="0" smtClean="0">
              <a:solidFill>
                <a:srgbClr val="002060"/>
              </a:solidFill>
            </a:rPr>
            <a:t> </a:t>
          </a:r>
          <a:r>
            <a:rPr lang="en-US" baseline="0" dirty="0" err="1" smtClean="0">
              <a:solidFill>
                <a:srgbClr val="002060"/>
              </a:solidFill>
            </a:rPr>
            <a:t>pelaksana</a:t>
          </a:r>
          <a:r>
            <a:rPr lang="en-US" baseline="0" dirty="0" smtClean="0">
              <a:solidFill>
                <a:srgbClr val="002060"/>
              </a:solidFill>
            </a:rPr>
            <a:t> </a:t>
          </a:r>
          <a:r>
            <a:rPr lang="en-US" baseline="0" dirty="0" err="1" smtClean="0">
              <a:solidFill>
                <a:srgbClr val="002060"/>
              </a:solidFill>
            </a:rPr>
            <a:t>kegiatan</a:t>
          </a:r>
          <a:r>
            <a:rPr lang="en-US" baseline="0" dirty="0" smtClean="0">
              <a:solidFill>
                <a:srgbClr val="002060"/>
              </a:solidFill>
            </a:rPr>
            <a:t> (</a:t>
          </a:r>
          <a:r>
            <a:rPr lang="en-US" baseline="0" dirty="0" err="1" smtClean="0">
              <a:solidFill>
                <a:srgbClr val="002060"/>
              </a:solidFill>
            </a:rPr>
            <a:t>kebersihan</a:t>
          </a:r>
          <a:r>
            <a:rPr lang="en-US" baseline="0" dirty="0" smtClean="0">
              <a:solidFill>
                <a:srgbClr val="002060"/>
              </a:solidFill>
            </a:rPr>
            <a:t> </a:t>
          </a:r>
          <a:r>
            <a:rPr lang="en-US" baseline="0" dirty="0" err="1" smtClean="0">
              <a:solidFill>
                <a:srgbClr val="002060"/>
              </a:solidFill>
            </a:rPr>
            <a:t>secara</a:t>
          </a:r>
          <a:r>
            <a:rPr lang="en-US" baseline="0" dirty="0" smtClean="0">
              <a:solidFill>
                <a:srgbClr val="002060"/>
              </a:solidFill>
            </a:rPr>
            <a:t> </a:t>
          </a:r>
          <a:r>
            <a:rPr lang="en-US" baseline="0" dirty="0" err="1" smtClean="0">
              <a:solidFill>
                <a:srgbClr val="002060"/>
              </a:solidFill>
            </a:rPr>
            <a:t>umum</a:t>
          </a:r>
          <a:r>
            <a:rPr lang="en-US" baseline="0" dirty="0" smtClean="0">
              <a:solidFill>
                <a:srgbClr val="002060"/>
              </a:solidFill>
            </a:rPr>
            <a:t> </a:t>
          </a:r>
          <a:r>
            <a:rPr lang="en-US" baseline="0" dirty="0" err="1" smtClean="0">
              <a:solidFill>
                <a:srgbClr val="002060"/>
              </a:solidFill>
            </a:rPr>
            <a:t>maupun</a:t>
          </a:r>
          <a:r>
            <a:rPr lang="en-US" baseline="0" dirty="0" smtClean="0">
              <a:solidFill>
                <a:srgbClr val="002060"/>
              </a:solidFill>
            </a:rPr>
            <a:t> personal hygiene)</a:t>
          </a:r>
          <a:endParaRPr lang="en-US" dirty="0">
            <a:solidFill>
              <a:srgbClr val="002060"/>
            </a:solidFill>
          </a:endParaRPr>
        </a:p>
      </dgm:t>
    </dgm:pt>
    <dgm:pt modelId="{4ACDCD28-E7EB-42C7-A845-9CAE41A389D8}" type="parTrans" cxnId="{F4DF4B8C-5C6F-4D4B-8E0D-1B444ED8B9DA}">
      <dgm:prSet/>
      <dgm:spPr/>
      <dgm:t>
        <a:bodyPr/>
        <a:lstStyle/>
        <a:p>
          <a:endParaRPr lang="en-US"/>
        </a:p>
      </dgm:t>
    </dgm:pt>
    <dgm:pt modelId="{1013A475-CD38-4571-B05A-FFBFB2B82F8D}" type="sibTrans" cxnId="{F4DF4B8C-5C6F-4D4B-8E0D-1B444ED8B9DA}">
      <dgm:prSet/>
      <dgm:spPr/>
      <dgm:t>
        <a:bodyPr/>
        <a:lstStyle/>
        <a:p>
          <a:endParaRPr lang="en-US"/>
        </a:p>
      </dgm:t>
    </dgm:pt>
    <dgm:pt modelId="{4AC7D77F-50A9-43F7-BE19-8C1E215CF17C}">
      <dgm:prSet/>
      <dgm:spPr/>
      <dgm:t>
        <a:bodyPr/>
        <a:lstStyle/>
        <a:p>
          <a:pPr rtl="0"/>
          <a:r>
            <a:rPr lang="en-US" baseline="0" dirty="0" err="1" smtClean="0">
              <a:solidFill>
                <a:srgbClr val="002060"/>
              </a:solidFill>
            </a:rPr>
            <a:t>Alat-alat</a:t>
          </a:r>
          <a:r>
            <a:rPr lang="en-US" baseline="0" dirty="0" smtClean="0">
              <a:solidFill>
                <a:srgbClr val="002060"/>
              </a:solidFill>
            </a:rPr>
            <a:t> </a:t>
          </a:r>
          <a:r>
            <a:rPr lang="en-US" baseline="0" dirty="0" err="1" smtClean="0">
              <a:solidFill>
                <a:srgbClr val="002060"/>
              </a:solidFill>
            </a:rPr>
            <a:t>kebersihan</a:t>
          </a:r>
          <a:endParaRPr lang="en-US" baseline="0" dirty="0">
            <a:solidFill>
              <a:srgbClr val="002060"/>
            </a:solidFill>
          </a:endParaRPr>
        </a:p>
      </dgm:t>
    </dgm:pt>
    <dgm:pt modelId="{3890FEE7-090A-451A-8C44-4A0514AFE6E1}" type="parTrans" cxnId="{D6399C3D-0F94-4B57-A21B-941449DF03DF}">
      <dgm:prSet/>
      <dgm:spPr/>
      <dgm:t>
        <a:bodyPr/>
        <a:lstStyle/>
        <a:p>
          <a:endParaRPr lang="en-US"/>
        </a:p>
      </dgm:t>
    </dgm:pt>
    <dgm:pt modelId="{7D38EF5C-D852-4165-8759-ABA30063A784}" type="sibTrans" cxnId="{D6399C3D-0F94-4B57-A21B-941449DF03DF}">
      <dgm:prSet/>
      <dgm:spPr/>
      <dgm:t>
        <a:bodyPr/>
        <a:lstStyle/>
        <a:p>
          <a:endParaRPr lang="en-US"/>
        </a:p>
      </dgm:t>
    </dgm:pt>
    <dgm:pt modelId="{73EA8771-AF4F-45D6-84BB-0C37220FCCCD}">
      <dgm:prSet/>
      <dgm:spPr/>
      <dgm:t>
        <a:bodyPr/>
        <a:lstStyle/>
        <a:p>
          <a:pPr rtl="0"/>
          <a:r>
            <a:rPr lang="en-US" baseline="0" dirty="0" err="1" smtClean="0">
              <a:solidFill>
                <a:srgbClr val="002060"/>
              </a:solidFill>
            </a:rPr>
            <a:t>Tempat</a:t>
          </a:r>
          <a:r>
            <a:rPr lang="en-US" baseline="0" dirty="0" smtClean="0">
              <a:solidFill>
                <a:srgbClr val="002060"/>
              </a:solidFill>
            </a:rPr>
            <a:t> </a:t>
          </a:r>
          <a:r>
            <a:rPr lang="en-US" baseline="0" dirty="0" err="1" smtClean="0">
              <a:solidFill>
                <a:srgbClr val="002060"/>
              </a:solidFill>
            </a:rPr>
            <a:t>kegiatan</a:t>
          </a:r>
          <a:endParaRPr lang="en-US" baseline="0" dirty="0">
            <a:solidFill>
              <a:srgbClr val="002060"/>
            </a:solidFill>
          </a:endParaRPr>
        </a:p>
      </dgm:t>
    </dgm:pt>
    <dgm:pt modelId="{05B1D14A-FAF2-4298-912F-D45BB8DF774B}" type="parTrans" cxnId="{8748835A-6318-4579-BD79-6A8A8C977C37}">
      <dgm:prSet/>
      <dgm:spPr/>
      <dgm:t>
        <a:bodyPr/>
        <a:lstStyle/>
        <a:p>
          <a:endParaRPr lang="en-US"/>
        </a:p>
      </dgm:t>
    </dgm:pt>
    <dgm:pt modelId="{DF6C8B34-50DC-40B6-A458-D704867CE095}" type="sibTrans" cxnId="{8748835A-6318-4579-BD79-6A8A8C977C37}">
      <dgm:prSet/>
      <dgm:spPr/>
      <dgm:t>
        <a:bodyPr/>
        <a:lstStyle/>
        <a:p>
          <a:endParaRPr lang="en-US"/>
        </a:p>
      </dgm:t>
    </dgm:pt>
    <dgm:pt modelId="{C66DBC33-1D06-49D8-BB0B-81E43368BAD8}" type="pres">
      <dgm:prSet presAssocID="{63496612-43FA-4B4E-AB26-F4D7D397B04A}" presName="linearFlow" presStyleCnt="0">
        <dgm:presLayoutVars>
          <dgm:dir/>
          <dgm:resizeHandles val="exact"/>
        </dgm:presLayoutVars>
      </dgm:prSet>
      <dgm:spPr/>
      <dgm:t>
        <a:bodyPr/>
        <a:lstStyle/>
        <a:p>
          <a:endParaRPr lang="en-US"/>
        </a:p>
      </dgm:t>
    </dgm:pt>
    <dgm:pt modelId="{316ACE9B-44BA-4D26-A8BB-A82C62868F75}" type="pres">
      <dgm:prSet presAssocID="{FD9AFE6F-7C47-4F03-9548-873FB999C8A8}" presName="composite" presStyleCnt="0"/>
      <dgm:spPr/>
    </dgm:pt>
    <dgm:pt modelId="{EDB5037F-5295-4B52-A835-1DDEE1531F1A}" type="pres">
      <dgm:prSet presAssocID="{FD9AFE6F-7C47-4F03-9548-873FB999C8A8}" presName="imgShp" presStyleLbl="fgImgPlace1" presStyleIdx="0" presStyleCnt="3" custScaleX="3399"/>
      <dgm:spPr/>
    </dgm:pt>
    <dgm:pt modelId="{69098F59-9991-456A-8741-0A066EE635D9}" type="pres">
      <dgm:prSet presAssocID="{FD9AFE6F-7C47-4F03-9548-873FB999C8A8}" presName="txShp" presStyleLbl="node1" presStyleIdx="0" presStyleCnt="3" custScaleX="135612">
        <dgm:presLayoutVars>
          <dgm:bulletEnabled val="1"/>
        </dgm:presLayoutVars>
      </dgm:prSet>
      <dgm:spPr/>
      <dgm:t>
        <a:bodyPr/>
        <a:lstStyle/>
        <a:p>
          <a:endParaRPr lang="en-US"/>
        </a:p>
      </dgm:t>
    </dgm:pt>
    <dgm:pt modelId="{3B184611-6B69-473B-ADE5-E2CCE615BC0A}" type="pres">
      <dgm:prSet presAssocID="{1013A475-CD38-4571-B05A-FFBFB2B82F8D}" presName="spacing" presStyleCnt="0"/>
      <dgm:spPr/>
    </dgm:pt>
    <dgm:pt modelId="{CBBA06EF-5CC9-410A-A340-9190721BC1DE}" type="pres">
      <dgm:prSet presAssocID="{4AC7D77F-50A9-43F7-BE19-8C1E215CF17C}" presName="composite" presStyleCnt="0"/>
      <dgm:spPr/>
    </dgm:pt>
    <dgm:pt modelId="{3F2BB7E9-DC7C-4CB2-93FE-EEE0CC09AFE1}" type="pres">
      <dgm:prSet presAssocID="{4AC7D77F-50A9-43F7-BE19-8C1E215CF17C}" presName="imgShp" presStyleLbl="fgImgPlace1" presStyleIdx="1" presStyleCnt="3" custScaleX="16133"/>
      <dgm:spPr/>
    </dgm:pt>
    <dgm:pt modelId="{41B7025C-2703-4CF7-A1E1-85F192FE605D}" type="pres">
      <dgm:prSet presAssocID="{4AC7D77F-50A9-43F7-BE19-8C1E215CF17C}" presName="txShp" presStyleLbl="node1" presStyleIdx="1" presStyleCnt="3" custScaleX="128215">
        <dgm:presLayoutVars>
          <dgm:bulletEnabled val="1"/>
        </dgm:presLayoutVars>
      </dgm:prSet>
      <dgm:spPr/>
      <dgm:t>
        <a:bodyPr/>
        <a:lstStyle/>
        <a:p>
          <a:endParaRPr lang="en-US"/>
        </a:p>
      </dgm:t>
    </dgm:pt>
    <dgm:pt modelId="{D3C4711A-AA56-4331-B927-FD22DDB2F86E}" type="pres">
      <dgm:prSet presAssocID="{7D38EF5C-D852-4165-8759-ABA30063A784}" presName="spacing" presStyleCnt="0"/>
      <dgm:spPr/>
    </dgm:pt>
    <dgm:pt modelId="{D144042E-8E32-4C71-BB45-EAB32ABB55F7}" type="pres">
      <dgm:prSet presAssocID="{73EA8771-AF4F-45D6-84BB-0C37220FCCCD}" presName="composite" presStyleCnt="0"/>
      <dgm:spPr/>
    </dgm:pt>
    <dgm:pt modelId="{8FC8A79D-943A-4DCA-AE90-40585F42909C}" type="pres">
      <dgm:prSet presAssocID="{73EA8771-AF4F-45D6-84BB-0C37220FCCCD}" presName="imgShp" presStyleLbl="fgImgPlace1" presStyleIdx="2" presStyleCnt="3" custScaleX="21797"/>
      <dgm:spPr/>
    </dgm:pt>
    <dgm:pt modelId="{AEACBCF3-D3E7-47B0-ABB6-AD746C039FD6}" type="pres">
      <dgm:prSet presAssocID="{73EA8771-AF4F-45D6-84BB-0C37220FCCCD}" presName="txShp" presStyleLbl="node1" presStyleIdx="2" presStyleCnt="3" custScaleX="126907">
        <dgm:presLayoutVars>
          <dgm:bulletEnabled val="1"/>
        </dgm:presLayoutVars>
      </dgm:prSet>
      <dgm:spPr/>
      <dgm:t>
        <a:bodyPr/>
        <a:lstStyle/>
        <a:p>
          <a:endParaRPr lang="en-US"/>
        </a:p>
      </dgm:t>
    </dgm:pt>
  </dgm:ptLst>
  <dgm:cxnLst>
    <dgm:cxn modelId="{E1D3D430-AA2B-4917-B190-786A1DC27889}" type="presOf" srcId="{FD9AFE6F-7C47-4F03-9548-873FB999C8A8}" destId="{69098F59-9991-456A-8741-0A066EE635D9}" srcOrd="0" destOrd="0" presId="urn:microsoft.com/office/officeart/2005/8/layout/vList3#1"/>
    <dgm:cxn modelId="{189AE172-ACD2-4921-819E-34D5470D3014}" type="presOf" srcId="{4AC7D77F-50A9-43F7-BE19-8C1E215CF17C}" destId="{41B7025C-2703-4CF7-A1E1-85F192FE605D}" srcOrd="0" destOrd="0" presId="urn:microsoft.com/office/officeart/2005/8/layout/vList3#1"/>
    <dgm:cxn modelId="{AA023D10-992A-4C6E-8EBC-9C7CB0F245B2}" type="presOf" srcId="{63496612-43FA-4B4E-AB26-F4D7D397B04A}" destId="{C66DBC33-1D06-49D8-BB0B-81E43368BAD8}" srcOrd="0" destOrd="0" presId="urn:microsoft.com/office/officeart/2005/8/layout/vList3#1"/>
    <dgm:cxn modelId="{F4DF4B8C-5C6F-4D4B-8E0D-1B444ED8B9DA}" srcId="{63496612-43FA-4B4E-AB26-F4D7D397B04A}" destId="{FD9AFE6F-7C47-4F03-9548-873FB999C8A8}" srcOrd="0" destOrd="0" parTransId="{4ACDCD28-E7EB-42C7-A845-9CAE41A389D8}" sibTransId="{1013A475-CD38-4571-B05A-FFBFB2B82F8D}"/>
    <dgm:cxn modelId="{F2ACD6B7-1A60-44D7-AA87-3364B23E2F87}" type="presOf" srcId="{73EA8771-AF4F-45D6-84BB-0C37220FCCCD}" destId="{AEACBCF3-D3E7-47B0-ABB6-AD746C039FD6}" srcOrd="0" destOrd="0" presId="urn:microsoft.com/office/officeart/2005/8/layout/vList3#1"/>
    <dgm:cxn modelId="{8748835A-6318-4579-BD79-6A8A8C977C37}" srcId="{63496612-43FA-4B4E-AB26-F4D7D397B04A}" destId="{73EA8771-AF4F-45D6-84BB-0C37220FCCCD}" srcOrd="2" destOrd="0" parTransId="{05B1D14A-FAF2-4298-912F-D45BB8DF774B}" sibTransId="{DF6C8B34-50DC-40B6-A458-D704867CE095}"/>
    <dgm:cxn modelId="{D6399C3D-0F94-4B57-A21B-941449DF03DF}" srcId="{63496612-43FA-4B4E-AB26-F4D7D397B04A}" destId="{4AC7D77F-50A9-43F7-BE19-8C1E215CF17C}" srcOrd="1" destOrd="0" parTransId="{3890FEE7-090A-451A-8C44-4A0514AFE6E1}" sibTransId="{7D38EF5C-D852-4165-8759-ABA30063A784}"/>
    <dgm:cxn modelId="{D5264273-D765-41AE-8402-F0807E7A182D}" type="presParOf" srcId="{C66DBC33-1D06-49D8-BB0B-81E43368BAD8}" destId="{316ACE9B-44BA-4D26-A8BB-A82C62868F75}" srcOrd="0" destOrd="0" presId="urn:microsoft.com/office/officeart/2005/8/layout/vList3#1"/>
    <dgm:cxn modelId="{DAF184E7-5A75-4BF4-86B2-803AF24FA1F7}" type="presParOf" srcId="{316ACE9B-44BA-4D26-A8BB-A82C62868F75}" destId="{EDB5037F-5295-4B52-A835-1DDEE1531F1A}" srcOrd="0" destOrd="0" presId="urn:microsoft.com/office/officeart/2005/8/layout/vList3#1"/>
    <dgm:cxn modelId="{A6E2F71C-8A4A-4834-9F80-E1DF31B40E98}" type="presParOf" srcId="{316ACE9B-44BA-4D26-A8BB-A82C62868F75}" destId="{69098F59-9991-456A-8741-0A066EE635D9}" srcOrd="1" destOrd="0" presId="urn:microsoft.com/office/officeart/2005/8/layout/vList3#1"/>
    <dgm:cxn modelId="{19D2B1CC-7098-41D0-8FA9-DD529722F52C}" type="presParOf" srcId="{C66DBC33-1D06-49D8-BB0B-81E43368BAD8}" destId="{3B184611-6B69-473B-ADE5-E2CCE615BC0A}" srcOrd="1" destOrd="0" presId="urn:microsoft.com/office/officeart/2005/8/layout/vList3#1"/>
    <dgm:cxn modelId="{BF92C491-7283-4179-BCA0-667607F9AF58}" type="presParOf" srcId="{C66DBC33-1D06-49D8-BB0B-81E43368BAD8}" destId="{CBBA06EF-5CC9-410A-A340-9190721BC1DE}" srcOrd="2" destOrd="0" presId="urn:microsoft.com/office/officeart/2005/8/layout/vList3#1"/>
    <dgm:cxn modelId="{3B30E547-22AE-4E9A-891A-B691746657DD}" type="presParOf" srcId="{CBBA06EF-5CC9-410A-A340-9190721BC1DE}" destId="{3F2BB7E9-DC7C-4CB2-93FE-EEE0CC09AFE1}" srcOrd="0" destOrd="0" presId="urn:microsoft.com/office/officeart/2005/8/layout/vList3#1"/>
    <dgm:cxn modelId="{E418C118-B475-46D9-96D5-175FE40834A2}" type="presParOf" srcId="{CBBA06EF-5CC9-410A-A340-9190721BC1DE}" destId="{41B7025C-2703-4CF7-A1E1-85F192FE605D}" srcOrd="1" destOrd="0" presId="urn:microsoft.com/office/officeart/2005/8/layout/vList3#1"/>
    <dgm:cxn modelId="{5FE24233-8EBA-4986-BCFD-F64E3D96A36C}" type="presParOf" srcId="{C66DBC33-1D06-49D8-BB0B-81E43368BAD8}" destId="{D3C4711A-AA56-4331-B927-FD22DDB2F86E}" srcOrd="3" destOrd="0" presId="urn:microsoft.com/office/officeart/2005/8/layout/vList3#1"/>
    <dgm:cxn modelId="{CCB74C5B-6CF4-4349-AA46-0A3FEEDD1B60}" type="presParOf" srcId="{C66DBC33-1D06-49D8-BB0B-81E43368BAD8}" destId="{D144042E-8E32-4C71-BB45-EAB32ABB55F7}" srcOrd="4" destOrd="0" presId="urn:microsoft.com/office/officeart/2005/8/layout/vList3#1"/>
    <dgm:cxn modelId="{C373240C-82A4-4940-B725-9B57CB6F991B}" type="presParOf" srcId="{D144042E-8E32-4C71-BB45-EAB32ABB55F7}" destId="{8FC8A79D-943A-4DCA-AE90-40585F42909C}" srcOrd="0" destOrd="0" presId="urn:microsoft.com/office/officeart/2005/8/layout/vList3#1"/>
    <dgm:cxn modelId="{70239C5C-1705-4295-BB73-D24BEEBB6D87}" type="presParOf" srcId="{D144042E-8E32-4C71-BB45-EAB32ABB55F7}" destId="{AEACBCF3-D3E7-47B0-ABB6-AD746C039FD6}"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A3E1E4-B947-4D1B-A34C-26A5005F8841}" type="doc">
      <dgm:prSet loTypeId="urn:microsoft.com/office/officeart/2005/8/layout/lProcess3" loCatId="process" qsTypeId="urn:microsoft.com/office/officeart/2005/8/quickstyle/simple1" qsCatId="simple" csTypeId="urn:microsoft.com/office/officeart/2005/8/colors/colorful2" csCatId="colorful" phldr="1"/>
      <dgm:spPr/>
      <dgm:t>
        <a:bodyPr/>
        <a:lstStyle/>
        <a:p>
          <a:endParaRPr lang="en-US"/>
        </a:p>
      </dgm:t>
    </dgm:pt>
    <dgm:pt modelId="{20FB1692-2D69-4D20-BCBA-45BA566EE23E}">
      <dgm:prSet custT="1"/>
      <dgm:spPr/>
      <dgm:t>
        <a:bodyPr/>
        <a:lstStyle/>
        <a:p>
          <a:pPr rtl="0"/>
          <a:r>
            <a:rPr lang="en-US" sz="2400" baseline="0" dirty="0" err="1" smtClean="0">
              <a:solidFill>
                <a:srgbClr val="002060"/>
              </a:solidFill>
            </a:rPr>
            <a:t>Adanya</a:t>
          </a:r>
          <a:r>
            <a:rPr lang="en-US" sz="2400" baseline="0" dirty="0" smtClean="0">
              <a:solidFill>
                <a:srgbClr val="002060"/>
              </a:solidFill>
            </a:rPr>
            <a:t> </a:t>
          </a:r>
          <a:r>
            <a:rPr lang="en-US" sz="2400" baseline="0" dirty="0" err="1" smtClean="0">
              <a:solidFill>
                <a:srgbClr val="002060"/>
              </a:solidFill>
            </a:rPr>
            <a:t>kumpulan</a:t>
          </a:r>
          <a:r>
            <a:rPr lang="en-US" sz="2400" baseline="0" dirty="0" smtClean="0">
              <a:solidFill>
                <a:srgbClr val="002060"/>
              </a:solidFill>
            </a:rPr>
            <a:t> </a:t>
          </a:r>
          <a:r>
            <a:rPr lang="en-US" sz="2400" baseline="0" dirty="0" err="1" smtClean="0">
              <a:solidFill>
                <a:srgbClr val="002060"/>
              </a:solidFill>
            </a:rPr>
            <a:t>manusia</a:t>
          </a:r>
          <a:r>
            <a:rPr lang="en-US" sz="2400" baseline="0" dirty="0" smtClean="0">
              <a:solidFill>
                <a:srgbClr val="002060"/>
              </a:solidFill>
            </a:rPr>
            <a:t> yang </a:t>
          </a:r>
          <a:r>
            <a:rPr lang="en-US" sz="2400" baseline="0" dirty="0" err="1" smtClean="0">
              <a:solidFill>
                <a:srgbClr val="002060"/>
              </a:solidFill>
            </a:rPr>
            <a:t>berhubungan</a:t>
          </a:r>
          <a:r>
            <a:rPr lang="en-US" sz="2400" baseline="0" dirty="0" smtClean="0">
              <a:solidFill>
                <a:srgbClr val="002060"/>
              </a:solidFill>
            </a:rPr>
            <a:t> </a:t>
          </a:r>
          <a:r>
            <a:rPr lang="en-US" sz="2400" baseline="0" dirty="0" err="1" smtClean="0">
              <a:solidFill>
                <a:srgbClr val="002060"/>
              </a:solidFill>
            </a:rPr>
            <a:t>langsung</a:t>
          </a:r>
          <a:r>
            <a:rPr lang="en-US" sz="2400" baseline="0" dirty="0" smtClean="0">
              <a:solidFill>
                <a:srgbClr val="002060"/>
              </a:solidFill>
            </a:rPr>
            <a:t> </a:t>
          </a:r>
          <a:r>
            <a:rPr lang="en-US" sz="2400" baseline="0" dirty="0" err="1" smtClean="0">
              <a:solidFill>
                <a:srgbClr val="002060"/>
              </a:solidFill>
            </a:rPr>
            <a:t>dengan</a:t>
          </a:r>
          <a:r>
            <a:rPr lang="en-US" sz="2400" baseline="0" dirty="0" smtClean="0">
              <a:solidFill>
                <a:srgbClr val="002060"/>
              </a:solidFill>
            </a:rPr>
            <a:t> </a:t>
          </a:r>
          <a:r>
            <a:rPr lang="en-US" sz="2400" baseline="0" dirty="0" err="1" smtClean="0">
              <a:solidFill>
                <a:srgbClr val="002060"/>
              </a:solidFill>
            </a:rPr>
            <a:t>lingkungan</a:t>
          </a:r>
          <a:endParaRPr lang="en-US" sz="2400" baseline="0" dirty="0">
            <a:solidFill>
              <a:srgbClr val="002060"/>
            </a:solidFill>
          </a:endParaRPr>
        </a:p>
      </dgm:t>
    </dgm:pt>
    <dgm:pt modelId="{DD77C808-0510-49BC-AE45-94E090C348E6}" type="parTrans" cxnId="{525D7BEE-833D-43EC-BF2C-BAF793AC2842}">
      <dgm:prSet/>
      <dgm:spPr/>
      <dgm:t>
        <a:bodyPr/>
        <a:lstStyle/>
        <a:p>
          <a:endParaRPr lang="en-US"/>
        </a:p>
      </dgm:t>
    </dgm:pt>
    <dgm:pt modelId="{2C6EB4E0-A54C-4854-B786-4F78214CEE55}" type="sibTrans" cxnId="{525D7BEE-833D-43EC-BF2C-BAF793AC2842}">
      <dgm:prSet/>
      <dgm:spPr/>
      <dgm:t>
        <a:bodyPr/>
        <a:lstStyle/>
        <a:p>
          <a:endParaRPr lang="en-US"/>
        </a:p>
      </dgm:t>
    </dgm:pt>
    <dgm:pt modelId="{4BF67C43-186E-4254-8876-7EB729A580B7}">
      <dgm:prSet custT="1"/>
      <dgm:spPr/>
      <dgm:t>
        <a:bodyPr/>
        <a:lstStyle/>
        <a:p>
          <a:pPr rtl="0"/>
          <a:r>
            <a:rPr lang="en-US" sz="2400" baseline="0" dirty="0" err="1" smtClean="0">
              <a:solidFill>
                <a:srgbClr val="002060"/>
              </a:solidFill>
            </a:rPr>
            <a:t>Kurangnya</a:t>
          </a:r>
          <a:r>
            <a:rPr lang="en-US" sz="2400" baseline="0" dirty="0" smtClean="0">
              <a:solidFill>
                <a:srgbClr val="002060"/>
              </a:solidFill>
            </a:rPr>
            <a:t> </a:t>
          </a:r>
          <a:r>
            <a:rPr lang="en-US" sz="2400" baseline="0" dirty="0" err="1" smtClean="0">
              <a:solidFill>
                <a:srgbClr val="002060"/>
              </a:solidFill>
            </a:rPr>
            <a:t>pengertian</a:t>
          </a:r>
          <a:r>
            <a:rPr lang="en-US" sz="2400" baseline="0" dirty="0" smtClean="0">
              <a:solidFill>
                <a:srgbClr val="002060"/>
              </a:solidFill>
            </a:rPr>
            <a:t> </a:t>
          </a:r>
          <a:r>
            <a:rPr lang="en-US" sz="2400" baseline="0" dirty="0" err="1" smtClean="0">
              <a:solidFill>
                <a:srgbClr val="002060"/>
              </a:solidFill>
            </a:rPr>
            <a:t>dari</a:t>
          </a:r>
          <a:r>
            <a:rPr lang="en-US" sz="2400" baseline="0" dirty="0" smtClean="0">
              <a:solidFill>
                <a:srgbClr val="002060"/>
              </a:solidFill>
            </a:rPr>
            <a:t> </a:t>
          </a:r>
          <a:r>
            <a:rPr lang="en-US" sz="2400" baseline="0" dirty="0" err="1" smtClean="0">
              <a:solidFill>
                <a:srgbClr val="002060"/>
              </a:solidFill>
            </a:rPr>
            <a:t>masyarakat</a:t>
          </a:r>
          <a:r>
            <a:rPr lang="en-US" sz="2400" baseline="0" dirty="0" smtClean="0">
              <a:solidFill>
                <a:srgbClr val="002060"/>
              </a:solidFill>
            </a:rPr>
            <a:t> </a:t>
          </a:r>
          <a:r>
            <a:rPr lang="en-US" sz="2400" baseline="0" dirty="0" err="1" smtClean="0">
              <a:solidFill>
                <a:srgbClr val="002060"/>
              </a:solidFill>
            </a:rPr>
            <a:t>mengenai</a:t>
          </a:r>
          <a:r>
            <a:rPr lang="en-US" sz="2400" baseline="0" dirty="0" smtClean="0">
              <a:solidFill>
                <a:srgbClr val="002060"/>
              </a:solidFill>
            </a:rPr>
            <a:t> </a:t>
          </a:r>
          <a:r>
            <a:rPr lang="en-US" sz="2400" baseline="0" dirty="0" err="1" smtClean="0">
              <a:solidFill>
                <a:srgbClr val="002060"/>
              </a:solidFill>
            </a:rPr>
            <a:t>masalah</a:t>
          </a:r>
          <a:r>
            <a:rPr lang="en-US" sz="2400" baseline="0" dirty="0" smtClean="0">
              <a:solidFill>
                <a:srgbClr val="002060"/>
              </a:solidFill>
            </a:rPr>
            <a:t> </a:t>
          </a:r>
          <a:r>
            <a:rPr lang="en-US" sz="2400" baseline="0" dirty="0" err="1" smtClean="0">
              <a:solidFill>
                <a:srgbClr val="002060"/>
              </a:solidFill>
            </a:rPr>
            <a:t>kesehatan</a:t>
          </a:r>
          <a:endParaRPr lang="en-US" sz="2400" baseline="0" dirty="0">
            <a:solidFill>
              <a:srgbClr val="002060"/>
            </a:solidFill>
          </a:endParaRPr>
        </a:p>
      </dgm:t>
    </dgm:pt>
    <dgm:pt modelId="{41F3D103-3D61-44B6-BA14-48755FADEBD9}" type="parTrans" cxnId="{841B5311-18E7-434A-9126-88FF8CBFEB4C}">
      <dgm:prSet/>
      <dgm:spPr/>
      <dgm:t>
        <a:bodyPr/>
        <a:lstStyle/>
        <a:p>
          <a:endParaRPr lang="en-US"/>
        </a:p>
      </dgm:t>
    </dgm:pt>
    <dgm:pt modelId="{7384D29B-166E-4D9B-8BBB-0CC3CCD47955}" type="sibTrans" cxnId="{841B5311-18E7-434A-9126-88FF8CBFEB4C}">
      <dgm:prSet/>
      <dgm:spPr/>
      <dgm:t>
        <a:bodyPr/>
        <a:lstStyle/>
        <a:p>
          <a:endParaRPr lang="en-US"/>
        </a:p>
      </dgm:t>
    </dgm:pt>
    <dgm:pt modelId="{1C411645-D097-4C97-B8BD-6E026792B1A2}">
      <dgm:prSet custT="1"/>
      <dgm:spPr/>
      <dgm:t>
        <a:bodyPr/>
        <a:lstStyle/>
        <a:p>
          <a:pPr rtl="0"/>
          <a:r>
            <a:rPr lang="en-US" sz="2400" baseline="0" dirty="0" err="1" smtClean="0">
              <a:solidFill>
                <a:srgbClr val="002060"/>
              </a:solidFill>
            </a:rPr>
            <a:t>Kurangnya</a:t>
          </a:r>
          <a:r>
            <a:rPr lang="en-US" sz="2400" baseline="0" dirty="0" smtClean="0">
              <a:solidFill>
                <a:srgbClr val="002060"/>
              </a:solidFill>
            </a:rPr>
            <a:t> </a:t>
          </a:r>
          <a:r>
            <a:rPr lang="en-US" sz="2400" baseline="0" dirty="0" err="1" smtClean="0">
              <a:solidFill>
                <a:srgbClr val="002060"/>
              </a:solidFill>
            </a:rPr>
            <a:t>fasilitas</a:t>
          </a:r>
          <a:r>
            <a:rPr lang="en-US" sz="2400" baseline="0" dirty="0" smtClean="0">
              <a:solidFill>
                <a:srgbClr val="002060"/>
              </a:solidFill>
            </a:rPr>
            <a:t> </a:t>
          </a:r>
          <a:r>
            <a:rPr lang="en-US" sz="2400" baseline="0" dirty="0" err="1" smtClean="0">
              <a:solidFill>
                <a:srgbClr val="002060"/>
              </a:solidFill>
            </a:rPr>
            <a:t>sanitasi</a:t>
          </a:r>
          <a:r>
            <a:rPr lang="en-US" sz="2400" baseline="0" dirty="0" smtClean="0">
              <a:solidFill>
                <a:srgbClr val="002060"/>
              </a:solidFill>
            </a:rPr>
            <a:t> yang </a:t>
          </a:r>
          <a:r>
            <a:rPr lang="en-US" sz="2400" baseline="0" dirty="0" err="1" smtClean="0">
              <a:solidFill>
                <a:srgbClr val="002060"/>
              </a:solidFill>
            </a:rPr>
            <a:t>baik</a:t>
          </a:r>
          <a:endParaRPr lang="en-US" sz="2400" baseline="0" dirty="0">
            <a:solidFill>
              <a:srgbClr val="002060"/>
            </a:solidFill>
          </a:endParaRPr>
        </a:p>
      </dgm:t>
    </dgm:pt>
    <dgm:pt modelId="{C35AD0AD-7730-49A0-86B9-0D78F66F4B20}" type="parTrans" cxnId="{DC9A9596-2ADA-4FE7-9468-BCD7E019016D}">
      <dgm:prSet/>
      <dgm:spPr/>
      <dgm:t>
        <a:bodyPr/>
        <a:lstStyle/>
        <a:p>
          <a:endParaRPr lang="en-US"/>
        </a:p>
      </dgm:t>
    </dgm:pt>
    <dgm:pt modelId="{A8D58EBF-1885-425F-AAE3-AEFF721DA258}" type="sibTrans" cxnId="{DC9A9596-2ADA-4FE7-9468-BCD7E019016D}">
      <dgm:prSet/>
      <dgm:spPr/>
      <dgm:t>
        <a:bodyPr/>
        <a:lstStyle/>
        <a:p>
          <a:endParaRPr lang="en-US"/>
        </a:p>
      </dgm:t>
    </dgm:pt>
    <dgm:pt modelId="{E33C6FD2-A71A-4D98-8E82-B937FDA05553}">
      <dgm:prSet custT="1"/>
      <dgm:spPr/>
      <dgm:t>
        <a:bodyPr/>
        <a:lstStyle/>
        <a:p>
          <a:pPr rtl="0"/>
          <a:r>
            <a:rPr lang="en-US" sz="2400" baseline="0" dirty="0" err="1" smtClean="0">
              <a:solidFill>
                <a:srgbClr val="002060"/>
              </a:solidFill>
            </a:rPr>
            <a:t>Adanya</a:t>
          </a:r>
          <a:r>
            <a:rPr lang="en-US" sz="2400" baseline="0" dirty="0" smtClean="0">
              <a:solidFill>
                <a:srgbClr val="002060"/>
              </a:solidFill>
            </a:rPr>
            <a:t> </a:t>
          </a:r>
          <a:r>
            <a:rPr lang="en-US" sz="2400" baseline="0" dirty="0" err="1" smtClean="0">
              <a:solidFill>
                <a:srgbClr val="002060"/>
              </a:solidFill>
            </a:rPr>
            <a:t>kemungkinan</a:t>
          </a:r>
          <a:r>
            <a:rPr lang="en-US" sz="2400" baseline="0" dirty="0" smtClean="0">
              <a:solidFill>
                <a:srgbClr val="002060"/>
              </a:solidFill>
            </a:rPr>
            <a:t> </a:t>
          </a:r>
          <a:r>
            <a:rPr lang="en-US" sz="2400" baseline="0" dirty="0" err="1" smtClean="0">
              <a:solidFill>
                <a:srgbClr val="002060"/>
              </a:solidFill>
            </a:rPr>
            <a:t>besar</a:t>
          </a:r>
          <a:r>
            <a:rPr lang="en-US" sz="2400" baseline="0" dirty="0" smtClean="0">
              <a:solidFill>
                <a:srgbClr val="002060"/>
              </a:solidFill>
            </a:rPr>
            <a:t> </a:t>
          </a:r>
          <a:r>
            <a:rPr lang="en-US" sz="2400" baseline="0" dirty="0" err="1" smtClean="0">
              <a:solidFill>
                <a:srgbClr val="002060"/>
              </a:solidFill>
            </a:rPr>
            <a:t>terjadinya</a:t>
          </a:r>
          <a:r>
            <a:rPr lang="en-US" sz="2400" baseline="0" dirty="0" smtClean="0">
              <a:solidFill>
                <a:srgbClr val="002060"/>
              </a:solidFill>
            </a:rPr>
            <a:t> </a:t>
          </a:r>
          <a:r>
            <a:rPr lang="en-US" sz="2400" baseline="0" dirty="0" err="1" smtClean="0">
              <a:solidFill>
                <a:srgbClr val="002060"/>
              </a:solidFill>
            </a:rPr>
            <a:t>penularan</a:t>
          </a:r>
          <a:r>
            <a:rPr lang="en-US" sz="2400" baseline="0" dirty="0" smtClean="0">
              <a:solidFill>
                <a:srgbClr val="002060"/>
              </a:solidFill>
            </a:rPr>
            <a:t> </a:t>
          </a:r>
          <a:r>
            <a:rPr lang="en-US" sz="2400" baseline="0" dirty="0" err="1" smtClean="0">
              <a:solidFill>
                <a:srgbClr val="002060"/>
              </a:solidFill>
            </a:rPr>
            <a:t>penyakit</a:t>
          </a:r>
          <a:endParaRPr lang="en-US" sz="2400" baseline="0" dirty="0">
            <a:solidFill>
              <a:srgbClr val="002060"/>
            </a:solidFill>
          </a:endParaRPr>
        </a:p>
      </dgm:t>
    </dgm:pt>
    <dgm:pt modelId="{C355A145-3A3B-4C46-9BD9-61FE709B32F4}" type="parTrans" cxnId="{62457DA1-C60A-4A5C-8B73-A4AB5B765D07}">
      <dgm:prSet/>
      <dgm:spPr/>
      <dgm:t>
        <a:bodyPr/>
        <a:lstStyle/>
        <a:p>
          <a:endParaRPr lang="en-US"/>
        </a:p>
      </dgm:t>
    </dgm:pt>
    <dgm:pt modelId="{F887A781-366C-430C-A8AF-EDFED17B04AC}" type="sibTrans" cxnId="{62457DA1-C60A-4A5C-8B73-A4AB5B765D07}">
      <dgm:prSet/>
      <dgm:spPr/>
      <dgm:t>
        <a:bodyPr/>
        <a:lstStyle/>
        <a:p>
          <a:endParaRPr lang="en-US"/>
        </a:p>
      </dgm:t>
    </dgm:pt>
    <dgm:pt modelId="{4A86F4A3-6813-40AB-93A3-EEBD209816E1}">
      <dgm:prSet custT="1"/>
      <dgm:spPr/>
      <dgm:t>
        <a:bodyPr/>
        <a:lstStyle/>
        <a:p>
          <a:pPr rtl="0"/>
          <a:r>
            <a:rPr lang="en-US" sz="2400" baseline="0" dirty="0" err="1" smtClean="0">
              <a:solidFill>
                <a:srgbClr val="002060"/>
              </a:solidFill>
            </a:rPr>
            <a:t>Adanya</a:t>
          </a:r>
          <a:r>
            <a:rPr lang="en-US" sz="2400" baseline="0" dirty="0" smtClean="0">
              <a:solidFill>
                <a:srgbClr val="002060"/>
              </a:solidFill>
            </a:rPr>
            <a:t> </a:t>
          </a:r>
          <a:r>
            <a:rPr lang="en-US" sz="2400" baseline="0" dirty="0" err="1" smtClean="0">
              <a:solidFill>
                <a:srgbClr val="002060"/>
              </a:solidFill>
            </a:rPr>
            <a:t>kemungkinan</a:t>
          </a:r>
          <a:r>
            <a:rPr lang="en-US" sz="2400" baseline="0" dirty="0" smtClean="0">
              <a:solidFill>
                <a:srgbClr val="002060"/>
              </a:solidFill>
            </a:rPr>
            <a:t> </a:t>
          </a:r>
          <a:r>
            <a:rPr lang="en-US" sz="2400" baseline="0" dirty="0" err="1" smtClean="0">
              <a:solidFill>
                <a:srgbClr val="002060"/>
              </a:solidFill>
            </a:rPr>
            <a:t>terjadinya</a:t>
          </a:r>
          <a:r>
            <a:rPr lang="en-US" sz="2400" baseline="0" dirty="0" smtClean="0">
              <a:solidFill>
                <a:srgbClr val="002060"/>
              </a:solidFill>
            </a:rPr>
            <a:t> </a:t>
          </a:r>
          <a:r>
            <a:rPr lang="en-US" sz="2400" baseline="0" dirty="0" err="1" smtClean="0">
              <a:solidFill>
                <a:srgbClr val="002060"/>
              </a:solidFill>
            </a:rPr>
            <a:t>kecelakaan</a:t>
          </a:r>
          <a:endParaRPr lang="en-US" sz="2400" baseline="0" dirty="0">
            <a:solidFill>
              <a:srgbClr val="002060"/>
            </a:solidFill>
          </a:endParaRPr>
        </a:p>
      </dgm:t>
    </dgm:pt>
    <dgm:pt modelId="{8C3958CB-DBCF-413B-97F6-AF3F06D36C9B}" type="parTrans" cxnId="{3457DA05-F56D-4D44-9370-3C1614BFE14C}">
      <dgm:prSet/>
      <dgm:spPr/>
      <dgm:t>
        <a:bodyPr/>
        <a:lstStyle/>
        <a:p>
          <a:endParaRPr lang="en-US"/>
        </a:p>
      </dgm:t>
    </dgm:pt>
    <dgm:pt modelId="{7FE45B4A-DA20-404A-982F-22AB3AC1E82A}" type="sibTrans" cxnId="{3457DA05-F56D-4D44-9370-3C1614BFE14C}">
      <dgm:prSet/>
      <dgm:spPr/>
      <dgm:t>
        <a:bodyPr/>
        <a:lstStyle/>
        <a:p>
          <a:endParaRPr lang="en-US"/>
        </a:p>
      </dgm:t>
    </dgm:pt>
    <dgm:pt modelId="{5009E5EC-746A-42DD-B79F-F934FC1B5F7D}" type="pres">
      <dgm:prSet presAssocID="{3FA3E1E4-B947-4D1B-A34C-26A5005F8841}" presName="Name0" presStyleCnt="0">
        <dgm:presLayoutVars>
          <dgm:chPref val="3"/>
          <dgm:dir/>
          <dgm:animLvl val="lvl"/>
          <dgm:resizeHandles/>
        </dgm:presLayoutVars>
      </dgm:prSet>
      <dgm:spPr/>
      <dgm:t>
        <a:bodyPr/>
        <a:lstStyle/>
        <a:p>
          <a:endParaRPr lang="en-US"/>
        </a:p>
      </dgm:t>
    </dgm:pt>
    <dgm:pt modelId="{152B238F-B89F-4E13-A65D-5DE1219387D2}" type="pres">
      <dgm:prSet presAssocID="{20FB1692-2D69-4D20-BCBA-45BA566EE23E}" presName="horFlow" presStyleCnt="0"/>
      <dgm:spPr/>
    </dgm:pt>
    <dgm:pt modelId="{36FDFD3C-8E54-47A4-BCFB-05B6D64699B8}" type="pres">
      <dgm:prSet presAssocID="{20FB1692-2D69-4D20-BCBA-45BA566EE23E}" presName="bigChev" presStyleLbl="node1" presStyleIdx="0" presStyleCnt="5" custScaleX="400391" custLinFactNeighborX="829" custLinFactNeighborY="-13653"/>
      <dgm:spPr/>
      <dgm:t>
        <a:bodyPr/>
        <a:lstStyle/>
        <a:p>
          <a:endParaRPr lang="en-US"/>
        </a:p>
      </dgm:t>
    </dgm:pt>
    <dgm:pt modelId="{DCEB6CC4-8F53-4837-836B-F0E952D0E870}" type="pres">
      <dgm:prSet presAssocID="{20FB1692-2D69-4D20-BCBA-45BA566EE23E}" presName="vSp" presStyleCnt="0"/>
      <dgm:spPr/>
    </dgm:pt>
    <dgm:pt modelId="{F942ACC2-A5D9-4B52-87E6-3E3ADEF94DD8}" type="pres">
      <dgm:prSet presAssocID="{4BF67C43-186E-4254-8876-7EB729A580B7}" presName="horFlow" presStyleCnt="0"/>
      <dgm:spPr/>
    </dgm:pt>
    <dgm:pt modelId="{A4B5A60D-505E-4C73-B517-7B1D88C3C210}" type="pres">
      <dgm:prSet presAssocID="{4BF67C43-186E-4254-8876-7EB729A580B7}" presName="bigChev" presStyleLbl="node1" presStyleIdx="1" presStyleCnt="5" custScaleX="400391" custLinFactNeighborX="-4215" custLinFactNeighborY="-3115"/>
      <dgm:spPr/>
      <dgm:t>
        <a:bodyPr/>
        <a:lstStyle/>
        <a:p>
          <a:endParaRPr lang="en-US"/>
        </a:p>
      </dgm:t>
    </dgm:pt>
    <dgm:pt modelId="{10A392F2-DBF0-4B20-B300-A9B4AAB531AB}" type="pres">
      <dgm:prSet presAssocID="{4BF67C43-186E-4254-8876-7EB729A580B7}" presName="vSp" presStyleCnt="0"/>
      <dgm:spPr/>
    </dgm:pt>
    <dgm:pt modelId="{0E53EDCD-DAC7-4C2C-95E0-361E1E24A976}" type="pres">
      <dgm:prSet presAssocID="{1C411645-D097-4C97-B8BD-6E026792B1A2}" presName="horFlow" presStyleCnt="0"/>
      <dgm:spPr/>
    </dgm:pt>
    <dgm:pt modelId="{5C39BCB2-0DD4-4EC8-A7A1-07947AB498AF}" type="pres">
      <dgm:prSet presAssocID="{1C411645-D097-4C97-B8BD-6E026792B1A2}" presName="bigChev" presStyleLbl="node1" presStyleIdx="2" presStyleCnt="5" custScaleX="400391"/>
      <dgm:spPr/>
      <dgm:t>
        <a:bodyPr/>
        <a:lstStyle/>
        <a:p>
          <a:endParaRPr lang="en-US"/>
        </a:p>
      </dgm:t>
    </dgm:pt>
    <dgm:pt modelId="{AFDDF341-D7BC-41AC-B9FA-E8181DD9D29D}" type="pres">
      <dgm:prSet presAssocID="{1C411645-D097-4C97-B8BD-6E026792B1A2}" presName="vSp" presStyleCnt="0"/>
      <dgm:spPr/>
    </dgm:pt>
    <dgm:pt modelId="{987E235C-3098-436F-B605-367562519182}" type="pres">
      <dgm:prSet presAssocID="{E33C6FD2-A71A-4D98-8E82-B937FDA05553}" presName="horFlow" presStyleCnt="0"/>
      <dgm:spPr/>
    </dgm:pt>
    <dgm:pt modelId="{844C671D-3D3B-4EE8-BF90-BC5F1A12366C}" type="pres">
      <dgm:prSet presAssocID="{E33C6FD2-A71A-4D98-8E82-B937FDA05553}" presName="bigChev" presStyleLbl="node1" presStyleIdx="3" presStyleCnt="5" custScaleX="400391"/>
      <dgm:spPr/>
      <dgm:t>
        <a:bodyPr/>
        <a:lstStyle/>
        <a:p>
          <a:endParaRPr lang="en-US"/>
        </a:p>
      </dgm:t>
    </dgm:pt>
    <dgm:pt modelId="{6083FF2B-2FC6-4B9D-A2A5-D8AE574FD3A3}" type="pres">
      <dgm:prSet presAssocID="{E33C6FD2-A71A-4D98-8E82-B937FDA05553}" presName="vSp" presStyleCnt="0"/>
      <dgm:spPr/>
    </dgm:pt>
    <dgm:pt modelId="{7C5D0E59-16CD-4ECB-8CDA-A374765B3677}" type="pres">
      <dgm:prSet presAssocID="{4A86F4A3-6813-40AB-93A3-EEBD209816E1}" presName="horFlow" presStyleCnt="0"/>
      <dgm:spPr/>
    </dgm:pt>
    <dgm:pt modelId="{848314AE-C2D7-4BEC-967C-27546AAD9ABF}" type="pres">
      <dgm:prSet presAssocID="{4A86F4A3-6813-40AB-93A3-EEBD209816E1}" presName="bigChev" presStyleLbl="node1" presStyleIdx="4" presStyleCnt="5" custScaleX="400391"/>
      <dgm:spPr/>
      <dgm:t>
        <a:bodyPr/>
        <a:lstStyle/>
        <a:p>
          <a:endParaRPr lang="en-US"/>
        </a:p>
      </dgm:t>
    </dgm:pt>
  </dgm:ptLst>
  <dgm:cxnLst>
    <dgm:cxn modelId="{62457DA1-C60A-4A5C-8B73-A4AB5B765D07}" srcId="{3FA3E1E4-B947-4D1B-A34C-26A5005F8841}" destId="{E33C6FD2-A71A-4D98-8E82-B937FDA05553}" srcOrd="3" destOrd="0" parTransId="{C355A145-3A3B-4C46-9BD9-61FE709B32F4}" sibTransId="{F887A781-366C-430C-A8AF-EDFED17B04AC}"/>
    <dgm:cxn modelId="{F7F4D7E9-B54B-49B6-975B-C9DB23901BDE}" type="presOf" srcId="{4A86F4A3-6813-40AB-93A3-EEBD209816E1}" destId="{848314AE-C2D7-4BEC-967C-27546AAD9ABF}" srcOrd="0" destOrd="0" presId="urn:microsoft.com/office/officeart/2005/8/layout/lProcess3"/>
    <dgm:cxn modelId="{525D7BEE-833D-43EC-BF2C-BAF793AC2842}" srcId="{3FA3E1E4-B947-4D1B-A34C-26A5005F8841}" destId="{20FB1692-2D69-4D20-BCBA-45BA566EE23E}" srcOrd="0" destOrd="0" parTransId="{DD77C808-0510-49BC-AE45-94E090C348E6}" sibTransId="{2C6EB4E0-A54C-4854-B786-4F78214CEE55}"/>
    <dgm:cxn modelId="{17EF0599-F654-4719-8F42-C8FFB56EBDAA}" type="presOf" srcId="{1C411645-D097-4C97-B8BD-6E026792B1A2}" destId="{5C39BCB2-0DD4-4EC8-A7A1-07947AB498AF}" srcOrd="0" destOrd="0" presId="urn:microsoft.com/office/officeart/2005/8/layout/lProcess3"/>
    <dgm:cxn modelId="{D54AC12C-EE34-4362-921F-16CC5A5E1021}" type="presOf" srcId="{4BF67C43-186E-4254-8876-7EB729A580B7}" destId="{A4B5A60D-505E-4C73-B517-7B1D88C3C210}" srcOrd="0" destOrd="0" presId="urn:microsoft.com/office/officeart/2005/8/layout/lProcess3"/>
    <dgm:cxn modelId="{3457DA05-F56D-4D44-9370-3C1614BFE14C}" srcId="{3FA3E1E4-B947-4D1B-A34C-26A5005F8841}" destId="{4A86F4A3-6813-40AB-93A3-EEBD209816E1}" srcOrd="4" destOrd="0" parTransId="{8C3958CB-DBCF-413B-97F6-AF3F06D36C9B}" sibTransId="{7FE45B4A-DA20-404A-982F-22AB3AC1E82A}"/>
    <dgm:cxn modelId="{2B5A2CDC-E381-465E-ACD5-A3449FC2AE4A}" type="presOf" srcId="{20FB1692-2D69-4D20-BCBA-45BA566EE23E}" destId="{36FDFD3C-8E54-47A4-BCFB-05B6D64699B8}" srcOrd="0" destOrd="0" presId="urn:microsoft.com/office/officeart/2005/8/layout/lProcess3"/>
    <dgm:cxn modelId="{841B5311-18E7-434A-9126-88FF8CBFEB4C}" srcId="{3FA3E1E4-B947-4D1B-A34C-26A5005F8841}" destId="{4BF67C43-186E-4254-8876-7EB729A580B7}" srcOrd="1" destOrd="0" parTransId="{41F3D103-3D61-44B6-BA14-48755FADEBD9}" sibTransId="{7384D29B-166E-4D9B-8BBB-0CC3CCD47955}"/>
    <dgm:cxn modelId="{2CF1711C-7EF6-4C33-A866-E4C3B6D650A1}" type="presOf" srcId="{3FA3E1E4-B947-4D1B-A34C-26A5005F8841}" destId="{5009E5EC-746A-42DD-B79F-F934FC1B5F7D}" srcOrd="0" destOrd="0" presId="urn:microsoft.com/office/officeart/2005/8/layout/lProcess3"/>
    <dgm:cxn modelId="{8BFF3D4D-0D34-4365-BAC6-04E2FB0A943D}" type="presOf" srcId="{E33C6FD2-A71A-4D98-8E82-B937FDA05553}" destId="{844C671D-3D3B-4EE8-BF90-BC5F1A12366C}" srcOrd="0" destOrd="0" presId="urn:microsoft.com/office/officeart/2005/8/layout/lProcess3"/>
    <dgm:cxn modelId="{DC9A9596-2ADA-4FE7-9468-BCD7E019016D}" srcId="{3FA3E1E4-B947-4D1B-A34C-26A5005F8841}" destId="{1C411645-D097-4C97-B8BD-6E026792B1A2}" srcOrd="2" destOrd="0" parTransId="{C35AD0AD-7730-49A0-86B9-0D78F66F4B20}" sibTransId="{A8D58EBF-1885-425F-AAE3-AEFF721DA258}"/>
    <dgm:cxn modelId="{4A472B00-AA87-49B9-BE76-206FBA68EB07}" type="presParOf" srcId="{5009E5EC-746A-42DD-B79F-F934FC1B5F7D}" destId="{152B238F-B89F-4E13-A65D-5DE1219387D2}" srcOrd="0" destOrd="0" presId="urn:microsoft.com/office/officeart/2005/8/layout/lProcess3"/>
    <dgm:cxn modelId="{A1E322C0-2DF4-41DE-97BF-1BACEC2A71D9}" type="presParOf" srcId="{152B238F-B89F-4E13-A65D-5DE1219387D2}" destId="{36FDFD3C-8E54-47A4-BCFB-05B6D64699B8}" srcOrd="0" destOrd="0" presId="urn:microsoft.com/office/officeart/2005/8/layout/lProcess3"/>
    <dgm:cxn modelId="{99A74B93-96AC-4519-8816-EB77F5F1B1DD}" type="presParOf" srcId="{5009E5EC-746A-42DD-B79F-F934FC1B5F7D}" destId="{DCEB6CC4-8F53-4837-836B-F0E952D0E870}" srcOrd="1" destOrd="0" presId="urn:microsoft.com/office/officeart/2005/8/layout/lProcess3"/>
    <dgm:cxn modelId="{DA98A067-E959-4DCD-9711-0CCBACD96E80}" type="presParOf" srcId="{5009E5EC-746A-42DD-B79F-F934FC1B5F7D}" destId="{F942ACC2-A5D9-4B52-87E6-3E3ADEF94DD8}" srcOrd="2" destOrd="0" presId="urn:microsoft.com/office/officeart/2005/8/layout/lProcess3"/>
    <dgm:cxn modelId="{D1308D67-A994-4134-A9D8-4CCC2DED5809}" type="presParOf" srcId="{F942ACC2-A5D9-4B52-87E6-3E3ADEF94DD8}" destId="{A4B5A60D-505E-4C73-B517-7B1D88C3C210}" srcOrd="0" destOrd="0" presId="urn:microsoft.com/office/officeart/2005/8/layout/lProcess3"/>
    <dgm:cxn modelId="{86E8FE41-267B-441C-8AE6-D0E22CB2CA45}" type="presParOf" srcId="{5009E5EC-746A-42DD-B79F-F934FC1B5F7D}" destId="{10A392F2-DBF0-4B20-B300-A9B4AAB531AB}" srcOrd="3" destOrd="0" presId="urn:microsoft.com/office/officeart/2005/8/layout/lProcess3"/>
    <dgm:cxn modelId="{7F48D49E-5F23-44C5-A5B9-880910227D69}" type="presParOf" srcId="{5009E5EC-746A-42DD-B79F-F934FC1B5F7D}" destId="{0E53EDCD-DAC7-4C2C-95E0-361E1E24A976}" srcOrd="4" destOrd="0" presId="urn:microsoft.com/office/officeart/2005/8/layout/lProcess3"/>
    <dgm:cxn modelId="{9B88BA72-C339-4647-91C1-4F638E5B3D9C}" type="presParOf" srcId="{0E53EDCD-DAC7-4C2C-95E0-361E1E24A976}" destId="{5C39BCB2-0DD4-4EC8-A7A1-07947AB498AF}" srcOrd="0" destOrd="0" presId="urn:microsoft.com/office/officeart/2005/8/layout/lProcess3"/>
    <dgm:cxn modelId="{A4FF887E-9370-4C0B-BFCB-1D178EAE3531}" type="presParOf" srcId="{5009E5EC-746A-42DD-B79F-F934FC1B5F7D}" destId="{AFDDF341-D7BC-41AC-B9FA-E8181DD9D29D}" srcOrd="5" destOrd="0" presId="urn:microsoft.com/office/officeart/2005/8/layout/lProcess3"/>
    <dgm:cxn modelId="{839C3036-3AB3-43AB-AAEE-FE223D243CD1}" type="presParOf" srcId="{5009E5EC-746A-42DD-B79F-F934FC1B5F7D}" destId="{987E235C-3098-436F-B605-367562519182}" srcOrd="6" destOrd="0" presId="urn:microsoft.com/office/officeart/2005/8/layout/lProcess3"/>
    <dgm:cxn modelId="{3E2A8FA5-505B-4074-9AB7-D735C5E3B187}" type="presParOf" srcId="{987E235C-3098-436F-B605-367562519182}" destId="{844C671D-3D3B-4EE8-BF90-BC5F1A12366C}" srcOrd="0" destOrd="0" presId="urn:microsoft.com/office/officeart/2005/8/layout/lProcess3"/>
    <dgm:cxn modelId="{C999A11E-E056-4648-BDAF-585FD844CD34}" type="presParOf" srcId="{5009E5EC-746A-42DD-B79F-F934FC1B5F7D}" destId="{6083FF2B-2FC6-4B9D-A2A5-D8AE574FD3A3}" srcOrd="7" destOrd="0" presId="urn:microsoft.com/office/officeart/2005/8/layout/lProcess3"/>
    <dgm:cxn modelId="{48A12A75-4637-45B1-A5A6-004F26C4B371}" type="presParOf" srcId="{5009E5EC-746A-42DD-B79F-F934FC1B5F7D}" destId="{7C5D0E59-16CD-4ECB-8CDA-A374765B3677}" srcOrd="8" destOrd="0" presId="urn:microsoft.com/office/officeart/2005/8/layout/lProcess3"/>
    <dgm:cxn modelId="{426760F9-E2E7-4D11-BA0B-0ECC25F26CC3}" type="presParOf" srcId="{7C5D0E59-16CD-4ECB-8CDA-A374765B3677}" destId="{848314AE-C2D7-4BEC-967C-27546AAD9ABF}"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EB6159-C4DA-449E-AAF9-76FCF5102174}" type="doc">
      <dgm:prSet loTypeId="urn:microsoft.com/office/officeart/2005/8/layout/venn1" loCatId="relationship" qsTypeId="urn:microsoft.com/office/officeart/2005/8/quickstyle/3d3" qsCatId="3D" csTypeId="urn:microsoft.com/office/officeart/2005/8/colors/colorful1#1" csCatId="colorful" phldr="1"/>
      <dgm:spPr/>
      <dgm:t>
        <a:bodyPr/>
        <a:lstStyle/>
        <a:p>
          <a:endParaRPr lang="en-US"/>
        </a:p>
      </dgm:t>
    </dgm:pt>
    <dgm:pt modelId="{0E83636F-FEEA-424B-8459-751DC1B162CC}">
      <dgm:prSet custT="1"/>
      <dgm:spPr/>
      <dgm:t>
        <a:bodyPr/>
        <a:lstStyle/>
        <a:p>
          <a:pPr rtl="0"/>
          <a:r>
            <a:rPr lang="en-US" sz="1800" b="1" baseline="0" dirty="0" err="1" smtClean="0"/>
            <a:t>Aspek</a:t>
          </a:r>
          <a:r>
            <a:rPr lang="en-US" sz="1800" b="1" baseline="0" dirty="0" smtClean="0"/>
            <a:t> </a:t>
          </a:r>
          <a:r>
            <a:rPr lang="en-US" sz="1800" b="1" baseline="0" dirty="0" err="1" smtClean="0"/>
            <a:t>administrasi</a:t>
          </a:r>
          <a:r>
            <a:rPr lang="en-US" sz="1800" b="1" baseline="0" dirty="0" smtClean="0"/>
            <a:t> </a:t>
          </a:r>
          <a:r>
            <a:rPr lang="en-US" sz="1800" b="1" baseline="0" dirty="0" err="1" smtClean="0"/>
            <a:t>dan</a:t>
          </a:r>
          <a:r>
            <a:rPr lang="en-US" sz="1800" b="1" baseline="0" dirty="0" smtClean="0"/>
            <a:t> management</a:t>
          </a:r>
          <a:r>
            <a:rPr lang="en-US" sz="1800" baseline="0" dirty="0" smtClean="0"/>
            <a:t>, yang </a:t>
          </a:r>
          <a:r>
            <a:rPr lang="en-US" sz="1800" baseline="0" dirty="0" err="1" smtClean="0"/>
            <a:t>meliputi</a:t>
          </a:r>
          <a:r>
            <a:rPr lang="en-US" sz="1800" baseline="0" dirty="0" smtClean="0"/>
            <a:t> </a:t>
          </a:r>
          <a:r>
            <a:rPr lang="en-US" sz="1800" baseline="0" dirty="0" err="1" smtClean="0"/>
            <a:t>penguasaan</a:t>
          </a:r>
          <a:r>
            <a:rPr lang="en-US" sz="1800" baseline="0" dirty="0" smtClean="0"/>
            <a:t> </a:t>
          </a:r>
          <a:r>
            <a:rPr lang="en-US" sz="1800" baseline="0" dirty="0" err="1" smtClean="0"/>
            <a:t>pengetahuan</a:t>
          </a:r>
          <a:r>
            <a:rPr lang="en-US" sz="1800" baseline="0" dirty="0" smtClean="0"/>
            <a:t> </a:t>
          </a:r>
          <a:r>
            <a:rPr lang="en-US" sz="1800" baseline="0" dirty="0" err="1" smtClean="0"/>
            <a:t>tentang</a:t>
          </a:r>
          <a:r>
            <a:rPr lang="en-US" sz="1800" baseline="0" dirty="0" smtClean="0"/>
            <a:t> </a:t>
          </a:r>
          <a:r>
            <a:rPr lang="en-US" sz="1800" baseline="0" dirty="0" err="1" smtClean="0"/>
            <a:t>cara</a:t>
          </a:r>
          <a:r>
            <a:rPr lang="en-US" sz="1800" baseline="0" dirty="0" smtClean="0"/>
            <a:t> </a:t>
          </a:r>
          <a:r>
            <a:rPr lang="en-US" sz="1800" baseline="0" dirty="0" err="1" smtClean="0"/>
            <a:t>pengelolaan</a:t>
          </a:r>
          <a:r>
            <a:rPr lang="en-US" sz="1800" baseline="0" dirty="0" smtClean="0"/>
            <a:t> STTU</a:t>
          </a:r>
          <a:endParaRPr lang="en-US" sz="1800" dirty="0"/>
        </a:p>
      </dgm:t>
    </dgm:pt>
    <dgm:pt modelId="{0049D90F-B3B3-4A93-BBFC-9737BB6FD3BB}" type="parTrans" cxnId="{A6A3E4ED-1FFA-45A5-B0AF-E7F3C3F8217C}">
      <dgm:prSet/>
      <dgm:spPr/>
      <dgm:t>
        <a:bodyPr/>
        <a:lstStyle/>
        <a:p>
          <a:endParaRPr lang="en-US"/>
        </a:p>
      </dgm:t>
    </dgm:pt>
    <dgm:pt modelId="{D47774B4-7E53-4F0C-8A5C-1E60EBBC5F9F}" type="sibTrans" cxnId="{A6A3E4ED-1FFA-45A5-B0AF-E7F3C3F8217C}">
      <dgm:prSet/>
      <dgm:spPr/>
      <dgm:t>
        <a:bodyPr/>
        <a:lstStyle/>
        <a:p>
          <a:endParaRPr lang="en-US"/>
        </a:p>
      </dgm:t>
    </dgm:pt>
    <dgm:pt modelId="{D73ADD94-DEBF-42E0-8D37-39E413E55C77}">
      <dgm:prSet custT="1"/>
      <dgm:spPr/>
      <dgm:t>
        <a:bodyPr/>
        <a:lstStyle/>
        <a:p>
          <a:pPr rtl="0"/>
          <a:r>
            <a:rPr lang="en-US" sz="1800" b="1" baseline="0" dirty="0" err="1" smtClean="0"/>
            <a:t>Aspek</a:t>
          </a:r>
          <a:r>
            <a:rPr lang="en-US" sz="1800" b="1" baseline="0" dirty="0" smtClean="0"/>
            <a:t> </a:t>
          </a:r>
          <a:r>
            <a:rPr lang="en-US" sz="1800" b="1" baseline="0" dirty="0" err="1" smtClean="0"/>
            <a:t>hukum</a:t>
          </a:r>
          <a:r>
            <a:rPr lang="en-US" sz="1800" b="1" baseline="0" dirty="0" smtClean="0"/>
            <a:t> </a:t>
          </a:r>
          <a:r>
            <a:rPr lang="en-US" sz="1800" baseline="0" dirty="0" err="1" smtClean="0"/>
            <a:t>Peraturan</a:t>
          </a:r>
          <a:r>
            <a:rPr lang="en-US" sz="1800" baseline="0" dirty="0" smtClean="0"/>
            <a:t> </a:t>
          </a:r>
          <a:r>
            <a:rPr lang="en-US" sz="1800" baseline="0" dirty="0" err="1" smtClean="0"/>
            <a:t>dan</a:t>
          </a:r>
          <a:r>
            <a:rPr lang="en-US" sz="1800" baseline="0" dirty="0" smtClean="0"/>
            <a:t> </a:t>
          </a:r>
          <a:r>
            <a:rPr lang="en-US" sz="1800" baseline="0" dirty="0" err="1" smtClean="0"/>
            <a:t>perundang-undangan</a:t>
          </a:r>
          <a:r>
            <a:rPr lang="en-US" sz="1800" baseline="0" dirty="0" smtClean="0"/>
            <a:t> </a:t>
          </a:r>
          <a:r>
            <a:rPr lang="en-US" sz="1800" baseline="0" dirty="0" err="1" smtClean="0"/>
            <a:t>sanitasi</a:t>
          </a:r>
          <a:endParaRPr lang="en-US" sz="1800" baseline="0" dirty="0"/>
        </a:p>
      </dgm:t>
    </dgm:pt>
    <dgm:pt modelId="{AB077ED6-4350-49C4-B3B9-36C58E182EDD}" type="sibTrans" cxnId="{A976E1CC-8E9F-438C-A2AC-3AFC5779F862}">
      <dgm:prSet/>
      <dgm:spPr/>
      <dgm:t>
        <a:bodyPr/>
        <a:lstStyle/>
        <a:p>
          <a:endParaRPr lang="en-US"/>
        </a:p>
      </dgm:t>
    </dgm:pt>
    <dgm:pt modelId="{E22B69D4-D261-4813-A3F0-C7411551F17D}" type="parTrans" cxnId="{A976E1CC-8E9F-438C-A2AC-3AFC5779F862}">
      <dgm:prSet/>
      <dgm:spPr/>
      <dgm:t>
        <a:bodyPr/>
        <a:lstStyle/>
        <a:p>
          <a:endParaRPr lang="en-US"/>
        </a:p>
      </dgm:t>
    </dgm:pt>
    <dgm:pt modelId="{C8229E52-75F8-4EAE-8557-674E75B432F1}">
      <dgm:prSet custT="1"/>
      <dgm:spPr/>
      <dgm:t>
        <a:bodyPr/>
        <a:lstStyle/>
        <a:p>
          <a:pPr rtl="0"/>
          <a:r>
            <a:rPr lang="en-US" sz="1600" b="1" baseline="0" dirty="0" err="1" smtClean="0"/>
            <a:t>Aspek</a:t>
          </a:r>
          <a:r>
            <a:rPr lang="en-US" sz="1600" b="1" baseline="0" dirty="0" smtClean="0"/>
            <a:t> </a:t>
          </a:r>
          <a:r>
            <a:rPr lang="en-US" sz="1600" b="1" baseline="0" dirty="0" err="1" smtClean="0"/>
            <a:t>sosial</a:t>
          </a:r>
          <a:r>
            <a:rPr lang="en-US" sz="1600" baseline="0" dirty="0" smtClean="0"/>
            <a:t>, yang </a:t>
          </a:r>
          <a:r>
            <a:rPr lang="en-US" sz="1600" baseline="0" dirty="0" err="1" smtClean="0"/>
            <a:t>meliputi</a:t>
          </a:r>
          <a:r>
            <a:rPr lang="en-US" sz="1600" baseline="0" dirty="0" smtClean="0"/>
            <a:t> </a:t>
          </a:r>
          <a:r>
            <a:rPr lang="en-US" sz="1600" baseline="0" dirty="0" err="1" smtClean="0"/>
            <a:t>pengetahuan</a:t>
          </a:r>
          <a:r>
            <a:rPr lang="en-US" sz="1600" baseline="0" dirty="0" smtClean="0"/>
            <a:t> </a:t>
          </a:r>
          <a:r>
            <a:rPr lang="en-US" sz="1600" baseline="0" dirty="0" err="1" smtClean="0"/>
            <a:t>tentang</a:t>
          </a:r>
          <a:r>
            <a:rPr lang="en-US" sz="1600" baseline="0" dirty="0" smtClean="0"/>
            <a:t> : </a:t>
          </a:r>
          <a:r>
            <a:rPr lang="en-US" sz="1600" baseline="0" dirty="0" err="1" smtClean="0"/>
            <a:t>kebiasaan</a:t>
          </a:r>
          <a:r>
            <a:rPr lang="en-US" sz="1600" baseline="0" dirty="0" smtClean="0"/>
            <a:t> </a:t>
          </a:r>
          <a:r>
            <a:rPr lang="en-US" sz="1600" baseline="0" dirty="0" err="1" smtClean="0"/>
            <a:t>hidup</a:t>
          </a:r>
          <a:r>
            <a:rPr lang="en-US" sz="1600" baseline="0" dirty="0" smtClean="0"/>
            <a:t>, </a:t>
          </a:r>
          <a:r>
            <a:rPr lang="en-US" sz="1600" baseline="0" dirty="0" err="1" smtClean="0"/>
            <a:t>adat</a:t>
          </a:r>
          <a:r>
            <a:rPr lang="en-US" sz="1600" baseline="0" dirty="0" smtClean="0"/>
            <a:t> </a:t>
          </a:r>
          <a:r>
            <a:rPr lang="en-US" sz="1600" baseline="0" dirty="0" err="1" smtClean="0"/>
            <a:t>istiadat</a:t>
          </a:r>
          <a:r>
            <a:rPr lang="en-US" sz="1600" baseline="0" dirty="0" smtClean="0"/>
            <a:t>, </a:t>
          </a:r>
          <a:r>
            <a:rPr lang="en-US" sz="1600" baseline="0" dirty="0" err="1" smtClean="0"/>
            <a:t>kebudayaan</a:t>
          </a:r>
          <a:r>
            <a:rPr lang="en-US" sz="1600" baseline="0" dirty="0" smtClean="0"/>
            <a:t>, </a:t>
          </a:r>
          <a:r>
            <a:rPr lang="en-US" sz="1600" baseline="0" dirty="0" err="1" smtClean="0"/>
            <a:t>keadaan</a:t>
          </a:r>
          <a:r>
            <a:rPr lang="en-US" sz="1600" baseline="0" dirty="0" smtClean="0"/>
            <a:t> </a:t>
          </a:r>
          <a:r>
            <a:rPr lang="en-US" sz="1600" baseline="0" dirty="0" err="1" smtClean="0"/>
            <a:t>ekonomi</a:t>
          </a:r>
          <a:r>
            <a:rPr lang="en-US" sz="1600" baseline="0" dirty="0" smtClean="0"/>
            <a:t>, </a:t>
          </a:r>
          <a:r>
            <a:rPr lang="en-US" sz="1600" baseline="0" dirty="0" err="1" smtClean="0"/>
            <a:t>kepercayaan</a:t>
          </a:r>
          <a:r>
            <a:rPr lang="en-US" sz="1600" baseline="0" dirty="0" smtClean="0"/>
            <a:t>, </a:t>
          </a:r>
          <a:r>
            <a:rPr lang="en-US" sz="1600" baseline="0" dirty="0" err="1" smtClean="0"/>
            <a:t>komunikasi</a:t>
          </a:r>
          <a:r>
            <a:rPr lang="en-US" sz="1600" baseline="0" dirty="0" smtClean="0"/>
            <a:t>, </a:t>
          </a:r>
          <a:r>
            <a:rPr lang="en-US" sz="1600" baseline="0" dirty="0" err="1" smtClean="0"/>
            <a:t>dll</a:t>
          </a:r>
          <a:endParaRPr lang="en-US" sz="1600" baseline="0" dirty="0"/>
        </a:p>
      </dgm:t>
    </dgm:pt>
    <dgm:pt modelId="{4D6527EE-1DB0-4FE0-AD72-77519CB92570}" type="sibTrans" cxnId="{DDDD6BE4-A15B-4368-88D9-12A41AE52144}">
      <dgm:prSet/>
      <dgm:spPr/>
      <dgm:t>
        <a:bodyPr/>
        <a:lstStyle/>
        <a:p>
          <a:endParaRPr lang="en-US"/>
        </a:p>
      </dgm:t>
    </dgm:pt>
    <dgm:pt modelId="{EBA72784-36A8-4E8A-85EA-D0615A9E94BD}" type="parTrans" cxnId="{DDDD6BE4-A15B-4368-88D9-12A41AE52144}">
      <dgm:prSet/>
      <dgm:spPr/>
      <dgm:t>
        <a:bodyPr/>
        <a:lstStyle/>
        <a:p>
          <a:endParaRPr lang="en-US"/>
        </a:p>
      </dgm:t>
    </dgm:pt>
    <dgm:pt modelId="{896F33F1-155B-4870-8895-28D4FB259917}" type="pres">
      <dgm:prSet presAssocID="{F3EB6159-C4DA-449E-AAF9-76FCF5102174}" presName="compositeShape" presStyleCnt="0">
        <dgm:presLayoutVars>
          <dgm:chMax val="7"/>
          <dgm:dir/>
          <dgm:resizeHandles val="exact"/>
        </dgm:presLayoutVars>
      </dgm:prSet>
      <dgm:spPr/>
      <dgm:t>
        <a:bodyPr/>
        <a:lstStyle/>
        <a:p>
          <a:endParaRPr lang="en-US"/>
        </a:p>
      </dgm:t>
    </dgm:pt>
    <dgm:pt modelId="{063311BF-165F-4CF5-AF45-81BC4445F9F8}" type="pres">
      <dgm:prSet presAssocID="{D73ADD94-DEBF-42E0-8D37-39E413E55C77}" presName="circ1" presStyleLbl="vennNode1" presStyleIdx="0" presStyleCnt="3"/>
      <dgm:spPr/>
      <dgm:t>
        <a:bodyPr/>
        <a:lstStyle/>
        <a:p>
          <a:endParaRPr lang="en-US"/>
        </a:p>
      </dgm:t>
    </dgm:pt>
    <dgm:pt modelId="{FDFB4CE5-6C67-417E-AC26-0918ECF167F3}" type="pres">
      <dgm:prSet presAssocID="{D73ADD94-DEBF-42E0-8D37-39E413E55C77}" presName="circ1Tx" presStyleLbl="revTx" presStyleIdx="0" presStyleCnt="0">
        <dgm:presLayoutVars>
          <dgm:chMax val="0"/>
          <dgm:chPref val="0"/>
          <dgm:bulletEnabled val="1"/>
        </dgm:presLayoutVars>
      </dgm:prSet>
      <dgm:spPr/>
      <dgm:t>
        <a:bodyPr/>
        <a:lstStyle/>
        <a:p>
          <a:endParaRPr lang="en-US"/>
        </a:p>
      </dgm:t>
    </dgm:pt>
    <dgm:pt modelId="{FAC482BD-C6D3-43D3-8057-219E2532AB73}" type="pres">
      <dgm:prSet presAssocID="{C8229E52-75F8-4EAE-8557-674E75B432F1}" presName="circ2" presStyleLbl="vennNode1" presStyleIdx="1" presStyleCnt="3" custScaleX="108918" custScaleY="101032"/>
      <dgm:spPr/>
      <dgm:t>
        <a:bodyPr/>
        <a:lstStyle/>
        <a:p>
          <a:endParaRPr lang="en-US"/>
        </a:p>
      </dgm:t>
    </dgm:pt>
    <dgm:pt modelId="{52B8B0AB-7E64-4181-B242-4BB5014C55EE}" type="pres">
      <dgm:prSet presAssocID="{C8229E52-75F8-4EAE-8557-674E75B432F1}" presName="circ2Tx" presStyleLbl="revTx" presStyleIdx="0" presStyleCnt="0">
        <dgm:presLayoutVars>
          <dgm:chMax val="0"/>
          <dgm:chPref val="0"/>
          <dgm:bulletEnabled val="1"/>
        </dgm:presLayoutVars>
      </dgm:prSet>
      <dgm:spPr/>
      <dgm:t>
        <a:bodyPr/>
        <a:lstStyle/>
        <a:p>
          <a:endParaRPr lang="en-US"/>
        </a:p>
      </dgm:t>
    </dgm:pt>
    <dgm:pt modelId="{AC88F2C6-D776-4357-B8F9-D8DA85797712}" type="pres">
      <dgm:prSet presAssocID="{0E83636F-FEEA-424B-8459-751DC1B162CC}" presName="circ3" presStyleLbl="vennNode1" presStyleIdx="2" presStyleCnt="3" custScaleX="105548" custScaleY="106156"/>
      <dgm:spPr/>
      <dgm:t>
        <a:bodyPr/>
        <a:lstStyle/>
        <a:p>
          <a:endParaRPr lang="en-US"/>
        </a:p>
      </dgm:t>
    </dgm:pt>
    <dgm:pt modelId="{C43BDEF2-261F-481B-A9C7-3D5CE54267CF}" type="pres">
      <dgm:prSet presAssocID="{0E83636F-FEEA-424B-8459-751DC1B162CC}" presName="circ3Tx" presStyleLbl="revTx" presStyleIdx="0" presStyleCnt="0">
        <dgm:presLayoutVars>
          <dgm:chMax val="0"/>
          <dgm:chPref val="0"/>
          <dgm:bulletEnabled val="1"/>
        </dgm:presLayoutVars>
      </dgm:prSet>
      <dgm:spPr/>
      <dgm:t>
        <a:bodyPr/>
        <a:lstStyle/>
        <a:p>
          <a:endParaRPr lang="en-US"/>
        </a:p>
      </dgm:t>
    </dgm:pt>
  </dgm:ptLst>
  <dgm:cxnLst>
    <dgm:cxn modelId="{5B01285F-CD64-4C4A-9774-3E2C41417808}" type="presOf" srcId="{F3EB6159-C4DA-449E-AAF9-76FCF5102174}" destId="{896F33F1-155B-4870-8895-28D4FB259917}" srcOrd="0" destOrd="0" presId="urn:microsoft.com/office/officeart/2005/8/layout/venn1"/>
    <dgm:cxn modelId="{4EF62C53-F35E-4831-8D99-2BCC5ADDBC15}" type="presOf" srcId="{D73ADD94-DEBF-42E0-8D37-39E413E55C77}" destId="{063311BF-165F-4CF5-AF45-81BC4445F9F8}" srcOrd="0" destOrd="0" presId="urn:microsoft.com/office/officeart/2005/8/layout/venn1"/>
    <dgm:cxn modelId="{DDDD6BE4-A15B-4368-88D9-12A41AE52144}" srcId="{F3EB6159-C4DA-449E-AAF9-76FCF5102174}" destId="{C8229E52-75F8-4EAE-8557-674E75B432F1}" srcOrd="1" destOrd="0" parTransId="{EBA72784-36A8-4E8A-85EA-D0615A9E94BD}" sibTransId="{4D6527EE-1DB0-4FE0-AD72-77519CB92570}"/>
    <dgm:cxn modelId="{AF7FBF22-871F-473E-9A9A-8BE8DCED413A}" type="presOf" srcId="{0E83636F-FEEA-424B-8459-751DC1B162CC}" destId="{C43BDEF2-261F-481B-A9C7-3D5CE54267CF}" srcOrd="1" destOrd="0" presId="urn:microsoft.com/office/officeart/2005/8/layout/venn1"/>
    <dgm:cxn modelId="{251C14F0-022D-46DD-8C20-DA9CBF7C1482}" type="presOf" srcId="{0E83636F-FEEA-424B-8459-751DC1B162CC}" destId="{AC88F2C6-D776-4357-B8F9-D8DA85797712}" srcOrd="0" destOrd="0" presId="urn:microsoft.com/office/officeart/2005/8/layout/venn1"/>
    <dgm:cxn modelId="{A976E1CC-8E9F-438C-A2AC-3AFC5779F862}" srcId="{F3EB6159-C4DA-449E-AAF9-76FCF5102174}" destId="{D73ADD94-DEBF-42E0-8D37-39E413E55C77}" srcOrd="0" destOrd="0" parTransId="{E22B69D4-D261-4813-A3F0-C7411551F17D}" sibTransId="{AB077ED6-4350-49C4-B3B9-36C58E182EDD}"/>
    <dgm:cxn modelId="{FEA8F721-2154-4BDC-A27B-7950DD7B8292}" type="presOf" srcId="{D73ADD94-DEBF-42E0-8D37-39E413E55C77}" destId="{FDFB4CE5-6C67-417E-AC26-0918ECF167F3}" srcOrd="1" destOrd="0" presId="urn:microsoft.com/office/officeart/2005/8/layout/venn1"/>
    <dgm:cxn modelId="{AFA613B4-32CD-449F-B27D-54766CAC401C}" type="presOf" srcId="{C8229E52-75F8-4EAE-8557-674E75B432F1}" destId="{52B8B0AB-7E64-4181-B242-4BB5014C55EE}" srcOrd="1" destOrd="0" presId="urn:microsoft.com/office/officeart/2005/8/layout/venn1"/>
    <dgm:cxn modelId="{E3711424-9F42-4E6F-9435-6718CA19CCA8}" type="presOf" srcId="{C8229E52-75F8-4EAE-8557-674E75B432F1}" destId="{FAC482BD-C6D3-43D3-8057-219E2532AB73}" srcOrd="0" destOrd="0" presId="urn:microsoft.com/office/officeart/2005/8/layout/venn1"/>
    <dgm:cxn modelId="{A6A3E4ED-1FFA-45A5-B0AF-E7F3C3F8217C}" srcId="{F3EB6159-C4DA-449E-AAF9-76FCF5102174}" destId="{0E83636F-FEEA-424B-8459-751DC1B162CC}" srcOrd="2" destOrd="0" parTransId="{0049D90F-B3B3-4A93-BBFC-9737BB6FD3BB}" sibTransId="{D47774B4-7E53-4F0C-8A5C-1E60EBBC5F9F}"/>
    <dgm:cxn modelId="{199BE194-F6BD-4767-9DD1-ED64F3E3BE8F}" type="presParOf" srcId="{896F33F1-155B-4870-8895-28D4FB259917}" destId="{063311BF-165F-4CF5-AF45-81BC4445F9F8}" srcOrd="0" destOrd="0" presId="urn:microsoft.com/office/officeart/2005/8/layout/venn1"/>
    <dgm:cxn modelId="{81ED9A61-54B6-437E-BFFE-39552CD60A77}" type="presParOf" srcId="{896F33F1-155B-4870-8895-28D4FB259917}" destId="{FDFB4CE5-6C67-417E-AC26-0918ECF167F3}" srcOrd="1" destOrd="0" presId="urn:microsoft.com/office/officeart/2005/8/layout/venn1"/>
    <dgm:cxn modelId="{7D67292F-804F-4A34-9849-D3E7C5A30460}" type="presParOf" srcId="{896F33F1-155B-4870-8895-28D4FB259917}" destId="{FAC482BD-C6D3-43D3-8057-219E2532AB73}" srcOrd="2" destOrd="0" presId="urn:microsoft.com/office/officeart/2005/8/layout/venn1"/>
    <dgm:cxn modelId="{A4F3040D-DCC1-44C4-9928-855F9F722CC2}" type="presParOf" srcId="{896F33F1-155B-4870-8895-28D4FB259917}" destId="{52B8B0AB-7E64-4181-B242-4BB5014C55EE}" srcOrd="3" destOrd="0" presId="urn:microsoft.com/office/officeart/2005/8/layout/venn1"/>
    <dgm:cxn modelId="{5552212F-EE1D-402A-BE51-8C56BB139AEE}" type="presParOf" srcId="{896F33F1-155B-4870-8895-28D4FB259917}" destId="{AC88F2C6-D776-4357-B8F9-D8DA85797712}" srcOrd="4" destOrd="0" presId="urn:microsoft.com/office/officeart/2005/8/layout/venn1"/>
    <dgm:cxn modelId="{C75B9820-8295-480A-88B6-1A09747674CC}" type="presParOf" srcId="{896F33F1-155B-4870-8895-28D4FB259917}" destId="{C43BDEF2-261F-481B-A9C7-3D5CE54267CF}"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A4DD54-4213-40EA-B7DA-7234E98355D4}" type="doc">
      <dgm:prSet loTypeId="urn:microsoft.com/office/officeart/2005/8/layout/vList4#1" loCatId="list" qsTypeId="urn:microsoft.com/office/officeart/2005/8/quickstyle/3d3" qsCatId="3D" csTypeId="urn:microsoft.com/office/officeart/2005/8/colors/accent0_3" csCatId="mainScheme" phldr="1"/>
      <dgm:spPr/>
      <dgm:t>
        <a:bodyPr/>
        <a:lstStyle/>
        <a:p>
          <a:endParaRPr lang="en-US"/>
        </a:p>
      </dgm:t>
    </dgm:pt>
    <dgm:pt modelId="{BA1ED9EB-D521-42AB-B528-7C01F7588D93}">
      <dgm:prSet/>
      <dgm:spPr/>
      <dgm:t>
        <a:bodyPr/>
        <a:lstStyle/>
        <a:p>
          <a:pPr rtl="0"/>
          <a:r>
            <a:rPr lang="en-US" b="1" baseline="0" dirty="0" err="1" smtClean="0"/>
            <a:t>Belum</a:t>
          </a:r>
          <a:r>
            <a:rPr lang="en-US" b="1" baseline="0" dirty="0" smtClean="0"/>
            <a:t> </a:t>
          </a:r>
          <a:r>
            <a:rPr lang="en-US" b="1" baseline="0" dirty="0" err="1" smtClean="0"/>
            <a:t>adanya</a:t>
          </a:r>
          <a:r>
            <a:rPr lang="en-US" b="1" baseline="0" dirty="0" smtClean="0"/>
            <a:t> </a:t>
          </a:r>
          <a:r>
            <a:rPr lang="en-US" b="1" baseline="0" dirty="0" err="1" smtClean="0"/>
            <a:t>pengertian</a:t>
          </a:r>
          <a:r>
            <a:rPr lang="en-US" b="1" baseline="0" dirty="0" smtClean="0"/>
            <a:t> </a:t>
          </a:r>
          <a:r>
            <a:rPr lang="en-US" b="1" baseline="0" dirty="0" err="1" smtClean="0"/>
            <a:t>dari</a:t>
          </a:r>
          <a:r>
            <a:rPr lang="en-US" b="1" baseline="0" dirty="0" smtClean="0"/>
            <a:t> </a:t>
          </a:r>
          <a:r>
            <a:rPr lang="en-US" b="1" baseline="0" dirty="0" err="1" smtClean="0"/>
            <a:t>para</a:t>
          </a:r>
          <a:r>
            <a:rPr lang="en-US" b="1" baseline="0" dirty="0" smtClean="0"/>
            <a:t> </a:t>
          </a:r>
          <a:r>
            <a:rPr lang="en-US" b="1" baseline="0" dirty="0" err="1" smtClean="0"/>
            <a:t>pengusaha</a:t>
          </a:r>
          <a:r>
            <a:rPr lang="en-US" b="1" baseline="0" dirty="0" smtClean="0"/>
            <a:t> </a:t>
          </a:r>
          <a:r>
            <a:rPr lang="en-US" b="1" baseline="0" dirty="0" err="1" smtClean="0"/>
            <a:t>mengenai</a:t>
          </a:r>
          <a:r>
            <a:rPr lang="en-US" b="1" baseline="0" dirty="0" smtClean="0"/>
            <a:t> </a:t>
          </a:r>
          <a:r>
            <a:rPr lang="en-US" b="1" baseline="0" dirty="0" err="1" smtClean="0"/>
            <a:t>peraturan</a:t>
          </a:r>
          <a:r>
            <a:rPr lang="en-US" b="1" baseline="0" dirty="0" smtClean="0"/>
            <a:t> per </a:t>
          </a:r>
          <a:r>
            <a:rPr lang="en-US" b="1" baseline="0" dirty="0" err="1" smtClean="0"/>
            <a:t>undang-undangn</a:t>
          </a:r>
          <a:r>
            <a:rPr lang="en-US" b="1" baseline="0" dirty="0" smtClean="0"/>
            <a:t> yang </a:t>
          </a:r>
          <a:r>
            <a:rPr lang="en-US" b="1" baseline="0" dirty="0" err="1" smtClean="0"/>
            <a:t>menyangkut</a:t>
          </a:r>
          <a:r>
            <a:rPr lang="en-US" b="1" baseline="0" dirty="0" smtClean="0"/>
            <a:t> </a:t>
          </a:r>
          <a:r>
            <a:rPr lang="en-US" b="1" baseline="0" dirty="0" err="1" smtClean="0"/>
            <a:t>usaha</a:t>
          </a:r>
          <a:r>
            <a:rPr lang="en-US" b="1" baseline="0" dirty="0" smtClean="0"/>
            <a:t> STTU </a:t>
          </a:r>
          <a:r>
            <a:rPr lang="en-US" b="1" baseline="0" dirty="0" err="1" smtClean="0"/>
            <a:t>dan</a:t>
          </a:r>
          <a:r>
            <a:rPr lang="en-US" b="1" baseline="0" dirty="0" smtClean="0"/>
            <a:t> </a:t>
          </a:r>
          <a:r>
            <a:rPr lang="en-US" b="1" baseline="0" dirty="0" err="1" smtClean="0"/>
            <a:t>kaitannya</a:t>
          </a:r>
          <a:r>
            <a:rPr lang="en-US" b="1" baseline="0" dirty="0" smtClean="0"/>
            <a:t> </a:t>
          </a:r>
          <a:r>
            <a:rPr lang="en-US" b="1" baseline="0" dirty="0" err="1" smtClean="0"/>
            <a:t>dengan</a:t>
          </a:r>
          <a:r>
            <a:rPr lang="en-US" b="1" baseline="0" dirty="0" smtClean="0"/>
            <a:t> </a:t>
          </a:r>
          <a:r>
            <a:rPr lang="en-US" b="1" baseline="0" dirty="0" err="1" smtClean="0"/>
            <a:t>usaha</a:t>
          </a:r>
          <a:r>
            <a:rPr lang="en-US" b="1" baseline="0" dirty="0" smtClean="0"/>
            <a:t> </a:t>
          </a:r>
          <a:r>
            <a:rPr lang="en-US" b="1" baseline="0" dirty="0" err="1" smtClean="0"/>
            <a:t>kesmas</a:t>
          </a:r>
          <a:endParaRPr lang="en-US" b="1" baseline="0" dirty="0"/>
        </a:p>
      </dgm:t>
    </dgm:pt>
    <dgm:pt modelId="{78F9EF79-68FC-4005-94A7-3DEC2609411D}" type="parTrans" cxnId="{9EF4560F-4622-4825-B883-4342F9D21AFA}">
      <dgm:prSet/>
      <dgm:spPr/>
      <dgm:t>
        <a:bodyPr/>
        <a:lstStyle/>
        <a:p>
          <a:endParaRPr lang="en-US"/>
        </a:p>
      </dgm:t>
    </dgm:pt>
    <dgm:pt modelId="{9448B784-D019-4B24-AF69-660ADFABDB7A}" type="sibTrans" cxnId="{9EF4560F-4622-4825-B883-4342F9D21AFA}">
      <dgm:prSet/>
      <dgm:spPr/>
      <dgm:t>
        <a:bodyPr/>
        <a:lstStyle/>
        <a:p>
          <a:endParaRPr lang="en-US"/>
        </a:p>
      </dgm:t>
    </dgm:pt>
    <dgm:pt modelId="{0C1C1857-217A-4660-971F-C10D6DA920E7}">
      <dgm:prSet/>
      <dgm:spPr/>
      <dgm:t>
        <a:bodyPr/>
        <a:lstStyle/>
        <a:p>
          <a:pPr rtl="0"/>
          <a:r>
            <a:rPr lang="en-US" b="1" baseline="0" dirty="0" err="1" smtClean="0"/>
            <a:t>Belum</a:t>
          </a:r>
          <a:r>
            <a:rPr lang="en-US" b="1" baseline="0" dirty="0" smtClean="0"/>
            <a:t> </a:t>
          </a:r>
          <a:r>
            <a:rPr lang="en-US" b="1" baseline="0" dirty="0" err="1" smtClean="0"/>
            <a:t>mengetahui</a:t>
          </a:r>
          <a:r>
            <a:rPr lang="en-US" b="1" baseline="0" dirty="0" smtClean="0"/>
            <a:t> / </a:t>
          </a:r>
          <a:r>
            <a:rPr lang="en-US" b="1" baseline="0" dirty="0" err="1" smtClean="0"/>
            <a:t>kesadaran</a:t>
          </a:r>
          <a:r>
            <a:rPr lang="en-US" b="1" baseline="0" dirty="0" smtClean="0"/>
            <a:t> </a:t>
          </a:r>
          <a:r>
            <a:rPr lang="en-US" b="1" baseline="0" dirty="0" err="1" smtClean="0"/>
            <a:t>mengenai</a:t>
          </a:r>
          <a:r>
            <a:rPr lang="en-US" b="1" baseline="0" dirty="0" smtClean="0"/>
            <a:t> </a:t>
          </a:r>
          <a:r>
            <a:rPr lang="en-US" b="1" baseline="0" dirty="0" err="1" smtClean="0"/>
            <a:t>pentingnya</a:t>
          </a:r>
          <a:r>
            <a:rPr lang="en-US" b="1" baseline="0" dirty="0" smtClean="0"/>
            <a:t> </a:t>
          </a:r>
          <a:r>
            <a:rPr lang="en-US" b="1" baseline="0" dirty="0" err="1" smtClean="0"/>
            <a:t>usaha</a:t>
          </a:r>
          <a:r>
            <a:rPr lang="en-US" b="1" baseline="0" dirty="0" smtClean="0"/>
            <a:t> STTU </a:t>
          </a:r>
          <a:r>
            <a:rPr lang="en-US" b="1" baseline="0" dirty="0" err="1" smtClean="0"/>
            <a:t>untuk</a:t>
          </a:r>
          <a:r>
            <a:rPr lang="en-US" b="1" baseline="0" dirty="0" smtClean="0"/>
            <a:t> </a:t>
          </a:r>
          <a:r>
            <a:rPr lang="en-US" b="1" baseline="0" dirty="0" err="1" smtClean="0"/>
            <a:t>menghindari</a:t>
          </a:r>
          <a:r>
            <a:rPr lang="en-US" b="1" baseline="0" dirty="0" smtClean="0"/>
            <a:t> </a:t>
          </a:r>
          <a:r>
            <a:rPr lang="en-US" b="1" baseline="0" dirty="0" err="1" smtClean="0"/>
            <a:t>terjadinya</a:t>
          </a:r>
          <a:r>
            <a:rPr lang="en-US" b="1" baseline="0" dirty="0" smtClean="0"/>
            <a:t> </a:t>
          </a:r>
          <a:r>
            <a:rPr lang="en-US" b="1" baseline="0" dirty="0" err="1" smtClean="0"/>
            <a:t>kecelakaan</a:t>
          </a:r>
          <a:r>
            <a:rPr lang="en-US" b="1" baseline="0" dirty="0" smtClean="0"/>
            <a:t> </a:t>
          </a:r>
          <a:r>
            <a:rPr lang="en-US" b="1" baseline="0" dirty="0" err="1" smtClean="0"/>
            <a:t>atau</a:t>
          </a:r>
          <a:r>
            <a:rPr lang="en-US" b="1" baseline="0" dirty="0" smtClean="0"/>
            <a:t> </a:t>
          </a:r>
          <a:r>
            <a:rPr lang="en-US" b="1" baseline="0" dirty="0" err="1" smtClean="0"/>
            <a:t>penularan</a:t>
          </a:r>
          <a:r>
            <a:rPr lang="en-US" b="1" baseline="0" dirty="0" smtClean="0"/>
            <a:t> </a:t>
          </a:r>
          <a:r>
            <a:rPr lang="en-US" b="1" baseline="0" dirty="0" err="1" smtClean="0"/>
            <a:t>penyakit</a:t>
          </a:r>
          <a:endParaRPr lang="en-US" b="1" baseline="0" dirty="0"/>
        </a:p>
      </dgm:t>
    </dgm:pt>
    <dgm:pt modelId="{BF5319F7-7572-4C5E-8B1C-AF4A7588C8EA}" type="parTrans" cxnId="{21B9599F-83F3-41F8-A4A2-C1DEF31560FD}">
      <dgm:prSet/>
      <dgm:spPr/>
      <dgm:t>
        <a:bodyPr/>
        <a:lstStyle/>
        <a:p>
          <a:endParaRPr lang="en-US"/>
        </a:p>
      </dgm:t>
    </dgm:pt>
    <dgm:pt modelId="{6751118E-502F-410B-A47A-5459E8F6AEBA}" type="sibTrans" cxnId="{21B9599F-83F3-41F8-A4A2-C1DEF31560FD}">
      <dgm:prSet/>
      <dgm:spPr/>
      <dgm:t>
        <a:bodyPr/>
        <a:lstStyle/>
        <a:p>
          <a:endParaRPr lang="en-US"/>
        </a:p>
      </dgm:t>
    </dgm:pt>
    <dgm:pt modelId="{F06E6BA7-37D0-406D-8E25-006BCB356CC1}">
      <dgm:prSet/>
      <dgm:spPr/>
      <dgm:t>
        <a:bodyPr/>
        <a:lstStyle/>
        <a:p>
          <a:pPr rtl="0"/>
          <a:r>
            <a:rPr lang="en-US" b="1" baseline="0" dirty="0" err="1" smtClean="0"/>
            <a:t>Adanya</a:t>
          </a:r>
          <a:r>
            <a:rPr lang="en-US" b="1" baseline="0" dirty="0" smtClean="0"/>
            <a:t> </a:t>
          </a:r>
          <a:r>
            <a:rPr lang="en-US" b="1" baseline="0" dirty="0" err="1" smtClean="0"/>
            <a:t>sikap</a:t>
          </a:r>
          <a:r>
            <a:rPr lang="en-US" b="1" baseline="0" dirty="0" smtClean="0"/>
            <a:t> </a:t>
          </a:r>
          <a:r>
            <a:rPr lang="en-US" b="1" baseline="0" dirty="0" err="1" smtClean="0"/>
            <a:t>keberatan</a:t>
          </a:r>
          <a:r>
            <a:rPr lang="en-US" b="1" baseline="0" dirty="0" smtClean="0"/>
            <a:t> </a:t>
          </a:r>
          <a:r>
            <a:rPr lang="en-US" b="1" baseline="0" dirty="0" err="1" smtClean="0"/>
            <a:t>dari</a:t>
          </a:r>
          <a:r>
            <a:rPr lang="en-US" b="1" baseline="0" dirty="0" smtClean="0"/>
            <a:t> </a:t>
          </a:r>
          <a:r>
            <a:rPr lang="en-US" b="1" baseline="0" dirty="0" err="1" smtClean="0"/>
            <a:t>pengusaha</a:t>
          </a:r>
          <a:r>
            <a:rPr lang="en-US" b="1" baseline="0" dirty="0" smtClean="0"/>
            <a:t> </a:t>
          </a:r>
          <a:r>
            <a:rPr lang="en-US" b="1" baseline="0" dirty="0" err="1" smtClean="0"/>
            <a:t>untuk</a:t>
          </a:r>
          <a:r>
            <a:rPr lang="en-US" b="1" baseline="0" dirty="0" smtClean="0"/>
            <a:t> </a:t>
          </a:r>
          <a:r>
            <a:rPr lang="en-US" b="1" baseline="0" dirty="0" err="1" smtClean="0"/>
            <a:t>memenuhi</a:t>
          </a:r>
          <a:r>
            <a:rPr lang="en-US" b="1" baseline="0" dirty="0" smtClean="0"/>
            <a:t> </a:t>
          </a:r>
          <a:r>
            <a:rPr lang="en-US" b="1" baseline="0" dirty="0" err="1" smtClean="0"/>
            <a:t>persyaratan-persyaratan</a:t>
          </a:r>
          <a:r>
            <a:rPr lang="en-US" b="1" baseline="0" dirty="0" smtClean="0"/>
            <a:t> </a:t>
          </a:r>
          <a:r>
            <a:rPr lang="en-US" b="1" baseline="0" dirty="0" err="1" smtClean="0"/>
            <a:t>karena</a:t>
          </a:r>
          <a:r>
            <a:rPr lang="en-US" b="1" baseline="0" dirty="0" smtClean="0"/>
            <a:t> </a:t>
          </a:r>
          <a:r>
            <a:rPr lang="en-US" b="1" baseline="0" dirty="0" err="1" smtClean="0"/>
            <a:t>memerlukan</a:t>
          </a:r>
          <a:r>
            <a:rPr lang="en-US" b="1" baseline="0" dirty="0" smtClean="0"/>
            <a:t> </a:t>
          </a:r>
          <a:r>
            <a:rPr lang="en-US" b="1" baseline="0" dirty="0" err="1" smtClean="0"/>
            <a:t>biaya</a:t>
          </a:r>
          <a:r>
            <a:rPr lang="en-US" b="1" baseline="0" dirty="0" smtClean="0"/>
            <a:t> </a:t>
          </a:r>
          <a:r>
            <a:rPr lang="en-US" b="1" baseline="0" dirty="0" err="1" smtClean="0"/>
            <a:t>ekstra</a:t>
          </a:r>
          <a:endParaRPr lang="en-US" b="1" baseline="0" dirty="0"/>
        </a:p>
      </dgm:t>
    </dgm:pt>
    <dgm:pt modelId="{8C3A3B33-F185-4E1F-B598-EDE521ED3007}" type="parTrans" cxnId="{A6A4CC30-4E2D-44C9-9B08-56CE0A6B82D0}">
      <dgm:prSet/>
      <dgm:spPr/>
      <dgm:t>
        <a:bodyPr/>
        <a:lstStyle/>
        <a:p>
          <a:endParaRPr lang="en-US"/>
        </a:p>
      </dgm:t>
    </dgm:pt>
    <dgm:pt modelId="{EC4A5052-E1C9-46DF-AD87-9C312912CE1E}" type="sibTrans" cxnId="{A6A4CC30-4E2D-44C9-9B08-56CE0A6B82D0}">
      <dgm:prSet/>
      <dgm:spPr/>
      <dgm:t>
        <a:bodyPr/>
        <a:lstStyle/>
        <a:p>
          <a:endParaRPr lang="en-US"/>
        </a:p>
      </dgm:t>
    </dgm:pt>
    <dgm:pt modelId="{12205CE4-748F-4B6A-99D5-E69683341778}">
      <dgm:prSet/>
      <dgm:spPr/>
      <dgm:t>
        <a:bodyPr/>
        <a:lstStyle/>
        <a:p>
          <a:pPr rtl="0"/>
          <a:r>
            <a:rPr lang="en-US" b="1" baseline="0" dirty="0" err="1" smtClean="0"/>
            <a:t>Adanya</a:t>
          </a:r>
          <a:r>
            <a:rPr lang="en-US" b="1" baseline="0" dirty="0" smtClean="0"/>
            <a:t> </a:t>
          </a:r>
          <a:r>
            <a:rPr lang="en-US" b="1" baseline="0" dirty="0" err="1" smtClean="0"/>
            <a:t>sikap</a:t>
          </a:r>
          <a:r>
            <a:rPr lang="en-US" b="1" baseline="0" dirty="0" smtClean="0"/>
            <a:t> </a:t>
          </a:r>
          <a:r>
            <a:rPr lang="en-US" b="1" baseline="0" dirty="0" err="1" smtClean="0"/>
            <a:t>apatis</a:t>
          </a:r>
          <a:r>
            <a:rPr lang="en-US" b="1" baseline="0" dirty="0" smtClean="0"/>
            <a:t> </a:t>
          </a:r>
          <a:r>
            <a:rPr lang="en-US" b="1" baseline="0" dirty="0" err="1" smtClean="0"/>
            <a:t>dari</a:t>
          </a:r>
          <a:r>
            <a:rPr lang="en-US" b="1" baseline="0" dirty="0" smtClean="0"/>
            <a:t> </a:t>
          </a:r>
          <a:r>
            <a:rPr lang="en-US" b="1" baseline="0" dirty="0" err="1" smtClean="0"/>
            <a:t>masyarakat</a:t>
          </a:r>
          <a:r>
            <a:rPr lang="en-US" b="1" baseline="0" dirty="0" smtClean="0"/>
            <a:t> </a:t>
          </a:r>
          <a:r>
            <a:rPr lang="en-US" b="1" baseline="0" dirty="0" err="1" smtClean="0"/>
            <a:t>tenang</a:t>
          </a:r>
          <a:r>
            <a:rPr lang="en-US" b="1" baseline="0" dirty="0" smtClean="0"/>
            <a:t> </a:t>
          </a:r>
          <a:r>
            <a:rPr lang="en-US" b="1" baseline="0" dirty="0" err="1" smtClean="0"/>
            <a:t>adanya</a:t>
          </a:r>
          <a:r>
            <a:rPr lang="en-US" b="1" baseline="0" dirty="0" smtClean="0"/>
            <a:t> </a:t>
          </a:r>
          <a:r>
            <a:rPr lang="en-US" b="1" baseline="0" dirty="0" err="1" smtClean="0"/>
            <a:t>peraturan</a:t>
          </a:r>
          <a:r>
            <a:rPr lang="en-US" b="1" baseline="0" dirty="0" smtClean="0"/>
            <a:t>/</a:t>
          </a:r>
          <a:r>
            <a:rPr lang="en-US" b="1" baseline="0" dirty="0" err="1" smtClean="0"/>
            <a:t>persyaratan</a:t>
          </a:r>
          <a:r>
            <a:rPr lang="en-US" b="1" baseline="0" dirty="0" smtClean="0"/>
            <a:t> </a:t>
          </a:r>
          <a:r>
            <a:rPr lang="en-US" b="1" baseline="0" dirty="0" err="1" smtClean="0"/>
            <a:t>dari</a:t>
          </a:r>
          <a:r>
            <a:rPr lang="en-US" b="1" baseline="0" dirty="0" smtClean="0"/>
            <a:t> STTU</a:t>
          </a:r>
          <a:endParaRPr lang="en-US" b="1" dirty="0"/>
        </a:p>
      </dgm:t>
    </dgm:pt>
    <dgm:pt modelId="{B163C341-999C-4543-8965-953935013E36}" type="parTrans" cxnId="{734F8257-3998-449D-B3EA-8D156F785BBF}">
      <dgm:prSet/>
      <dgm:spPr/>
      <dgm:t>
        <a:bodyPr/>
        <a:lstStyle/>
        <a:p>
          <a:endParaRPr lang="en-US"/>
        </a:p>
      </dgm:t>
    </dgm:pt>
    <dgm:pt modelId="{A606948A-7282-4CCB-BE26-4CD96FF4C444}" type="sibTrans" cxnId="{734F8257-3998-449D-B3EA-8D156F785BBF}">
      <dgm:prSet/>
      <dgm:spPr/>
      <dgm:t>
        <a:bodyPr/>
        <a:lstStyle/>
        <a:p>
          <a:endParaRPr lang="en-US"/>
        </a:p>
      </dgm:t>
    </dgm:pt>
    <dgm:pt modelId="{35CE745C-EE70-4BF4-A3A3-8956B3ACA4BC}" type="pres">
      <dgm:prSet presAssocID="{CEA4DD54-4213-40EA-B7DA-7234E98355D4}" presName="linear" presStyleCnt="0">
        <dgm:presLayoutVars>
          <dgm:dir/>
          <dgm:resizeHandles val="exact"/>
        </dgm:presLayoutVars>
      </dgm:prSet>
      <dgm:spPr/>
      <dgm:t>
        <a:bodyPr/>
        <a:lstStyle/>
        <a:p>
          <a:endParaRPr lang="en-US"/>
        </a:p>
      </dgm:t>
    </dgm:pt>
    <dgm:pt modelId="{6AB8AEEA-6AB8-4204-ABF8-2CBB7EE2C390}" type="pres">
      <dgm:prSet presAssocID="{BA1ED9EB-D521-42AB-B528-7C01F7588D93}" presName="comp" presStyleCnt="0"/>
      <dgm:spPr/>
    </dgm:pt>
    <dgm:pt modelId="{1974AE15-E50D-4F88-A019-CDBCE4C44BE2}" type="pres">
      <dgm:prSet presAssocID="{BA1ED9EB-D521-42AB-B528-7C01F7588D93}" presName="box" presStyleLbl="node1" presStyleIdx="0" presStyleCnt="4"/>
      <dgm:spPr/>
      <dgm:t>
        <a:bodyPr/>
        <a:lstStyle/>
        <a:p>
          <a:endParaRPr lang="en-US"/>
        </a:p>
      </dgm:t>
    </dgm:pt>
    <dgm:pt modelId="{AD4F122A-DFCB-433C-98AB-137DB163C1E5}" type="pres">
      <dgm:prSet presAssocID="{BA1ED9EB-D521-42AB-B528-7C01F7588D93}" presName="img" presStyleLbl="fgImgPlace1" presStyleIdx="0" presStyleCnt="4" custScaleX="94967"/>
      <dgm:spPr/>
    </dgm:pt>
    <dgm:pt modelId="{6DBF6C0A-8137-46ED-B4D0-A5550E32B210}" type="pres">
      <dgm:prSet presAssocID="{BA1ED9EB-D521-42AB-B528-7C01F7588D93}" presName="text" presStyleLbl="node1" presStyleIdx="0" presStyleCnt="4">
        <dgm:presLayoutVars>
          <dgm:bulletEnabled val="1"/>
        </dgm:presLayoutVars>
      </dgm:prSet>
      <dgm:spPr/>
      <dgm:t>
        <a:bodyPr/>
        <a:lstStyle/>
        <a:p>
          <a:endParaRPr lang="en-US"/>
        </a:p>
      </dgm:t>
    </dgm:pt>
    <dgm:pt modelId="{9FEC5E4B-C20C-46EB-86DD-1BB313D815CF}" type="pres">
      <dgm:prSet presAssocID="{9448B784-D019-4B24-AF69-660ADFABDB7A}" presName="spacer" presStyleCnt="0"/>
      <dgm:spPr/>
    </dgm:pt>
    <dgm:pt modelId="{88861655-52BF-4FD5-9341-CCCAF39B787A}" type="pres">
      <dgm:prSet presAssocID="{0C1C1857-217A-4660-971F-C10D6DA920E7}" presName="comp" presStyleCnt="0"/>
      <dgm:spPr/>
    </dgm:pt>
    <dgm:pt modelId="{9ECF51FB-F4C0-4B91-8484-C2E7B62176BA}" type="pres">
      <dgm:prSet presAssocID="{0C1C1857-217A-4660-971F-C10D6DA920E7}" presName="box" presStyleLbl="node1" presStyleIdx="1" presStyleCnt="4"/>
      <dgm:spPr/>
      <dgm:t>
        <a:bodyPr/>
        <a:lstStyle/>
        <a:p>
          <a:endParaRPr lang="en-US"/>
        </a:p>
      </dgm:t>
    </dgm:pt>
    <dgm:pt modelId="{98A71690-C045-4E2C-9C7B-89E46D5B3E21}" type="pres">
      <dgm:prSet presAssocID="{0C1C1857-217A-4660-971F-C10D6DA920E7}" presName="img" presStyleLbl="fgImgPlace1" presStyleIdx="1" presStyleCnt="4"/>
      <dgm:spPr/>
    </dgm:pt>
    <dgm:pt modelId="{EFBD308B-5C71-44BC-A120-08747E48E907}" type="pres">
      <dgm:prSet presAssocID="{0C1C1857-217A-4660-971F-C10D6DA920E7}" presName="text" presStyleLbl="node1" presStyleIdx="1" presStyleCnt="4">
        <dgm:presLayoutVars>
          <dgm:bulletEnabled val="1"/>
        </dgm:presLayoutVars>
      </dgm:prSet>
      <dgm:spPr/>
      <dgm:t>
        <a:bodyPr/>
        <a:lstStyle/>
        <a:p>
          <a:endParaRPr lang="en-US"/>
        </a:p>
      </dgm:t>
    </dgm:pt>
    <dgm:pt modelId="{097F580B-B4EE-4989-ABB6-958E3ABDCC9C}" type="pres">
      <dgm:prSet presAssocID="{6751118E-502F-410B-A47A-5459E8F6AEBA}" presName="spacer" presStyleCnt="0"/>
      <dgm:spPr/>
    </dgm:pt>
    <dgm:pt modelId="{262D0D51-1C9C-47D1-B8DB-70D2B1C4A2D2}" type="pres">
      <dgm:prSet presAssocID="{F06E6BA7-37D0-406D-8E25-006BCB356CC1}" presName="comp" presStyleCnt="0"/>
      <dgm:spPr/>
    </dgm:pt>
    <dgm:pt modelId="{93D7ED64-09C2-43DD-9F58-588A409EB209}" type="pres">
      <dgm:prSet presAssocID="{F06E6BA7-37D0-406D-8E25-006BCB356CC1}" presName="box" presStyleLbl="node1" presStyleIdx="2" presStyleCnt="4"/>
      <dgm:spPr/>
      <dgm:t>
        <a:bodyPr/>
        <a:lstStyle/>
        <a:p>
          <a:endParaRPr lang="en-US"/>
        </a:p>
      </dgm:t>
    </dgm:pt>
    <dgm:pt modelId="{B70D93E8-A4C9-4DA1-852F-BE9D33BC502A}" type="pres">
      <dgm:prSet presAssocID="{F06E6BA7-37D0-406D-8E25-006BCB356CC1}" presName="img" presStyleLbl="fgImgPlace1" presStyleIdx="2" presStyleCnt="4"/>
      <dgm:spPr/>
    </dgm:pt>
    <dgm:pt modelId="{8CF5B593-D6D8-4CDE-9FAD-7B133006C7B7}" type="pres">
      <dgm:prSet presAssocID="{F06E6BA7-37D0-406D-8E25-006BCB356CC1}" presName="text" presStyleLbl="node1" presStyleIdx="2" presStyleCnt="4">
        <dgm:presLayoutVars>
          <dgm:bulletEnabled val="1"/>
        </dgm:presLayoutVars>
      </dgm:prSet>
      <dgm:spPr/>
      <dgm:t>
        <a:bodyPr/>
        <a:lstStyle/>
        <a:p>
          <a:endParaRPr lang="en-US"/>
        </a:p>
      </dgm:t>
    </dgm:pt>
    <dgm:pt modelId="{1DEE58EE-1937-4E79-8216-271E3F499595}" type="pres">
      <dgm:prSet presAssocID="{EC4A5052-E1C9-46DF-AD87-9C312912CE1E}" presName="spacer" presStyleCnt="0"/>
      <dgm:spPr/>
    </dgm:pt>
    <dgm:pt modelId="{241EF787-9DF9-4AC2-8C08-62F16CE8369A}" type="pres">
      <dgm:prSet presAssocID="{12205CE4-748F-4B6A-99D5-E69683341778}" presName="comp" presStyleCnt="0"/>
      <dgm:spPr/>
    </dgm:pt>
    <dgm:pt modelId="{FF6916FE-1D5B-48D9-9BFB-F2D20AFF7CF7}" type="pres">
      <dgm:prSet presAssocID="{12205CE4-748F-4B6A-99D5-E69683341778}" presName="box" presStyleLbl="node1" presStyleIdx="3" presStyleCnt="4"/>
      <dgm:spPr/>
      <dgm:t>
        <a:bodyPr/>
        <a:lstStyle/>
        <a:p>
          <a:endParaRPr lang="en-US"/>
        </a:p>
      </dgm:t>
    </dgm:pt>
    <dgm:pt modelId="{E353E9D3-5B1F-4FB3-809D-902041EC4A41}" type="pres">
      <dgm:prSet presAssocID="{12205CE4-748F-4B6A-99D5-E69683341778}" presName="img" presStyleLbl="fgImgPlace1" presStyleIdx="3" presStyleCnt="4"/>
      <dgm:spPr/>
    </dgm:pt>
    <dgm:pt modelId="{67D4415F-3AA5-47F9-8536-D8F9677B5BE0}" type="pres">
      <dgm:prSet presAssocID="{12205CE4-748F-4B6A-99D5-E69683341778}" presName="text" presStyleLbl="node1" presStyleIdx="3" presStyleCnt="4">
        <dgm:presLayoutVars>
          <dgm:bulletEnabled val="1"/>
        </dgm:presLayoutVars>
      </dgm:prSet>
      <dgm:spPr/>
      <dgm:t>
        <a:bodyPr/>
        <a:lstStyle/>
        <a:p>
          <a:endParaRPr lang="en-US"/>
        </a:p>
      </dgm:t>
    </dgm:pt>
  </dgm:ptLst>
  <dgm:cxnLst>
    <dgm:cxn modelId="{21FC11EC-6AAC-4DCD-9531-FAB98065F168}" type="presOf" srcId="{CEA4DD54-4213-40EA-B7DA-7234E98355D4}" destId="{35CE745C-EE70-4BF4-A3A3-8956B3ACA4BC}" srcOrd="0" destOrd="0" presId="urn:microsoft.com/office/officeart/2005/8/layout/vList4#1"/>
    <dgm:cxn modelId="{A6A4CC30-4E2D-44C9-9B08-56CE0A6B82D0}" srcId="{CEA4DD54-4213-40EA-B7DA-7234E98355D4}" destId="{F06E6BA7-37D0-406D-8E25-006BCB356CC1}" srcOrd="2" destOrd="0" parTransId="{8C3A3B33-F185-4E1F-B598-EDE521ED3007}" sibTransId="{EC4A5052-E1C9-46DF-AD87-9C312912CE1E}"/>
    <dgm:cxn modelId="{1B82860A-4E61-4FC5-959D-4525F9859422}" type="presOf" srcId="{0C1C1857-217A-4660-971F-C10D6DA920E7}" destId="{9ECF51FB-F4C0-4B91-8484-C2E7B62176BA}" srcOrd="0" destOrd="0" presId="urn:microsoft.com/office/officeart/2005/8/layout/vList4#1"/>
    <dgm:cxn modelId="{D0FE6321-CAFA-40F3-9D80-885D4A5A080F}" type="presOf" srcId="{F06E6BA7-37D0-406D-8E25-006BCB356CC1}" destId="{93D7ED64-09C2-43DD-9F58-588A409EB209}" srcOrd="0" destOrd="0" presId="urn:microsoft.com/office/officeart/2005/8/layout/vList4#1"/>
    <dgm:cxn modelId="{0C6FF3BB-BBF0-4A83-A9AE-3199A89CDE1D}" type="presOf" srcId="{0C1C1857-217A-4660-971F-C10D6DA920E7}" destId="{EFBD308B-5C71-44BC-A120-08747E48E907}" srcOrd="1" destOrd="0" presId="urn:microsoft.com/office/officeart/2005/8/layout/vList4#1"/>
    <dgm:cxn modelId="{A214DEF8-2854-433C-88FB-1483A75A1B17}" type="presOf" srcId="{BA1ED9EB-D521-42AB-B528-7C01F7588D93}" destId="{6DBF6C0A-8137-46ED-B4D0-A5550E32B210}" srcOrd="1" destOrd="0" presId="urn:microsoft.com/office/officeart/2005/8/layout/vList4#1"/>
    <dgm:cxn modelId="{CC9380C5-8380-4D71-833A-5A74DE33BE89}" type="presOf" srcId="{F06E6BA7-37D0-406D-8E25-006BCB356CC1}" destId="{8CF5B593-D6D8-4CDE-9FAD-7B133006C7B7}" srcOrd="1" destOrd="0" presId="urn:microsoft.com/office/officeart/2005/8/layout/vList4#1"/>
    <dgm:cxn modelId="{21B9599F-83F3-41F8-A4A2-C1DEF31560FD}" srcId="{CEA4DD54-4213-40EA-B7DA-7234E98355D4}" destId="{0C1C1857-217A-4660-971F-C10D6DA920E7}" srcOrd="1" destOrd="0" parTransId="{BF5319F7-7572-4C5E-8B1C-AF4A7588C8EA}" sibTransId="{6751118E-502F-410B-A47A-5459E8F6AEBA}"/>
    <dgm:cxn modelId="{9EF4560F-4622-4825-B883-4342F9D21AFA}" srcId="{CEA4DD54-4213-40EA-B7DA-7234E98355D4}" destId="{BA1ED9EB-D521-42AB-B528-7C01F7588D93}" srcOrd="0" destOrd="0" parTransId="{78F9EF79-68FC-4005-94A7-3DEC2609411D}" sibTransId="{9448B784-D019-4B24-AF69-660ADFABDB7A}"/>
    <dgm:cxn modelId="{5BBB550F-29B2-4FE4-BC7F-AC8C8D311807}" type="presOf" srcId="{12205CE4-748F-4B6A-99D5-E69683341778}" destId="{67D4415F-3AA5-47F9-8536-D8F9677B5BE0}" srcOrd="1" destOrd="0" presId="urn:microsoft.com/office/officeart/2005/8/layout/vList4#1"/>
    <dgm:cxn modelId="{734F8257-3998-449D-B3EA-8D156F785BBF}" srcId="{CEA4DD54-4213-40EA-B7DA-7234E98355D4}" destId="{12205CE4-748F-4B6A-99D5-E69683341778}" srcOrd="3" destOrd="0" parTransId="{B163C341-999C-4543-8965-953935013E36}" sibTransId="{A606948A-7282-4CCB-BE26-4CD96FF4C444}"/>
    <dgm:cxn modelId="{62D694B3-143A-4A5B-859D-5B7FE1DA1FEB}" type="presOf" srcId="{BA1ED9EB-D521-42AB-B528-7C01F7588D93}" destId="{1974AE15-E50D-4F88-A019-CDBCE4C44BE2}" srcOrd="0" destOrd="0" presId="urn:microsoft.com/office/officeart/2005/8/layout/vList4#1"/>
    <dgm:cxn modelId="{D051988A-9D74-4C87-AE92-809C8F4D8D23}" type="presOf" srcId="{12205CE4-748F-4B6A-99D5-E69683341778}" destId="{FF6916FE-1D5B-48D9-9BFB-F2D20AFF7CF7}" srcOrd="0" destOrd="0" presId="urn:microsoft.com/office/officeart/2005/8/layout/vList4#1"/>
    <dgm:cxn modelId="{2C1AF98E-2389-4CA2-98CC-BE663EBC43AC}" type="presParOf" srcId="{35CE745C-EE70-4BF4-A3A3-8956B3ACA4BC}" destId="{6AB8AEEA-6AB8-4204-ABF8-2CBB7EE2C390}" srcOrd="0" destOrd="0" presId="urn:microsoft.com/office/officeart/2005/8/layout/vList4#1"/>
    <dgm:cxn modelId="{79F63068-B367-4904-8853-CD8C0A182E7B}" type="presParOf" srcId="{6AB8AEEA-6AB8-4204-ABF8-2CBB7EE2C390}" destId="{1974AE15-E50D-4F88-A019-CDBCE4C44BE2}" srcOrd="0" destOrd="0" presId="urn:microsoft.com/office/officeart/2005/8/layout/vList4#1"/>
    <dgm:cxn modelId="{A5970FED-C24D-42A6-94BC-BF6E30A11C16}" type="presParOf" srcId="{6AB8AEEA-6AB8-4204-ABF8-2CBB7EE2C390}" destId="{AD4F122A-DFCB-433C-98AB-137DB163C1E5}" srcOrd="1" destOrd="0" presId="urn:microsoft.com/office/officeart/2005/8/layout/vList4#1"/>
    <dgm:cxn modelId="{1AB7F0AE-0B50-4324-8369-77DF394C996C}" type="presParOf" srcId="{6AB8AEEA-6AB8-4204-ABF8-2CBB7EE2C390}" destId="{6DBF6C0A-8137-46ED-B4D0-A5550E32B210}" srcOrd="2" destOrd="0" presId="urn:microsoft.com/office/officeart/2005/8/layout/vList4#1"/>
    <dgm:cxn modelId="{438F2A1E-418C-46F4-B628-B24D827F645B}" type="presParOf" srcId="{35CE745C-EE70-4BF4-A3A3-8956B3ACA4BC}" destId="{9FEC5E4B-C20C-46EB-86DD-1BB313D815CF}" srcOrd="1" destOrd="0" presId="urn:microsoft.com/office/officeart/2005/8/layout/vList4#1"/>
    <dgm:cxn modelId="{F73F745E-165D-4BAF-89F6-E19FCEFA9BFA}" type="presParOf" srcId="{35CE745C-EE70-4BF4-A3A3-8956B3ACA4BC}" destId="{88861655-52BF-4FD5-9341-CCCAF39B787A}" srcOrd="2" destOrd="0" presId="urn:microsoft.com/office/officeart/2005/8/layout/vList4#1"/>
    <dgm:cxn modelId="{3A432308-EED5-4E4F-B62E-06E07FA0A19A}" type="presParOf" srcId="{88861655-52BF-4FD5-9341-CCCAF39B787A}" destId="{9ECF51FB-F4C0-4B91-8484-C2E7B62176BA}" srcOrd="0" destOrd="0" presId="urn:microsoft.com/office/officeart/2005/8/layout/vList4#1"/>
    <dgm:cxn modelId="{90118642-1117-4552-90B0-C51E93B6A4D4}" type="presParOf" srcId="{88861655-52BF-4FD5-9341-CCCAF39B787A}" destId="{98A71690-C045-4E2C-9C7B-89E46D5B3E21}" srcOrd="1" destOrd="0" presId="urn:microsoft.com/office/officeart/2005/8/layout/vList4#1"/>
    <dgm:cxn modelId="{554F5155-E290-4ACA-96D5-F27C34EC9B84}" type="presParOf" srcId="{88861655-52BF-4FD5-9341-CCCAF39B787A}" destId="{EFBD308B-5C71-44BC-A120-08747E48E907}" srcOrd="2" destOrd="0" presId="urn:microsoft.com/office/officeart/2005/8/layout/vList4#1"/>
    <dgm:cxn modelId="{4EF74E7A-4252-46C5-B99A-058360B5FF1E}" type="presParOf" srcId="{35CE745C-EE70-4BF4-A3A3-8956B3ACA4BC}" destId="{097F580B-B4EE-4989-ABB6-958E3ABDCC9C}" srcOrd="3" destOrd="0" presId="urn:microsoft.com/office/officeart/2005/8/layout/vList4#1"/>
    <dgm:cxn modelId="{00F17156-1BD4-4C9D-A652-F73E378707BD}" type="presParOf" srcId="{35CE745C-EE70-4BF4-A3A3-8956B3ACA4BC}" destId="{262D0D51-1C9C-47D1-B8DB-70D2B1C4A2D2}" srcOrd="4" destOrd="0" presId="urn:microsoft.com/office/officeart/2005/8/layout/vList4#1"/>
    <dgm:cxn modelId="{F3BA7EC8-7563-4397-A771-0D8FEC04ED97}" type="presParOf" srcId="{262D0D51-1C9C-47D1-B8DB-70D2B1C4A2D2}" destId="{93D7ED64-09C2-43DD-9F58-588A409EB209}" srcOrd="0" destOrd="0" presId="urn:microsoft.com/office/officeart/2005/8/layout/vList4#1"/>
    <dgm:cxn modelId="{4EB5E4AE-F747-4D0B-A85F-2022AE7AC1B9}" type="presParOf" srcId="{262D0D51-1C9C-47D1-B8DB-70D2B1C4A2D2}" destId="{B70D93E8-A4C9-4DA1-852F-BE9D33BC502A}" srcOrd="1" destOrd="0" presId="urn:microsoft.com/office/officeart/2005/8/layout/vList4#1"/>
    <dgm:cxn modelId="{0171B1F7-7171-4C74-82FC-61AECD0F34CD}" type="presParOf" srcId="{262D0D51-1C9C-47D1-B8DB-70D2B1C4A2D2}" destId="{8CF5B593-D6D8-4CDE-9FAD-7B133006C7B7}" srcOrd="2" destOrd="0" presId="urn:microsoft.com/office/officeart/2005/8/layout/vList4#1"/>
    <dgm:cxn modelId="{A587930F-5F1B-43BB-95FF-484DD7CFBE88}" type="presParOf" srcId="{35CE745C-EE70-4BF4-A3A3-8956B3ACA4BC}" destId="{1DEE58EE-1937-4E79-8216-271E3F499595}" srcOrd="5" destOrd="0" presId="urn:microsoft.com/office/officeart/2005/8/layout/vList4#1"/>
    <dgm:cxn modelId="{A0BAB4F3-6B32-42FE-9AA0-1BB303CFFA48}" type="presParOf" srcId="{35CE745C-EE70-4BF4-A3A3-8956B3ACA4BC}" destId="{241EF787-9DF9-4AC2-8C08-62F16CE8369A}" srcOrd="6" destOrd="0" presId="urn:microsoft.com/office/officeart/2005/8/layout/vList4#1"/>
    <dgm:cxn modelId="{AA60EE88-57D8-4682-89CB-E591E3998ABB}" type="presParOf" srcId="{241EF787-9DF9-4AC2-8C08-62F16CE8369A}" destId="{FF6916FE-1D5B-48D9-9BFB-F2D20AFF7CF7}" srcOrd="0" destOrd="0" presId="urn:microsoft.com/office/officeart/2005/8/layout/vList4#1"/>
    <dgm:cxn modelId="{6C8A6734-675F-442B-ACDF-6C2DEE81616B}" type="presParOf" srcId="{241EF787-9DF9-4AC2-8C08-62F16CE8369A}" destId="{E353E9D3-5B1F-4FB3-809D-902041EC4A41}" srcOrd="1" destOrd="0" presId="urn:microsoft.com/office/officeart/2005/8/layout/vList4#1"/>
    <dgm:cxn modelId="{DB9EBADC-DF59-46C0-B381-778B11C0B6B3}" type="presParOf" srcId="{241EF787-9DF9-4AC2-8C08-62F16CE8369A}" destId="{67D4415F-3AA5-47F9-8536-D8F9677B5BE0}"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E457D74-2688-4D9A-9166-DDD50DF7C676}"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21288DF1-B5A6-4B46-8CA7-7047FACFBFCF}">
      <dgm:prSet/>
      <dgm:spPr/>
      <dgm:t>
        <a:bodyPr/>
        <a:lstStyle/>
        <a:p>
          <a:pPr rtl="0"/>
          <a:r>
            <a:rPr lang="en-US" baseline="0" dirty="0" err="1" smtClean="0">
              <a:latin typeface="Arial" pitchFamily="34" charset="0"/>
              <a:cs typeface="Arial" pitchFamily="34" charset="0"/>
            </a:rPr>
            <a:t>Belum</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semua</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peralatan</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dimiliki</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oleh</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tenaga</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pengawas</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pada</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tingkat</a:t>
          </a:r>
          <a:r>
            <a:rPr lang="en-US" baseline="0" dirty="0" smtClean="0">
              <a:latin typeface="Arial" pitchFamily="34" charset="0"/>
              <a:cs typeface="Arial" pitchFamily="34" charset="0"/>
            </a:rPr>
            <a:t> II </a:t>
          </a:r>
          <a:r>
            <a:rPr lang="en-US" baseline="0" dirty="0" err="1" smtClean="0">
              <a:latin typeface="Arial" pitchFamily="34" charset="0"/>
              <a:cs typeface="Arial" pitchFamily="34" charset="0"/>
            </a:rPr>
            <a:t>dan</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kecamatan</a:t>
          </a:r>
          <a:endParaRPr lang="en-US" baseline="0" dirty="0">
            <a:latin typeface="Arial" pitchFamily="34" charset="0"/>
            <a:cs typeface="Arial" pitchFamily="34" charset="0"/>
          </a:endParaRPr>
        </a:p>
      </dgm:t>
    </dgm:pt>
    <dgm:pt modelId="{C1D9A7D4-EFD7-423A-982A-8FE0EA738B72}" type="parTrans" cxnId="{5E97A0DA-90B3-4D26-ADC3-472EC1EB8F09}">
      <dgm:prSet/>
      <dgm:spPr/>
      <dgm:t>
        <a:bodyPr/>
        <a:lstStyle/>
        <a:p>
          <a:endParaRPr lang="en-US"/>
        </a:p>
      </dgm:t>
    </dgm:pt>
    <dgm:pt modelId="{ABACAC3E-0960-4429-82CE-680250017B28}" type="sibTrans" cxnId="{5E97A0DA-90B3-4D26-ADC3-472EC1EB8F09}">
      <dgm:prSet/>
      <dgm:spPr/>
      <dgm:t>
        <a:bodyPr/>
        <a:lstStyle/>
        <a:p>
          <a:endParaRPr lang="en-US"/>
        </a:p>
      </dgm:t>
    </dgm:pt>
    <dgm:pt modelId="{7598BFDE-FF51-492C-868C-AA9B6C55B2F3}">
      <dgm:prSet/>
      <dgm:spPr/>
      <dgm:t>
        <a:bodyPr/>
        <a:lstStyle/>
        <a:p>
          <a:pPr rtl="0"/>
          <a:r>
            <a:rPr lang="en-US" baseline="0" dirty="0" err="1" smtClean="0">
              <a:latin typeface="Arial" pitchFamily="34" charset="0"/>
              <a:cs typeface="Arial" pitchFamily="34" charset="0"/>
            </a:rPr>
            <a:t>Masih</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terbatasnya</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pengetahuan</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petugas</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dalam</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melaksanakan</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pengawasan</a:t>
          </a:r>
          <a:endParaRPr lang="en-US" baseline="0" dirty="0">
            <a:latin typeface="Arial" pitchFamily="34" charset="0"/>
            <a:cs typeface="Arial" pitchFamily="34" charset="0"/>
          </a:endParaRPr>
        </a:p>
      </dgm:t>
    </dgm:pt>
    <dgm:pt modelId="{9D6FD63C-D356-4836-B34C-8EC61A1C8C69}" type="parTrans" cxnId="{303C8FB5-B1E1-4B3F-93A9-904ED121BC50}">
      <dgm:prSet/>
      <dgm:spPr/>
      <dgm:t>
        <a:bodyPr/>
        <a:lstStyle/>
        <a:p>
          <a:endParaRPr lang="en-US"/>
        </a:p>
      </dgm:t>
    </dgm:pt>
    <dgm:pt modelId="{390B8353-BB6A-4DBB-9A31-FE04F2262F62}" type="sibTrans" cxnId="{303C8FB5-B1E1-4B3F-93A9-904ED121BC50}">
      <dgm:prSet/>
      <dgm:spPr/>
      <dgm:t>
        <a:bodyPr/>
        <a:lstStyle/>
        <a:p>
          <a:endParaRPr lang="en-US"/>
        </a:p>
      </dgm:t>
    </dgm:pt>
    <dgm:pt modelId="{59B693B7-DD37-477B-8AD9-122DA7579B1F}">
      <dgm:prSet/>
      <dgm:spPr/>
      <dgm:t>
        <a:bodyPr/>
        <a:lstStyle/>
        <a:p>
          <a:pPr rtl="0"/>
          <a:r>
            <a:rPr lang="en-US" baseline="0" dirty="0" err="1" smtClean="0">
              <a:latin typeface="Arial" pitchFamily="34" charset="0"/>
              <a:cs typeface="Arial" pitchFamily="34" charset="0"/>
            </a:rPr>
            <a:t>Masih</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minimnya</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dana</a:t>
          </a:r>
          <a:r>
            <a:rPr lang="en-US" baseline="0" dirty="0" smtClean="0">
              <a:latin typeface="Arial" pitchFamily="34" charset="0"/>
              <a:cs typeface="Arial" pitchFamily="34" charset="0"/>
            </a:rPr>
            <a:t> yang </a:t>
          </a:r>
          <a:r>
            <a:rPr lang="en-US" baseline="0" dirty="0" err="1" smtClean="0">
              <a:latin typeface="Arial" pitchFamily="34" charset="0"/>
              <a:cs typeface="Arial" pitchFamily="34" charset="0"/>
            </a:rPr>
            <a:t>dialokasikan</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untuk</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pengawasan</a:t>
          </a:r>
          <a:r>
            <a:rPr lang="en-US" baseline="0" dirty="0" smtClean="0">
              <a:latin typeface="Arial" pitchFamily="34" charset="0"/>
              <a:cs typeface="Arial" pitchFamily="34" charset="0"/>
            </a:rPr>
            <a:t> STTU</a:t>
          </a:r>
          <a:endParaRPr lang="en-US" dirty="0">
            <a:latin typeface="Arial" pitchFamily="34" charset="0"/>
            <a:cs typeface="Arial" pitchFamily="34" charset="0"/>
          </a:endParaRPr>
        </a:p>
      </dgm:t>
    </dgm:pt>
    <dgm:pt modelId="{782CE49E-85E0-44E9-BD5D-D9DC9B61B67D}" type="parTrans" cxnId="{5611E09D-CF4E-447E-88FB-D991007C6749}">
      <dgm:prSet/>
      <dgm:spPr/>
      <dgm:t>
        <a:bodyPr/>
        <a:lstStyle/>
        <a:p>
          <a:endParaRPr lang="en-US"/>
        </a:p>
      </dgm:t>
    </dgm:pt>
    <dgm:pt modelId="{7939F5DE-2B8E-477A-9E77-E4B14E0B2876}" type="sibTrans" cxnId="{5611E09D-CF4E-447E-88FB-D991007C6749}">
      <dgm:prSet/>
      <dgm:spPr/>
      <dgm:t>
        <a:bodyPr/>
        <a:lstStyle/>
        <a:p>
          <a:endParaRPr lang="en-US"/>
        </a:p>
      </dgm:t>
    </dgm:pt>
    <dgm:pt modelId="{187037C7-5F8D-44B4-88E7-4CCAD6DBFFC9}">
      <dgm:prSet/>
      <dgm:spPr/>
      <dgm:t>
        <a:bodyPr/>
        <a:lstStyle/>
        <a:p>
          <a:pPr rtl="0"/>
          <a:r>
            <a:rPr lang="en-US" baseline="0" dirty="0" err="1" smtClean="0">
              <a:latin typeface="Arial" pitchFamily="34" charset="0"/>
              <a:cs typeface="Arial" pitchFamily="34" charset="0"/>
            </a:rPr>
            <a:t>Belum</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semua</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kecamatan</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tingkat</a:t>
          </a:r>
          <a:r>
            <a:rPr lang="en-US" baseline="0" dirty="0" smtClean="0">
              <a:latin typeface="Arial" pitchFamily="34" charset="0"/>
              <a:cs typeface="Arial" pitchFamily="34" charset="0"/>
            </a:rPr>
            <a:t> II </a:t>
          </a:r>
          <a:r>
            <a:rPr lang="en-US" baseline="0" dirty="0" err="1" smtClean="0">
              <a:latin typeface="Arial" pitchFamily="34" charset="0"/>
              <a:cs typeface="Arial" pitchFamily="34" charset="0"/>
            </a:rPr>
            <a:t>memiliki</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sarana</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transportasi</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untuk</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melakukan</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kegiatan</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pengawasan</a:t>
          </a:r>
          <a:endParaRPr lang="en-US" baseline="0" dirty="0">
            <a:latin typeface="Arial" pitchFamily="34" charset="0"/>
            <a:cs typeface="Arial" pitchFamily="34" charset="0"/>
          </a:endParaRPr>
        </a:p>
      </dgm:t>
    </dgm:pt>
    <dgm:pt modelId="{F7DC5CDB-C027-4081-A3B5-D895CF2747E8}" type="parTrans" cxnId="{2D2D4CAC-C9CD-485C-8CB3-6D330FF89CD7}">
      <dgm:prSet/>
      <dgm:spPr/>
      <dgm:t>
        <a:bodyPr/>
        <a:lstStyle/>
        <a:p>
          <a:endParaRPr lang="en-US"/>
        </a:p>
      </dgm:t>
    </dgm:pt>
    <dgm:pt modelId="{E4242EF0-BE2D-4B75-B23F-B1F7535542BC}" type="sibTrans" cxnId="{2D2D4CAC-C9CD-485C-8CB3-6D330FF89CD7}">
      <dgm:prSet/>
      <dgm:spPr/>
      <dgm:t>
        <a:bodyPr/>
        <a:lstStyle/>
        <a:p>
          <a:endParaRPr lang="en-US"/>
        </a:p>
      </dgm:t>
    </dgm:pt>
    <dgm:pt modelId="{BA4AF3C9-BDC6-40F3-B050-D3690706A411}" type="pres">
      <dgm:prSet presAssocID="{5E457D74-2688-4D9A-9166-DDD50DF7C676}" presName="linear" presStyleCnt="0">
        <dgm:presLayoutVars>
          <dgm:animLvl val="lvl"/>
          <dgm:resizeHandles val="exact"/>
        </dgm:presLayoutVars>
      </dgm:prSet>
      <dgm:spPr/>
      <dgm:t>
        <a:bodyPr/>
        <a:lstStyle/>
        <a:p>
          <a:endParaRPr lang="en-US"/>
        </a:p>
      </dgm:t>
    </dgm:pt>
    <dgm:pt modelId="{35DB5064-64D0-43FC-ADAB-5F452DFFC95C}" type="pres">
      <dgm:prSet presAssocID="{21288DF1-B5A6-4B46-8CA7-7047FACFBFCF}" presName="parentText" presStyleLbl="node1" presStyleIdx="0" presStyleCnt="4">
        <dgm:presLayoutVars>
          <dgm:chMax val="0"/>
          <dgm:bulletEnabled val="1"/>
        </dgm:presLayoutVars>
      </dgm:prSet>
      <dgm:spPr/>
      <dgm:t>
        <a:bodyPr/>
        <a:lstStyle/>
        <a:p>
          <a:endParaRPr lang="en-US"/>
        </a:p>
      </dgm:t>
    </dgm:pt>
    <dgm:pt modelId="{9E40F1F6-2D00-442C-8C03-A102595E87A5}" type="pres">
      <dgm:prSet presAssocID="{ABACAC3E-0960-4429-82CE-680250017B28}" presName="spacer" presStyleCnt="0"/>
      <dgm:spPr/>
    </dgm:pt>
    <dgm:pt modelId="{3A1FECE3-99B1-4C6E-A30C-6944B674F6AF}" type="pres">
      <dgm:prSet presAssocID="{7598BFDE-FF51-492C-868C-AA9B6C55B2F3}" presName="parentText" presStyleLbl="node1" presStyleIdx="1" presStyleCnt="4">
        <dgm:presLayoutVars>
          <dgm:chMax val="0"/>
          <dgm:bulletEnabled val="1"/>
        </dgm:presLayoutVars>
      </dgm:prSet>
      <dgm:spPr/>
      <dgm:t>
        <a:bodyPr/>
        <a:lstStyle/>
        <a:p>
          <a:endParaRPr lang="en-US"/>
        </a:p>
      </dgm:t>
    </dgm:pt>
    <dgm:pt modelId="{21375129-9446-4E06-896D-0B5E34F0A704}" type="pres">
      <dgm:prSet presAssocID="{390B8353-BB6A-4DBB-9A31-FE04F2262F62}" presName="spacer" presStyleCnt="0"/>
      <dgm:spPr/>
    </dgm:pt>
    <dgm:pt modelId="{FC690DCF-A823-40D8-B73F-141EA44EF1EC}" type="pres">
      <dgm:prSet presAssocID="{59B693B7-DD37-477B-8AD9-122DA7579B1F}" presName="parentText" presStyleLbl="node1" presStyleIdx="2" presStyleCnt="4">
        <dgm:presLayoutVars>
          <dgm:chMax val="0"/>
          <dgm:bulletEnabled val="1"/>
        </dgm:presLayoutVars>
      </dgm:prSet>
      <dgm:spPr/>
      <dgm:t>
        <a:bodyPr/>
        <a:lstStyle/>
        <a:p>
          <a:endParaRPr lang="en-US"/>
        </a:p>
      </dgm:t>
    </dgm:pt>
    <dgm:pt modelId="{D5F89619-CE07-4074-A1F7-9D60F1C9FEE2}" type="pres">
      <dgm:prSet presAssocID="{7939F5DE-2B8E-477A-9E77-E4B14E0B2876}" presName="spacer" presStyleCnt="0"/>
      <dgm:spPr/>
    </dgm:pt>
    <dgm:pt modelId="{11EE8EBF-3307-4A27-AFDE-6E220062EF57}" type="pres">
      <dgm:prSet presAssocID="{187037C7-5F8D-44B4-88E7-4CCAD6DBFFC9}" presName="parentText" presStyleLbl="node1" presStyleIdx="3" presStyleCnt="4">
        <dgm:presLayoutVars>
          <dgm:chMax val="0"/>
          <dgm:bulletEnabled val="1"/>
        </dgm:presLayoutVars>
      </dgm:prSet>
      <dgm:spPr/>
      <dgm:t>
        <a:bodyPr/>
        <a:lstStyle/>
        <a:p>
          <a:endParaRPr lang="en-US"/>
        </a:p>
      </dgm:t>
    </dgm:pt>
  </dgm:ptLst>
  <dgm:cxnLst>
    <dgm:cxn modelId="{A94E158D-D62A-4C81-9B04-01226648E847}" type="presOf" srcId="{7598BFDE-FF51-492C-868C-AA9B6C55B2F3}" destId="{3A1FECE3-99B1-4C6E-A30C-6944B674F6AF}" srcOrd="0" destOrd="0" presId="urn:microsoft.com/office/officeart/2005/8/layout/vList2"/>
    <dgm:cxn modelId="{C2C8FD6E-AD8F-4022-9176-2CEA2C29F672}" type="presOf" srcId="{187037C7-5F8D-44B4-88E7-4CCAD6DBFFC9}" destId="{11EE8EBF-3307-4A27-AFDE-6E220062EF57}" srcOrd="0" destOrd="0" presId="urn:microsoft.com/office/officeart/2005/8/layout/vList2"/>
    <dgm:cxn modelId="{303C8FB5-B1E1-4B3F-93A9-904ED121BC50}" srcId="{5E457D74-2688-4D9A-9166-DDD50DF7C676}" destId="{7598BFDE-FF51-492C-868C-AA9B6C55B2F3}" srcOrd="1" destOrd="0" parTransId="{9D6FD63C-D356-4836-B34C-8EC61A1C8C69}" sibTransId="{390B8353-BB6A-4DBB-9A31-FE04F2262F62}"/>
    <dgm:cxn modelId="{2D2D4CAC-C9CD-485C-8CB3-6D330FF89CD7}" srcId="{5E457D74-2688-4D9A-9166-DDD50DF7C676}" destId="{187037C7-5F8D-44B4-88E7-4CCAD6DBFFC9}" srcOrd="3" destOrd="0" parTransId="{F7DC5CDB-C027-4081-A3B5-D895CF2747E8}" sibTransId="{E4242EF0-BE2D-4B75-B23F-B1F7535542BC}"/>
    <dgm:cxn modelId="{CFDFE504-1400-40E7-BCFF-466F7BF3DF8F}" type="presOf" srcId="{21288DF1-B5A6-4B46-8CA7-7047FACFBFCF}" destId="{35DB5064-64D0-43FC-ADAB-5F452DFFC95C}" srcOrd="0" destOrd="0" presId="urn:microsoft.com/office/officeart/2005/8/layout/vList2"/>
    <dgm:cxn modelId="{5611E09D-CF4E-447E-88FB-D991007C6749}" srcId="{5E457D74-2688-4D9A-9166-DDD50DF7C676}" destId="{59B693B7-DD37-477B-8AD9-122DA7579B1F}" srcOrd="2" destOrd="0" parTransId="{782CE49E-85E0-44E9-BD5D-D9DC9B61B67D}" sibTransId="{7939F5DE-2B8E-477A-9E77-E4B14E0B2876}"/>
    <dgm:cxn modelId="{8ABCAC26-8720-43AB-8497-01781CF79FDC}" type="presOf" srcId="{59B693B7-DD37-477B-8AD9-122DA7579B1F}" destId="{FC690DCF-A823-40D8-B73F-141EA44EF1EC}" srcOrd="0" destOrd="0" presId="urn:microsoft.com/office/officeart/2005/8/layout/vList2"/>
    <dgm:cxn modelId="{5E97A0DA-90B3-4D26-ADC3-472EC1EB8F09}" srcId="{5E457D74-2688-4D9A-9166-DDD50DF7C676}" destId="{21288DF1-B5A6-4B46-8CA7-7047FACFBFCF}" srcOrd="0" destOrd="0" parTransId="{C1D9A7D4-EFD7-423A-982A-8FE0EA738B72}" sibTransId="{ABACAC3E-0960-4429-82CE-680250017B28}"/>
    <dgm:cxn modelId="{DC1C3028-BCA6-40E2-B696-BA4AC4507E1F}" type="presOf" srcId="{5E457D74-2688-4D9A-9166-DDD50DF7C676}" destId="{BA4AF3C9-BDC6-40F3-B050-D3690706A411}" srcOrd="0" destOrd="0" presId="urn:microsoft.com/office/officeart/2005/8/layout/vList2"/>
    <dgm:cxn modelId="{BC4F4A9E-4B80-4573-98EE-8BBCEDC3BBE3}" type="presParOf" srcId="{BA4AF3C9-BDC6-40F3-B050-D3690706A411}" destId="{35DB5064-64D0-43FC-ADAB-5F452DFFC95C}" srcOrd="0" destOrd="0" presId="urn:microsoft.com/office/officeart/2005/8/layout/vList2"/>
    <dgm:cxn modelId="{159DA9BC-970D-49E9-82E1-27FDF5972890}" type="presParOf" srcId="{BA4AF3C9-BDC6-40F3-B050-D3690706A411}" destId="{9E40F1F6-2D00-442C-8C03-A102595E87A5}" srcOrd="1" destOrd="0" presId="urn:microsoft.com/office/officeart/2005/8/layout/vList2"/>
    <dgm:cxn modelId="{6DA01DDB-C710-4D4A-B17E-E64116ECDDD5}" type="presParOf" srcId="{BA4AF3C9-BDC6-40F3-B050-D3690706A411}" destId="{3A1FECE3-99B1-4C6E-A30C-6944B674F6AF}" srcOrd="2" destOrd="0" presId="urn:microsoft.com/office/officeart/2005/8/layout/vList2"/>
    <dgm:cxn modelId="{A283003C-617E-4E84-8295-71432C17340B}" type="presParOf" srcId="{BA4AF3C9-BDC6-40F3-B050-D3690706A411}" destId="{21375129-9446-4E06-896D-0B5E34F0A704}" srcOrd="3" destOrd="0" presId="urn:microsoft.com/office/officeart/2005/8/layout/vList2"/>
    <dgm:cxn modelId="{24CBF7BB-A6C2-4F39-973B-6D76BA9C568E}" type="presParOf" srcId="{BA4AF3C9-BDC6-40F3-B050-D3690706A411}" destId="{FC690DCF-A823-40D8-B73F-141EA44EF1EC}" srcOrd="4" destOrd="0" presId="urn:microsoft.com/office/officeart/2005/8/layout/vList2"/>
    <dgm:cxn modelId="{08A1F7B6-A059-4E8D-A684-3A4594719C19}" type="presParOf" srcId="{BA4AF3C9-BDC6-40F3-B050-D3690706A411}" destId="{D5F89619-CE07-4074-A1F7-9D60F1C9FEE2}" srcOrd="5" destOrd="0" presId="urn:microsoft.com/office/officeart/2005/8/layout/vList2"/>
    <dgm:cxn modelId="{A45DD2A6-8312-437C-B051-80B4F1D9AA47}" type="presParOf" srcId="{BA4AF3C9-BDC6-40F3-B050-D3690706A411}" destId="{11EE8EBF-3307-4A27-AFDE-6E220062EF5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0788FD3-3D14-4183-97A8-35B5BE3FFEC1}" type="doc">
      <dgm:prSet loTypeId="urn:microsoft.com/office/officeart/2005/8/layout/process5" loCatId="process" qsTypeId="urn:microsoft.com/office/officeart/2005/8/quickstyle/simple1" qsCatId="simple" csTypeId="urn:microsoft.com/office/officeart/2005/8/colors/colorful1#2" csCatId="colorful" phldr="1"/>
      <dgm:spPr/>
      <dgm:t>
        <a:bodyPr/>
        <a:lstStyle/>
        <a:p>
          <a:endParaRPr lang="en-US"/>
        </a:p>
      </dgm:t>
    </dgm:pt>
    <dgm:pt modelId="{981F5B8F-0AAA-485C-B411-53F51E0DAF0F}">
      <dgm:prSet phldrT="[Text]"/>
      <dgm:spPr/>
      <dgm:t>
        <a:bodyPr/>
        <a:lstStyle/>
        <a:p>
          <a:r>
            <a:rPr lang="fi-FI" dirty="0" smtClean="0"/>
            <a:t>1) seleksi dan penerimaan bahan makanan</a:t>
          </a:r>
          <a:endParaRPr lang="en-US" dirty="0"/>
        </a:p>
      </dgm:t>
    </dgm:pt>
    <dgm:pt modelId="{4E1056C9-F015-4646-AE04-4E5DBF5CE034}" type="parTrans" cxnId="{58C68160-05FA-49E1-ABB7-93419163913B}">
      <dgm:prSet/>
      <dgm:spPr/>
      <dgm:t>
        <a:bodyPr/>
        <a:lstStyle/>
        <a:p>
          <a:endParaRPr lang="en-US"/>
        </a:p>
      </dgm:t>
    </dgm:pt>
    <dgm:pt modelId="{B22FB1E2-4C43-47FE-B335-EFE881F56DDA}" type="sibTrans" cxnId="{58C68160-05FA-49E1-ABB7-93419163913B}">
      <dgm:prSet/>
      <dgm:spPr/>
      <dgm:t>
        <a:bodyPr/>
        <a:lstStyle/>
        <a:p>
          <a:endParaRPr lang="en-US"/>
        </a:p>
      </dgm:t>
    </dgm:pt>
    <dgm:pt modelId="{4C59106D-BF19-45AC-88EF-5A23D1BB91C5}">
      <dgm:prSet phldrT="[Text]"/>
      <dgm:spPr/>
      <dgm:t>
        <a:bodyPr/>
        <a:lstStyle/>
        <a:p>
          <a:r>
            <a:rPr lang="fi-FI" dirty="0" smtClean="0"/>
            <a:t>2) penyimpanan, penanganan, dan menyiapkan bahan makanan;</a:t>
          </a:r>
          <a:endParaRPr lang="en-US" dirty="0"/>
        </a:p>
      </dgm:t>
    </dgm:pt>
    <dgm:pt modelId="{D7869AA1-8BB5-4322-9582-F4998779AD28}" type="parTrans" cxnId="{60FF373F-D676-4314-907B-01BC69DD9F31}">
      <dgm:prSet/>
      <dgm:spPr/>
      <dgm:t>
        <a:bodyPr/>
        <a:lstStyle/>
        <a:p>
          <a:endParaRPr lang="en-US"/>
        </a:p>
      </dgm:t>
    </dgm:pt>
    <dgm:pt modelId="{E55747C8-27F8-4D78-95D7-1468F7A53109}" type="sibTrans" cxnId="{60FF373F-D676-4314-907B-01BC69DD9F31}">
      <dgm:prSet/>
      <dgm:spPr/>
      <dgm:t>
        <a:bodyPr/>
        <a:lstStyle/>
        <a:p>
          <a:endParaRPr lang="en-US"/>
        </a:p>
      </dgm:t>
    </dgm:pt>
    <dgm:pt modelId="{3847D975-C9A8-4869-BB9B-EA91EBC23FC5}">
      <dgm:prSet phldrT="[Text]" custT="1"/>
      <dgm:spPr/>
      <dgm:t>
        <a:bodyPr/>
        <a:lstStyle/>
        <a:p>
          <a:r>
            <a:rPr lang="en-US" sz="1800" dirty="0" smtClean="0"/>
            <a:t>4) </a:t>
          </a:r>
          <a:r>
            <a:rPr lang="en-US" sz="1800" dirty="0" err="1" smtClean="0"/>
            <a:t>penanganan</a:t>
          </a:r>
          <a:r>
            <a:rPr lang="en-US" sz="1800" dirty="0" smtClean="0"/>
            <a:t> </a:t>
          </a:r>
          <a:r>
            <a:rPr lang="en-US" sz="1800" dirty="0" err="1" smtClean="0"/>
            <a:t>setelah</a:t>
          </a:r>
          <a:r>
            <a:rPr lang="en-US" sz="1800" dirty="0" smtClean="0"/>
            <a:t> </a:t>
          </a:r>
          <a:r>
            <a:rPr lang="en-US" sz="1800" dirty="0" err="1" smtClean="0"/>
            <a:t>dimasak</a:t>
          </a:r>
          <a:endParaRPr lang="en-US" sz="1800" dirty="0"/>
        </a:p>
      </dgm:t>
    </dgm:pt>
    <dgm:pt modelId="{83BF312F-9504-4771-BDAF-65CB6D1B2B1F}" type="parTrans" cxnId="{F62EE7F9-145A-483E-A2B1-7EF440F4E98E}">
      <dgm:prSet/>
      <dgm:spPr/>
      <dgm:t>
        <a:bodyPr/>
        <a:lstStyle/>
        <a:p>
          <a:endParaRPr lang="en-US"/>
        </a:p>
      </dgm:t>
    </dgm:pt>
    <dgm:pt modelId="{3AB9E074-10FE-4D5D-8FCD-72EE9D2E681C}" type="sibTrans" cxnId="{F62EE7F9-145A-483E-A2B1-7EF440F4E98E}">
      <dgm:prSet/>
      <dgm:spPr/>
      <dgm:t>
        <a:bodyPr/>
        <a:lstStyle/>
        <a:p>
          <a:endParaRPr lang="en-US"/>
        </a:p>
      </dgm:t>
    </dgm:pt>
    <dgm:pt modelId="{12AEC997-D810-4186-8D61-ED20CF748678}">
      <dgm:prSet phldrT="[Text]"/>
      <dgm:spPr/>
      <dgm:t>
        <a:bodyPr/>
        <a:lstStyle/>
        <a:p>
          <a:r>
            <a:rPr lang="fi-FI" dirty="0" smtClean="0"/>
            <a:t>5) membersihkan dan sanitasi bahan makanan dan makanan jadi,</a:t>
          </a:r>
          <a:endParaRPr lang="en-US" dirty="0"/>
        </a:p>
      </dgm:t>
    </dgm:pt>
    <dgm:pt modelId="{45BE46E1-A225-4B2D-9BFC-7E41A46F5E44}" type="parTrans" cxnId="{CD9AA645-F2A3-4373-908E-CA7F502350EC}">
      <dgm:prSet/>
      <dgm:spPr/>
      <dgm:t>
        <a:bodyPr/>
        <a:lstStyle/>
        <a:p>
          <a:endParaRPr lang="en-US"/>
        </a:p>
      </dgm:t>
    </dgm:pt>
    <dgm:pt modelId="{6DEC1A33-490F-49E8-9BFB-C4157BF6091F}" type="sibTrans" cxnId="{CD9AA645-F2A3-4373-908E-CA7F502350EC}">
      <dgm:prSet/>
      <dgm:spPr/>
      <dgm:t>
        <a:bodyPr/>
        <a:lstStyle/>
        <a:p>
          <a:endParaRPr lang="en-US"/>
        </a:p>
      </dgm:t>
    </dgm:pt>
    <dgm:pt modelId="{3C88C783-AF8A-4C29-8EEA-B807D66A4936}">
      <dgm:prSet phldrT="[Text]"/>
      <dgm:spPr/>
      <dgm:t>
        <a:bodyPr/>
        <a:lstStyle/>
        <a:p>
          <a:r>
            <a:rPr lang="en-US" dirty="0" smtClean="0"/>
            <a:t>6) hygiene </a:t>
          </a:r>
          <a:r>
            <a:rPr lang="en-US" dirty="0" err="1" smtClean="0"/>
            <a:t>penjamah</a:t>
          </a:r>
          <a:r>
            <a:rPr lang="en-US" dirty="0" smtClean="0"/>
            <a:t> </a:t>
          </a:r>
          <a:r>
            <a:rPr lang="en-US" dirty="0" err="1" smtClean="0"/>
            <a:t>dan</a:t>
          </a:r>
          <a:r>
            <a:rPr lang="en-US" dirty="0" smtClean="0"/>
            <a:t> </a:t>
          </a:r>
          <a:r>
            <a:rPr lang="en-US" dirty="0" err="1" smtClean="0"/>
            <a:t>pelatihan</a:t>
          </a:r>
          <a:r>
            <a:rPr lang="en-US" dirty="0" smtClean="0"/>
            <a:t> </a:t>
          </a:r>
          <a:endParaRPr lang="en-US" dirty="0"/>
        </a:p>
      </dgm:t>
    </dgm:pt>
    <dgm:pt modelId="{B024CC3A-3EC4-4F81-9408-365CD608EEE4}" type="parTrans" cxnId="{3776263F-D639-43EA-AA8E-10AB855AAE36}">
      <dgm:prSet/>
      <dgm:spPr/>
      <dgm:t>
        <a:bodyPr/>
        <a:lstStyle/>
        <a:p>
          <a:endParaRPr lang="en-US"/>
        </a:p>
      </dgm:t>
    </dgm:pt>
    <dgm:pt modelId="{2E276829-4761-4299-8DD7-D3EBBC6F02FB}" type="sibTrans" cxnId="{3776263F-D639-43EA-AA8E-10AB855AAE36}">
      <dgm:prSet/>
      <dgm:spPr/>
      <dgm:t>
        <a:bodyPr/>
        <a:lstStyle/>
        <a:p>
          <a:endParaRPr lang="en-US"/>
        </a:p>
      </dgm:t>
    </dgm:pt>
    <dgm:pt modelId="{8BCCE8AA-F11C-4251-ADE0-CF2620C93F7C}">
      <dgm:prSet custT="1"/>
      <dgm:spPr/>
      <dgm:t>
        <a:bodyPr/>
        <a:lstStyle/>
        <a:p>
          <a:r>
            <a:rPr lang="en-US" sz="2000" dirty="0" smtClean="0"/>
            <a:t>3) </a:t>
          </a:r>
          <a:r>
            <a:rPr lang="en-US" sz="1800" dirty="0" err="1" smtClean="0"/>
            <a:t>memasak</a:t>
          </a:r>
          <a:r>
            <a:rPr lang="en-US" sz="1800" dirty="0" smtClean="0"/>
            <a:t> </a:t>
          </a:r>
          <a:r>
            <a:rPr lang="en-US" sz="1800" dirty="0" err="1" smtClean="0"/>
            <a:t>dengan</a:t>
          </a:r>
          <a:r>
            <a:rPr lang="en-US" sz="1800" dirty="0" smtClean="0"/>
            <a:t> </a:t>
          </a:r>
          <a:r>
            <a:rPr lang="en-US" sz="1800" dirty="0" err="1" smtClean="0"/>
            <a:t>efektif</a:t>
          </a:r>
          <a:r>
            <a:rPr lang="en-US" sz="1800" dirty="0" smtClean="0"/>
            <a:t>; </a:t>
          </a:r>
          <a:endParaRPr lang="fi-FI" sz="1800" dirty="0"/>
        </a:p>
      </dgm:t>
    </dgm:pt>
    <dgm:pt modelId="{72918204-0C62-4892-94B3-D3519800277F}" type="parTrans" cxnId="{617C1358-7D0C-4CB2-BF68-444164442791}">
      <dgm:prSet/>
      <dgm:spPr/>
      <dgm:t>
        <a:bodyPr/>
        <a:lstStyle/>
        <a:p>
          <a:endParaRPr lang="en-US"/>
        </a:p>
      </dgm:t>
    </dgm:pt>
    <dgm:pt modelId="{C765795D-CB74-4AB1-B6AB-5B7CC425B6AB}" type="sibTrans" cxnId="{617C1358-7D0C-4CB2-BF68-444164442791}">
      <dgm:prSet/>
      <dgm:spPr/>
      <dgm:t>
        <a:bodyPr/>
        <a:lstStyle/>
        <a:p>
          <a:endParaRPr lang="en-US"/>
        </a:p>
      </dgm:t>
    </dgm:pt>
    <dgm:pt modelId="{9CD785A1-2B53-43CB-AB2C-4067BC11B014}" type="pres">
      <dgm:prSet presAssocID="{B0788FD3-3D14-4183-97A8-35B5BE3FFEC1}" presName="diagram" presStyleCnt="0">
        <dgm:presLayoutVars>
          <dgm:dir/>
          <dgm:resizeHandles val="exact"/>
        </dgm:presLayoutVars>
      </dgm:prSet>
      <dgm:spPr/>
      <dgm:t>
        <a:bodyPr/>
        <a:lstStyle/>
        <a:p>
          <a:endParaRPr lang="en-US"/>
        </a:p>
      </dgm:t>
    </dgm:pt>
    <dgm:pt modelId="{979C6BC0-4D3E-48E7-B7B2-0A6A348D0102}" type="pres">
      <dgm:prSet presAssocID="{981F5B8F-0AAA-485C-B411-53F51E0DAF0F}" presName="node" presStyleLbl="node1" presStyleIdx="0" presStyleCnt="6" custScaleX="137415" custScaleY="180561">
        <dgm:presLayoutVars>
          <dgm:bulletEnabled val="1"/>
        </dgm:presLayoutVars>
      </dgm:prSet>
      <dgm:spPr/>
      <dgm:t>
        <a:bodyPr/>
        <a:lstStyle/>
        <a:p>
          <a:endParaRPr lang="en-US"/>
        </a:p>
      </dgm:t>
    </dgm:pt>
    <dgm:pt modelId="{BBDB40B1-A0A5-4713-A179-B8AA5C539DB6}" type="pres">
      <dgm:prSet presAssocID="{B22FB1E2-4C43-47FE-B335-EFE881F56DDA}" presName="sibTrans" presStyleLbl="sibTrans2D1" presStyleIdx="0" presStyleCnt="5"/>
      <dgm:spPr/>
      <dgm:t>
        <a:bodyPr/>
        <a:lstStyle/>
        <a:p>
          <a:endParaRPr lang="en-US"/>
        </a:p>
      </dgm:t>
    </dgm:pt>
    <dgm:pt modelId="{9EE55C6F-FF62-4C5E-A3CD-895BE782FCB7}" type="pres">
      <dgm:prSet presAssocID="{B22FB1E2-4C43-47FE-B335-EFE881F56DDA}" presName="connectorText" presStyleLbl="sibTrans2D1" presStyleIdx="0" presStyleCnt="5"/>
      <dgm:spPr/>
      <dgm:t>
        <a:bodyPr/>
        <a:lstStyle/>
        <a:p>
          <a:endParaRPr lang="en-US"/>
        </a:p>
      </dgm:t>
    </dgm:pt>
    <dgm:pt modelId="{371AEC4F-8156-4216-835B-3D6F0C903D83}" type="pres">
      <dgm:prSet presAssocID="{4C59106D-BF19-45AC-88EF-5A23D1BB91C5}" presName="node" presStyleLbl="node1" presStyleIdx="1" presStyleCnt="6" custScaleX="140828" custScaleY="170467">
        <dgm:presLayoutVars>
          <dgm:bulletEnabled val="1"/>
        </dgm:presLayoutVars>
      </dgm:prSet>
      <dgm:spPr/>
      <dgm:t>
        <a:bodyPr/>
        <a:lstStyle/>
        <a:p>
          <a:endParaRPr lang="en-US"/>
        </a:p>
      </dgm:t>
    </dgm:pt>
    <dgm:pt modelId="{907DD16D-B8FB-4946-AEC4-7CCE8A8FA50B}" type="pres">
      <dgm:prSet presAssocID="{E55747C8-27F8-4D78-95D7-1468F7A53109}" presName="sibTrans" presStyleLbl="sibTrans2D1" presStyleIdx="1" presStyleCnt="5"/>
      <dgm:spPr/>
      <dgm:t>
        <a:bodyPr/>
        <a:lstStyle/>
        <a:p>
          <a:endParaRPr lang="en-US"/>
        </a:p>
      </dgm:t>
    </dgm:pt>
    <dgm:pt modelId="{04A3A668-4470-4239-8FFE-E5FFC35C05D6}" type="pres">
      <dgm:prSet presAssocID="{E55747C8-27F8-4D78-95D7-1468F7A53109}" presName="connectorText" presStyleLbl="sibTrans2D1" presStyleIdx="1" presStyleCnt="5"/>
      <dgm:spPr/>
      <dgm:t>
        <a:bodyPr/>
        <a:lstStyle/>
        <a:p>
          <a:endParaRPr lang="en-US"/>
        </a:p>
      </dgm:t>
    </dgm:pt>
    <dgm:pt modelId="{B540BFC8-9EB9-405D-9568-745C77F5FE1B}" type="pres">
      <dgm:prSet presAssocID="{8BCCE8AA-F11C-4251-ADE0-CF2620C93F7C}" presName="node" presStyleLbl="node1" presStyleIdx="2" presStyleCnt="6" custScaleX="112015">
        <dgm:presLayoutVars>
          <dgm:bulletEnabled val="1"/>
        </dgm:presLayoutVars>
      </dgm:prSet>
      <dgm:spPr/>
      <dgm:t>
        <a:bodyPr/>
        <a:lstStyle/>
        <a:p>
          <a:endParaRPr lang="en-US"/>
        </a:p>
      </dgm:t>
    </dgm:pt>
    <dgm:pt modelId="{4EFFB4D4-7950-41A5-AA71-B9FCC680EBA4}" type="pres">
      <dgm:prSet presAssocID="{C765795D-CB74-4AB1-B6AB-5B7CC425B6AB}" presName="sibTrans" presStyleLbl="sibTrans2D1" presStyleIdx="2" presStyleCnt="5"/>
      <dgm:spPr/>
      <dgm:t>
        <a:bodyPr/>
        <a:lstStyle/>
        <a:p>
          <a:endParaRPr lang="en-US"/>
        </a:p>
      </dgm:t>
    </dgm:pt>
    <dgm:pt modelId="{C9E2F712-8B8F-481D-84DB-B49088FBB36B}" type="pres">
      <dgm:prSet presAssocID="{C765795D-CB74-4AB1-B6AB-5B7CC425B6AB}" presName="connectorText" presStyleLbl="sibTrans2D1" presStyleIdx="2" presStyleCnt="5"/>
      <dgm:spPr/>
      <dgm:t>
        <a:bodyPr/>
        <a:lstStyle/>
        <a:p>
          <a:endParaRPr lang="en-US"/>
        </a:p>
      </dgm:t>
    </dgm:pt>
    <dgm:pt modelId="{7A841FDB-0BA5-4D7C-B544-279B4E2225A6}" type="pres">
      <dgm:prSet presAssocID="{3847D975-C9A8-4869-BB9B-EA91EBC23FC5}" presName="node" presStyleLbl="node1" presStyleIdx="3" presStyleCnt="6" custScaleX="117800" custScaleY="163522">
        <dgm:presLayoutVars>
          <dgm:bulletEnabled val="1"/>
        </dgm:presLayoutVars>
      </dgm:prSet>
      <dgm:spPr/>
      <dgm:t>
        <a:bodyPr/>
        <a:lstStyle/>
        <a:p>
          <a:endParaRPr lang="en-US"/>
        </a:p>
      </dgm:t>
    </dgm:pt>
    <dgm:pt modelId="{8F22D8B8-AC4E-4397-BBB3-ADC03DD2A291}" type="pres">
      <dgm:prSet presAssocID="{3AB9E074-10FE-4D5D-8FCD-72EE9D2E681C}" presName="sibTrans" presStyleLbl="sibTrans2D1" presStyleIdx="3" presStyleCnt="5"/>
      <dgm:spPr/>
      <dgm:t>
        <a:bodyPr/>
        <a:lstStyle/>
        <a:p>
          <a:endParaRPr lang="en-US"/>
        </a:p>
      </dgm:t>
    </dgm:pt>
    <dgm:pt modelId="{B77BBF34-EF2A-46AE-B427-6027FCED4F91}" type="pres">
      <dgm:prSet presAssocID="{3AB9E074-10FE-4D5D-8FCD-72EE9D2E681C}" presName="connectorText" presStyleLbl="sibTrans2D1" presStyleIdx="3" presStyleCnt="5"/>
      <dgm:spPr/>
      <dgm:t>
        <a:bodyPr/>
        <a:lstStyle/>
        <a:p>
          <a:endParaRPr lang="en-US"/>
        </a:p>
      </dgm:t>
    </dgm:pt>
    <dgm:pt modelId="{953767C6-0CC2-4E9F-8E46-70F865AC27D7}" type="pres">
      <dgm:prSet presAssocID="{12AEC997-D810-4186-8D61-ED20CF748678}" presName="node" presStyleLbl="node1" presStyleIdx="4" presStyleCnt="6" custScaleX="117588" custScaleY="150164">
        <dgm:presLayoutVars>
          <dgm:bulletEnabled val="1"/>
        </dgm:presLayoutVars>
      </dgm:prSet>
      <dgm:spPr/>
      <dgm:t>
        <a:bodyPr/>
        <a:lstStyle/>
        <a:p>
          <a:endParaRPr lang="en-US"/>
        </a:p>
      </dgm:t>
    </dgm:pt>
    <dgm:pt modelId="{40932467-1092-4A21-8538-153D406001BC}" type="pres">
      <dgm:prSet presAssocID="{6DEC1A33-490F-49E8-9BFB-C4157BF6091F}" presName="sibTrans" presStyleLbl="sibTrans2D1" presStyleIdx="4" presStyleCnt="5"/>
      <dgm:spPr/>
      <dgm:t>
        <a:bodyPr/>
        <a:lstStyle/>
        <a:p>
          <a:endParaRPr lang="en-US"/>
        </a:p>
      </dgm:t>
    </dgm:pt>
    <dgm:pt modelId="{A7E242F0-36A0-4A0C-B95C-A1D092A335FF}" type="pres">
      <dgm:prSet presAssocID="{6DEC1A33-490F-49E8-9BFB-C4157BF6091F}" presName="connectorText" presStyleLbl="sibTrans2D1" presStyleIdx="4" presStyleCnt="5"/>
      <dgm:spPr/>
      <dgm:t>
        <a:bodyPr/>
        <a:lstStyle/>
        <a:p>
          <a:endParaRPr lang="en-US"/>
        </a:p>
      </dgm:t>
    </dgm:pt>
    <dgm:pt modelId="{C4375FDA-562C-4557-A3D7-2355DA348289}" type="pres">
      <dgm:prSet presAssocID="{3C88C783-AF8A-4C29-8EEA-B807D66A4936}" presName="node" presStyleLbl="node1" presStyleIdx="5" presStyleCnt="6" custScaleX="153105" custScaleY="139480" custLinFactNeighborX="8331" custLinFactNeighborY="-3771">
        <dgm:presLayoutVars>
          <dgm:bulletEnabled val="1"/>
        </dgm:presLayoutVars>
      </dgm:prSet>
      <dgm:spPr/>
      <dgm:t>
        <a:bodyPr/>
        <a:lstStyle/>
        <a:p>
          <a:endParaRPr lang="en-US"/>
        </a:p>
      </dgm:t>
    </dgm:pt>
  </dgm:ptLst>
  <dgm:cxnLst>
    <dgm:cxn modelId="{CE84781C-1D37-42B7-99AE-7324301B4F25}" type="presOf" srcId="{981F5B8F-0AAA-485C-B411-53F51E0DAF0F}" destId="{979C6BC0-4D3E-48E7-B7B2-0A6A348D0102}" srcOrd="0" destOrd="0" presId="urn:microsoft.com/office/officeart/2005/8/layout/process5"/>
    <dgm:cxn modelId="{07D95EC3-1200-4FF1-B6D4-DE2B61935705}" type="presOf" srcId="{B22FB1E2-4C43-47FE-B335-EFE881F56DDA}" destId="{9EE55C6F-FF62-4C5E-A3CD-895BE782FCB7}" srcOrd="1" destOrd="0" presId="urn:microsoft.com/office/officeart/2005/8/layout/process5"/>
    <dgm:cxn modelId="{30A8D83D-0DD7-4C0B-A57C-CCBE43059736}" type="presOf" srcId="{B0788FD3-3D14-4183-97A8-35B5BE3FFEC1}" destId="{9CD785A1-2B53-43CB-AB2C-4067BC11B014}" srcOrd="0" destOrd="0" presId="urn:microsoft.com/office/officeart/2005/8/layout/process5"/>
    <dgm:cxn modelId="{CD9AA645-F2A3-4373-908E-CA7F502350EC}" srcId="{B0788FD3-3D14-4183-97A8-35B5BE3FFEC1}" destId="{12AEC997-D810-4186-8D61-ED20CF748678}" srcOrd="4" destOrd="0" parTransId="{45BE46E1-A225-4B2D-9BFC-7E41A46F5E44}" sibTransId="{6DEC1A33-490F-49E8-9BFB-C4157BF6091F}"/>
    <dgm:cxn modelId="{E2048F15-E429-4952-A3A0-903243C595BD}" type="presOf" srcId="{C765795D-CB74-4AB1-B6AB-5B7CC425B6AB}" destId="{C9E2F712-8B8F-481D-84DB-B49088FBB36B}" srcOrd="1" destOrd="0" presId="urn:microsoft.com/office/officeart/2005/8/layout/process5"/>
    <dgm:cxn modelId="{2FDF1C6B-914A-4051-8D0C-5A5F3593685B}" type="presOf" srcId="{6DEC1A33-490F-49E8-9BFB-C4157BF6091F}" destId="{A7E242F0-36A0-4A0C-B95C-A1D092A335FF}" srcOrd="1" destOrd="0" presId="urn:microsoft.com/office/officeart/2005/8/layout/process5"/>
    <dgm:cxn modelId="{9A5BD15A-37D0-402E-8101-2A24D590190A}" type="presOf" srcId="{8BCCE8AA-F11C-4251-ADE0-CF2620C93F7C}" destId="{B540BFC8-9EB9-405D-9568-745C77F5FE1B}" srcOrd="0" destOrd="0" presId="urn:microsoft.com/office/officeart/2005/8/layout/process5"/>
    <dgm:cxn modelId="{197A0827-048E-4392-A65C-29F34D88D883}" type="presOf" srcId="{3847D975-C9A8-4869-BB9B-EA91EBC23FC5}" destId="{7A841FDB-0BA5-4D7C-B544-279B4E2225A6}" srcOrd="0" destOrd="0" presId="urn:microsoft.com/office/officeart/2005/8/layout/process5"/>
    <dgm:cxn modelId="{58C68160-05FA-49E1-ABB7-93419163913B}" srcId="{B0788FD3-3D14-4183-97A8-35B5BE3FFEC1}" destId="{981F5B8F-0AAA-485C-B411-53F51E0DAF0F}" srcOrd="0" destOrd="0" parTransId="{4E1056C9-F015-4646-AE04-4E5DBF5CE034}" sibTransId="{B22FB1E2-4C43-47FE-B335-EFE881F56DDA}"/>
    <dgm:cxn modelId="{ED00C294-AAB5-47D1-B23A-D0B982ADC1B7}" type="presOf" srcId="{B22FB1E2-4C43-47FE-B335-EFE881F56DDA}" destId="{BBDB40B1-A0A5-4713-A179-B8AA5C539DB6}" srcOrd="0" destOrd="0" presId="urn:microsoft.com/office/officeart/2005/8/layout/process5"/>
    <dgm:cxn modelId="{B0682F1C-3CB4-45F8-AB61-094146DA91DF}" type="presOf" srcId="{12AEC997-D810-4186-8D61-ED20CF748678}" destId="{953767C6-0CC2-4E9F-8E46-70F865AC27D7}" srcOrd="0" destOrd="0" presId="urn:microsoft.com/office/officeart/2005/8/layout/process5"/>
    <dgm:cxn modelId="{6DC6D3B0-E4B7-4798-B289-973AF1E1598C}" type="presOf" srcId="{3C88C783-AF8A-4C29-8EEA-B807D66A4936}" destId="{C4375FDA-562C-4557-A3D7-2355DA348289}" srcOrd="0" destOrd="0" presId="urn:microsoft.com/office/officeart/2005/8/layout/process5"/>
    <dgm:cxn modelId="{3776263F-D639-43EA-AA8E-10AB855AAE36}" srcId="{B0788FD3-3D14-4183-97A8-35B5BE3FFEC1}" destId="{3C88C783-AF8A-4C29-8EEA-B807D66A4936}" srcOrd="5" destOrd="0" parTransId="{B024CC3A-3EC4-4F81-9408-365CD608EEE4}" sibTransId="{2E276829-4761-4299-8DD7-D3EBBC6F02FB}"/>
    <dgm:cxn modelId="{4F029F3C-2C29-4645-A9A9-6321F634821B}" type="presOf" srcId="{3AB9E074-10FE-4D5D-8FCD-72EE9D2E681C}" destId="{B77BBF34-EF2A-46AE-B427-6027FCED4F91}" srcOrd="1" destOrd="0" presId="urn:microsoft.com/office/officeart/2005/8/layout/process5"/>
    <dgm:cxn modelId="{F62EE7F9-145A-483E-A2B1-7EF440F4E98E}" srcId="{B0788FD3-3D14-4183-97A8-35B5BE3FFEC1}" destId="{3847D975-C9A8-4869-BB9B-EA91EBC23FC5}" srcOrd="3" destOrd="0" parTransId="{83BF312F-9504-4771-BDAF-65CB6D1B2B1F}" sibTransId="{3AB9E074-10FE-4D5D-8FCD-72EE9D2E681C}"/>
    <dgm:cxn modelId="{E7901C40-8296-4656-B8AB-BE0BD5E3A020}" type="presOf" srcId="{E55747C8-27F8-4D78-95D7-1468F7A53109}" destId="{04A3A668-4470-4239-8FFE-E5FFC35C05D6}" srcOrd="1" destOrd="0" presId="urn:microsoft.com/office/officeart/2005/8/layout/process5"/>
    <dgm:cxn modelId="{4E62CF1C-C2FA-44EB-A899-730771A80C2E}" type="presOf" srcId="{3AB9E074-10FE-4D5D-8FCD-72EE9D2E681C}" destId="{8F22D8B8-AC4E-4397-BBB3-ADC03DD2A291}" srcOrd="0" destOrd="0" presId="urn:microsoft.com/office/officeart/2005/8/layout/process5"/>
    <dgm:cxn modelId="{617C1358-7D0C-4CB2-BF68-444164442791}" srcId="{B0788FD3-3D14-4183-97A8-35B5BE3FFEC1}" destId="{8BCCE8AA-F11C-4251-ADE0-CF2620C93F7C}" srcOrd="2" destOrd="0" parTransId="{72918204-0C62-4892-94B3-D3519800277F}" sibTransId="{C765795D-CB74-4AB1-B6AB-5B7CC425B6AB}"/>
    <dgm:cxn modelId="{33BAB308-7DD7-4E4D-8CDE-C87E76183124}" type="presOf" srcId="{4C59106D-BF19-45AC-88EF-5A23D1BB91C5}" destId="{371AEC4F-8156-4216-835B-3D6F0C903D83}" srcOrd="0" destOrd="0" presId="urn:microsoft.com/office/officeart/2005/8/layout/process5"/>
    <dgm:cxn modelId="{60FF373F-D676-4314-907B-01BC69DD9F31}" srcId="{B0788FD3-3D14-4183-97A8-35B5BE3FFEC1}" destId="{4C59106D-BF19-45AC-88EF-5A23D1BB91C5}" srcOrd="1" destOrd="0" parTransId="{D7869AA1-8BB5-4322-9582-F4998779AD28}" sibTransId="{E55747C8-27F8-4D78-95D7-1468F7A53109}"/>
    <dgm:cxn modelId="{AEDE2031-7AF4-404B-B9B6-040A58BCDC68}" type="presOf" srcId="{6DEC1A33-490F-49E8-9BFB-C4157BF6091F}" destId="{40932467-1092-4A21-8538-153D406001BC}" srcOrd="0" destOrd="0" presId="urn:microsoft.com/office/officeart/2005/8/layout/process5"/>
    <dgm:cxn modelId="{3FBED073-D8E8-4FD4-9C9A-CD0AF1B230E9}" type="presOf" srcId="{E55747C8-27F8-4D78-95D7-1468F7A53109}" destId="{907DD16D-B8FB-4946-AEC4-7CCE8A8FA50B}" srcOrd="0" destOrd="0" presId="urn:microsoft.com/office/officeart/2005/8/layout/process5"/>
    <dgm:cxn modelId="{4539F01D-FF1C-4AFE-A6AF-A35AD70D5E8A}" type="presOf" srcId="{C765795D-CB74-4AB1-B6AB-5B7CC425B6AB}" destId="{4EFFB4D4-7950-41A5-AA71-B9FCC680EBA4}" srcOrd="0" destOrd="0" presId="urn:microsoft.com/office/officeart/2005/8/layout/process5"/>
    <dgm:cxn modelId="{9B5FBBCA-B404-45AF-B9A2-8675BBD1322C}" type="presParOf" srcId="{9CD785A1-2B53-43CB-AB2C-4067BC11B014}" destId="{979C6BC0-4D3E-48E7-B7B2-0A6A348D0102}" srcOrd="0" destOrd="0" presId="urn:microsoft.com/office/officeart/2005/8/layout/process5"/>
    <dgm:cxn modelId="{82040F64-7B57-4D7F-8845-ED0E8ED63A29}" type="presParOf" srcId="{9CD785A1-2B53-43CB-AB2C-4067BC11B014}" destId="{BBDB40B1-A0A5-4713-A179-B8AA5C539DB6}" srcOrd="1" destOrd="0" presId="urn:microsoft.com/office/officeart/2005/8/layout/process5"/>
    <dgm:cxn modelId="{5B52475F-13D0-405D-B3F3-CE429E3F371B}" type="presParOf" srcId="{BBDB40B1-A0A5-4713-A179-B8AA5C539DB6}" destId="{9EE55C6F-FF62-4C5E-A3CD-895BE782FCB7}" srcOrd="0" destOrd="0" presId="urn:microsoft.com/office/officeart/2005/8/layout/process5"/>
    <dgm:cxn modelId="{9D04C230-9931-43EA-ADA6-75DD8CB4723C}" type="presParOf" srcId="{9CD785A1-2B53-43CB-AB2C-4067BC11B014}" destId="{371AEC4F-8156-4216-835B-3D6F0C903D83}" srcOrd="2" destOrd="0" presId="urn:microsoft.com/office/officeart/2005/8/layout/process5"/>
    <dgm:cxn modelId="{46F6EC2C-4DB9-4F63-940F-3011D1AB82A3}" type="presParOf" srcId="{9CD785A1-2B53-43CB-AB2C-4067BC11B014}" destId="{907DD16D-B8FB-4946-AEC4-7CCE8A8FA50B}" srcOrd="3" destOrd="0" presId="urn:microsoft.com/office/officeart/2005/8/layout/process5"/>
    <dgm:cxn modelId="{B97E1A1F-2F2C-472F-B9D4-832995ACA0D8}" type="presParOf" srcId="{907DD16D-B8FB-4946-AEC4-7CCE8A8FA50B}" destId="{04A3A668-4470-4239-8FFE-E5FFC35C05D6}" srcOrd="0" destOrd="0" presId="urn:microsoft.com/office/officeart/2005/8/layout/process5"/>
    <dgm:cxn modelId="{1B6CABFE-1359-4320-A59F-0330D33A5C1D}" type="presParOf" srcId="{9CD785A1-2B53-43CB-AB2C-4067BC11B014}" destId="{B540BFC8-9EB9-405D-9568-745C77F5FE1B}" srcOrd="4" destOrd="0" presId="urn:microsoft.com/office/officeart/2005/8/layout/process5"/>
    <dgm:cxn modelId="{D641F985-9B45-4BC6-8093-EA2408B09F66}" type="presParOf" srcId="{9CD785A1-2B53-43CB-AB2C-4067BC11B014}" destId="{4EFFB4D4-7950-41A5-AA71-B9FCC680EBA4}" srcOrd="5" destOrd="0" presId="urn:microsoft.com/office/officeart/2005/8/layout/process5"/>
    <dgm:cxn modelId="{D9CF4715-2B40-434F-B7CC-030BEB01D681}" type="presParOf" srcId="{4EFFB4D4-7950-41A5-AA71-B9FCC680EBA4}" destId="{C9E2F712-8B8F-481D-84DB-B49088FBB36B}" srcOrd="0" destOrd="0" presId="urn:microsoft.com/office/officeart/2005/8/layout/process5"/>
    <dgm:cxn modelId="{A08B18F8-5547-486E-B1E1-739E7FA6C6C5}" type="presParOf" srcId="{9CD785A1-2B53-43CB-AB2C-4067BC11B014}" destId="{7A841FDB-0BA5-4D7C-B544-279B4E2225A6}" srcOrd="6" destOrd="0" presId="urn:microsoft.com/office/officeart/2005/8/layout/process5"/>
    <dgm:cxn modelId="{47280989-D7B5-4B11-A045-CF747B2DC960}" type="presParOf" srcId="{9CD785A1-2B53-43CB-AB2C-4067BC11B014}" destId="{8F22D8B8-AC4E-4397-BBB3-ADC03DD2A291}" srcOrd="7" destOrd="0" presId="urn:microsoft.com/office/officeart/2005/8/layout/process5"/>
    <dgm:cxn modelId="{D2338543-6A0F-4643-AEB8-96AF640A204F}" type="presParOf" srcId="{8F22D8B8-AC4E-4397-BBB3-ADC03DD2A291}" destId="{B77BBF34-EF2A-46AE-B427-6027FCED4F91}" srcOrd="0" destOrd="0" presId="urn:microsoft.com/office/officeart/2005/8/layout/process5"/>
    <dgm:cxn modelId="{41A3BDB2-2977-40AD-942A-993359B0831E}" type="presParOf" srcId="{9CD785A1-2B53-43CB-AB2C-4067BC11B014}" destId="{953767C6-0CC2-4E9F-8E46-70F865AC27D7}" srcOrd="8" destOrd="0" presId="urn:microsoft.com/office/officeart/2005/8/layout/process5"/>
    <dgm:cxn modelId="{2D4DBBE0-9ACE-4997-9108-81414E147C1D}" type="presParOf" srcId="{9CD785A1-2B53-43CB-AB2C-4067BC11B014}" destId="{40932467-1092-4A21-8538-153D406001BC}" srcOrd="9" destOrd="0" presId="urn:microsoft.com/office/officeart/2005/8/layout/process5"/>
    <dgm:cxn modelId="{34334738-5348-4A3D-93B7-4B237C68D7DB}" type="presParOf" srcId="{40932467-1092-4A21-8538-153D406001BC}" destId="{A7E242F0-36A0-4A0C-B95C-A1D092A335FF}" srcOrd="0" destOrd="0" presId="urn:microsoft.com/office/officeart/2005/8/layout/process5"/>
    <dgm:cxn modelId="{6D59C1F1-1B76-4C51-A2E7-F4B394DE9E5E}" type="presParOf" srcId="{9CD785A1-2B53-43CB-AB2C-4067BC11B014}" destId="{C4375FDA-562C-4557-A3D7-2355DA348289}"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3F07E3-5587-49B8-A4E8-6DA82E1DDC18}">
      <dsp:nvSpPr>
        <dsp:cNvPr id="0" name=""/>
        <dsp:cNvSpPr/>
      </dsp:nvSpPr>
      <dsp:spPr>
        <a:xfrm>
          <a:off x="0" y="46912"/>
          <a:ext cx="7239000" cy="9534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baseline="0" dirty="0" err="1" smtClean="0"/>
            <a:t>Diperuntukkan</a:t>
          </a:r>
          <a:r>
            <a:rPr lang="en-US" sz="2400" kern="1200" baseline="0" dirty="0" smtClean="0"/>
            <a:t> </a:t>
          </a:r>
          <a:r>
            <a:rPr lang="en-US" sz="2400" kern="1200" baseline="0" dirty="0" err="1" smtClean="0"/>
            <a:t>bagi</a:t>
          </a:r>
          <a:r>
            <a:rPr lang="en-US" sz="2400" kern="1200" baseline="0" dirty="0" smtClean="0"/>
            <a:t> </a:t>
          </a:r>
          <a:r>
            <a:rPr lang="en-US" sz="2400" kern="1200" baseline="0" dirty="0" err="1" smtClean="0"/>
            <a:t>masyarakat</a:t>
          </a:r>
          <a:r>
            <a:rPr lang="en-US" sz="2400" kern="1200" baseline="0" dirty="0" smtClean="0"/>
            <a:t> </a:t>
          </a:r>
          <a:r>
            <a:rPr lang="en-US" sz="2400" kern="1200" baseline="0" dirty="0" err="1" smtClean="0"/>
            <a:t>umum</a:t>
          </a:r>
          <a:endParaRPr lang="en-US" sz="2400" kern="1200" dirty="0"/>
        </a:p>
      </dsp:txBody>
      <dsp:txXfrm>
        <a:off x="46541" y="93453"/>
        <a:ext cx="7145918" cy="860321"/>
      </dsp:txXfrm>
    </dsp:sp>
    <dsp:sp modelId="{CBE96BEC-AA5A-4D14-9469-A96DF8F1C6DC}">
      <dsp:nvSpPr>
        <dsp:cNvPr id="0" name=""/>
        <dsp:cNvSpPr/>
      </dsp:nvSpPr>
      <dsp:spPr>
        <a:xfrm>
          <a:off x="0" y="1069436"/>
          <a:ext cx="7239000" cy="9534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baseline="0" dirty="0" err="1" smtClean="0"/>
            <a:t>Harus</a:t>
          </a:r>
          <a:r>
            <a:rPr lang="en-US" sz="2400" kern="1200" baseline="0" dirty="0" smtClean="0"/>
            <a:t> </a:t>
          </a:r>
          <a:r>
            <a:rPr lang="en-US" sz="2400" kern="1200" baseline="0" dirty="0" err="1" smtClean="0"/>
            <a:t>ada</a:t>
          </a:r>
          <a:r>
            <a:rPr lang="en-US" sz="2400" kern="1200" baseline="0" dirty="0" smtClean="0"/>
            <a:t> </a:t>
          </a:r>
          <a:r>
            <a:rPr lang="en-US" sz="2400" kern="1200" baseline="0" dirty="0" err="1" smtClean="0"/>
            <a:t>gedung</a:t>
          </a:r>
          <a:r>
            <a:rPr lang="en-US" sz="2400" kern="1200" baseline="0" dirty="0" smtClean="0"/>
            <a:t>/</a:t>
          </a:r>
          <a:r>
            <a:rPr lang="en-US" sz="2400" kern="1200" baseline="0" dirty="0" err="1" smtClean="0"/>
            <a:t>tempat</a:t>
          </a:r>
          <a:r>
            <a:rPr lang="en-US" sz="2400" kern="1200" baseline="0" dirty="0" smtClean="0"/>
            <a:t> yang </a:t>
          </a:r>
          <a:r>
            <a:rPr lang="en-US" sz="2400" kern="1200" baseline="0" dirty="0" err="1" smtClean="0"/>
            <a:t>permanen</a:t>
          </a:r>
          <a:endParaRPr lang="en-US" sz="2400" kern="1200" baseline="0" dirty="0"/>
        </a:p>
      </dsp:txBody>
      <dsp:txXfrm>
        <a:off x="46541" y="1115977"/>
        <a:ext cx="7145918" cy="860321"/>
      </dsp:txXfrm>
    </dsp:sp>
    <dsp:sp modelId="{DDDC3C13-5390-45AC-9E20-8ADBCF5EEDA2}">
      <dsp:nvSpPr>
        <dsp:cNvPr id="0" name=""/>
        <dsp:cNvSpPr/>
      </dsp:nvSpPr>
      <dsp:spPr>
        <a:xfrm>
          <a:off x="0" y="2091960"/>
          <a:ext cx="7239000" cy="9534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baseline="0" dirty="0" err="1" smtClean="0"/>
            <a:t>Harus</a:t>
          </a:r>
          <a:r>
            <a:rPr lang="en-US" sz="2400" kern="1200" baseline="0" dirty="0" smtClean="0"/>
            <a:t> </a:t>
          </a:r>
          <a:r>
            <a:rPr lang="en-US" sz="2400" kern="1200" baseline="0" dirty="0" err="1" smtClean="0"/>
            <a:t>ada</a:t>
          </a:r>
          <a:r>
            <a:rPr lang="en-US" sz="2400" kern="1200" baseline="0" dirty="0" smtClean="0"/>
            <a:t> </a:t>
          </a:r>
          <a:r>
            <a:rPr lang="en-US" sz="2400" kern="1200" baseline="0" dirty="0" err="1" smtClean="0"/>
            <a:t>aktivitas</a:t>
          </a:r>
          <a:r>
            <a:rPr lang="en-US" sz="2400" kern="1200" baseline="0" dirty="0" smtClean="0"/>
            <a:t> (</a:t>
          </a:r>
          <a:r>
            <a:rPr lang="en-US" sz="2400" kern="1200" baseline="0" dirty="0" err="1" smtClean="0"/>
            <a:t>pengusaha</a:t>
          </a:r>
          <a:r>
            <a:rPr lang="en-US" sz="2400" kern="1200" baseline="0" dirty="0" smtClean="0"/>
            <a:t>, </a:t>
          </a:r>
          <a:r>
            <a:rPr lang="en-US" sz="2400" kern="1200" baseline="0" dirty="0" err="1" smtClean="0"/>
            <a:t>pegawai</a:t>
          </a:r>
          <a:r>
            <a:rPr lang="en-US" sz="2400" kern="1200" baseline="0" dirty="0" smtClean="0"/>
            <a:t>, </a:t>
          </a:r>
          <a:r>
            <a:rPr lang="en-US" sz="2400" kern="1200" baseline="0" dirty="0" err="1" smtClean="0"/>
            <a:t>pengunjung</a:t>
          </a:r>
          <a:r>
            <a:rPr lang="en-US" sz="2400" kern="1200" baseline="0" dirty="0" smtClean="0"/>
            <a:t>)</a:t>
          </a:r>
          <a:endParaRPr lang="en-US" sz="2400" kern="1200" dirty="0"/>
        </a:p>
      </dsp:txBody>
      <dsp:txXfrm>
        <a:off x="46541" y="2138501"/>
        <a:ext cx="7145918" cy="860321"/>
      </dsp:txXfrm>
    </dsp:sp>
    <dsp:sp modelId="{49403A9E-1DB4-4EE3-848A-57B187002EB3}">
      <dsp:nvSpPr>
        <dsp:cNvPr id="0" name=""/>
        <dsp:cNvSpPr/>
      </dsp:nvSpPr>
      <dsp:spPr>
        <a:xfrm>
          <a:off x="0" y="3114483"/>
          <a:ext cx="7239000" cy="9534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baseline="0" dirty="0" err="1" smtClean="0"/>
            <a:t>Harus</a:t>
          </a:r>
          <a:r>
            <a:rPr lang="en-US" sz="2400" kern="1200" baseline="0" dirty="0" smtClean="0"/>
            <a:t> </a:t>
          </a:r>
          <a:r>
            <a:rPr lang="en-US" sz="2400" kern="1200" baseline="0" dirty="0" err="1" smtClean="0"/>
            <a:t>ada</a:t>
          </a:r>
          <a:r>
            <a:rPr lang="en-US" sz="2400" kern="1200" baseline="0" dirty="0" smtClean="0"/>
            <a:t> </a:t>
          </a:r>
          <a:r>
            <a:rPr lang="en-US" sz="2400" kern="1200" baseline="0" dirty="0" err="1" smtClean="0"/>
            <a:t>fasilitas</a:t>
          </a:r>
          <a:r>
            <a:rPr lang="en-US" sz="2400" kern="1200" baseline="0" dirty="0" smtClean="0"/>
            <a:t> (SAB, WC, </a:t>
          </a:r>
          <a:r>
            <a:rPr lang="en-US" sz="2400" kern="1200" baseline="0" dirty="0" err="1" smtClean="0"/>
            <a:t>Urinoir</a:t>
          </a:r>
          <a:r>
            <a:rPr lang="en-US" sz="2400" kern="1200" baseline="0" dirty="0" smtClean="0"/>
            <a:t>, </a:t>
          </a:r>
          <a:r>
            <a:rPr lang="en-US" sz="2400" kern="1200" baseline="0" dirty="0" err="1" smtClean="0"/>
            <a:t>tempat</a:t>
          </a:r>
          <a:r>
            <a:rPr lang="en-US" sz="2400" kern="1200" baseline="0" dirty="0" smtClean="0"/>
            <a:t> </a:t>
          </a:r>
          <a:r>
            <a:rPr lang="en-US" sz="2400" kern="1200" baseline="0" dirty="0" err="1" smtClean="0"/>
            <a:t>sampah</a:t>
          </a:r>
          <a:r>
            <a:rPr lang="en-US" sz="2400" kern="1200" baseline="0" dirty="0" smtClean="0"/>
            <a:t>, </a:t>
          </a:r>
          <a:r>
            <a:rPr lang="en-US" sz="2400" kern="1200" baseline="0" dirty="0" err="1" smtClean="0"/>
            <a:t>dll</a:t>
          </a:r>
          <a:r>
            <a:rPr lang="en-US" sz="2400" kern="1200" baseline="0" dirty="0" smtClean="0"/>
            <a:t>)</a:t>
          </a:r>
          <a:endParaRPr lang="en-US" sz="2400" kern="1200" dirty="0"/>
        </a:p>
      </dsp:txBody>
      <dsp:txXfrm>
        <a:off x="46541" y="3161024"/>
        <a:ext cx="7145918" cy="8603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098F59-9991-456A-8741-0A066EE635D9}">
      <dsp:nvSpPr>
        <dsp:cNvPr id="0" name=""/>
        <dsp:cNvSpPr/>
      </dsp:nvSpPr>
      <dsp:spPr>
        <a:xfrm rot="10800000">
          <a:off x="403991" y="1710"/>
          <a:ext cx="7421616" cy="1257304"/>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4436" tIns="95250" rIns="177800" bIns="95250" numCol="1" spcCol="1270" anchor="ctr" anchorCtr="0">
          <a:noAutofit/>
        </a:bodyPr>
        <a:lstStyle/>
        <a:p>
          <a:pPr lvl="0" algn="ctr" defTabSz="1111250" rtl="0">
            <a:lnSpc>
              <a:spcPct val="90000"/>
            </a:lnSpc>
            <a:spcBef>
              <a:spcPct val="0"/>
            </a:spcBef>
            <a:spcAft>
              <a:spcPct val="35000"/>
            </a:spcAft>
          </a:pPr>
          <a:r>
            <a:rPr lang="en-US" sz="2500" kern="1200" baseline="0" dirty="0" err="1" smtClean="0">
              <a:solidFill>
                <a:srgbClr val="002060"/>
              </a:solidFill>
            </a:rPr>
            <a:t>Manusia</a:t>
          </a:r>
          <a:r>
            <a:rPr lang="en-US" sz="2500" kern="1200" baseline="0" dirty="0" smtClean="0">
              <a:solidFill>
                <a:srgbClr val="002060"/>
              </a:solidFill>
            </a:rPr>
            <a:t> </a:t>
          </a:r>
          <a:r>
            <a:rPr lang="en-US" sz="2500" kern="1200" baseline="0" dirty="0" err="1" smtClean="0">
              <a:solidFill>
                <a:srgbClr val="002060"/>
              </a:solidFill>
            </a:rPr>
            <a:t>sebagai</a:t>
          </a:r>
          <a:r>
            <a:rPr lang="en-US" sz="2500" kern="1200" baseline="0" dirty="0" smtClean="0">
              <a:solidFill>
                <a:srgbClr val="002060"/>
              </a:solidFill>
            </a:rPr>
            <a:t> </a:t>
          </a:r>
          <a:r>
            <a:rPr lang="en-US" sz="2500" kern="1200" baseline="0" dirty="0" err="1" smtClean="0">
              <a:solidFill>
                <a:srgbClr val="002060"/>
              </a:solidFill>
            </a:rPr>
            <a:t>pelaksana</a:t>
          </a:r>
          <a:r>
            <a:rPr lang="en-US" sz="2500" kern="1200" baseline="0" dirty="0" smtClean="0">
              <a:solidFill>
                <a:srgbClr val="002060"/>
              </a:solidFill>
            </a:rPr>
            <a:t> </a:t>
          </a:r>
          <a:r>
            <a:rPr lang="en-US" sz="2500" kern="1200" baseline="0" dirty="0" err="1" smtClean="0">
              <a:solidFill>
                <a:srgbClr val="002060"/>
              </a:solidFill>
            </a:rPr>
            <a:t>kegiatan</a:t>
          </a:r>
          <a:r>
            <a:rPr lang="en-US" sz="2500" kern="1200" baseline="0" dirty="0" smtClean="0">
              <a:solidFill>
                <a:srgbClr val="002060"/>
              </a:solidFill>
            </a:rPr>
            <a:t> (</a:t>
          </a:r>
          <a:r>
            <a:rPr lang="en-US" sz="2500" kern="1200" baseline="0" dirty="0" err="1" smtClean="0">
              <a:solidFill>
                <a:srgbClr val="002060"/>
              </a:solidFill>
            </a:rPr>
            <a:t>kebersihan</a:t>
          </a:r>
          <a:r>
            <a:rPr lang="en-US" sz="2500" kern="1200" baseline="0" dirty="0" smtClean="0">
              <a:solidFill>
                <a:srgbClr val="002060"/>
              </a:solidFill>
            </a:rPr>
            <a:t> </a:t>
          </a:r>
          <a:r>
            <a:rPr lang="en-US" sz="2500" kern="1200" baseline="0" dirty="0" err="1" smtClean="0">
              <a:solidFill>
                <a:srgbClr val="002060"/>
              </a:solidFill>
            </a:rPr>
            <a:t>secara</a:t>
          </a:r>
          <a:r>
            <a:rPr lang="en-US" sz="2500" kern="1200" baseline="0" dirty="0" smtClean="0">
              <a:solidFill>
                <a:srgbClr val="002060"/>
              </a:solidFill>
            </a:rPr>
            <a:t> </a:t>
          </a:r>
          <a:r>
            <a:rPr lang="en-US" sz="2500" kern="1200" baseline="0" dirty="0" err="1" smtClean="0">
              <a:solidFill>
                <a:srgbClr val="002060"/>
              </a:solidFill>
            </a:rPr>
            <a:t>umum</a:t>
          </a:r>
          <a:r>
            <a:rPr lang="en-US" sz="2500" kern="1200" baseline="0" dirty="0" smtClean="0">
              <a:solidFill>
                <a:srgbClr val="002060"/>
              </a:solidFill>
            </a:rPr>
            <a:t> </a:t>
          </a:r>
          <a:r>
            <a:rPr lang="en-US" sz="2500" kern="1200" baseline="0" dirty="0" err="1" smtClean="0">
              <a:solidFill>
                <a:srgbClr val="002060"/>
              </a:solidFill>
            </a:rPr>
            <a:t>maupun</a:t>
          </a:r>
          <a:r>
            <a:rPr lang="en-US" sz="2500" kern="1200" baseline="0" dirty="0" smtClean="0">
              <a:solidFill>
                <a:srgbClr val="002060"/>
              </a:solidFill>
            </a:rPr>
            <a:t> personal hygiene)</a:t>
          </a:r>
          <a:endParaRPr lang="en-US" sz="2500" kern="1200" dirty="0">
            <a:solidFill>
              <a:srgbClr val="002060"/>
            </a:solidFill>
          </a:endParaRPr>
        </a:p>
      </dsp:txBody>
      <dsp:txXfrm rot="10800000">
        <a:off x="718317" y="1710"/>
        <a:ext cx="7107290" cy="1257304"/>
      </dsp:txXfrm>
    </dsp:sp>
    <dsp:sp modelId="{EDB5037F-5295-4B52-A835-1DDEE1531F1A}">
      <dsp:nvSpPr>
        <dsp:cNvPr id="0" name=""/>
        <dsp:cNvSpPr/>
      </dsp:nvSpPr>
      <dsp:spPr>
        <a:xfrm>
          <a:off x="1357090" y="1710"/>
          <a:ext cx="42735" cy="1257304"/>
        </a:xfrm>
        <a:prstGeom prst="ellipse">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B7025C-2703-4CF7-A1E1-85F192FE605D}">
      <dsp:nvSpPr>
        <dsp:cNvPr id="0" name=""/>
        <dsp:cNvSpPr/>
      </dsp:nvSpPr>
      <dsp:spPr>
        <a:xfrm rot="10800000">
          <a:off x="606399" y="1634329"/>
          <a:ext cx="7016801" cy="1257304"/>
        </a:xfrm>
        <a:prstGeom prst="homePlat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4436" tIns="95250" rIns="177800" bIns="95250" numCol="1" spcCol="1270" anchor="ctr" anchorCtr="0">
          <a:noAutofit/>
        </a:bodyPr>
        <a:lstStyle/>
        <a:p>
          <a:pPr lvl="0" algn="ctr" defTabSz="1111250" rtl="0">
            <a:lnSpc>
              <a:spcPct val="90000"/>
            </a:lnSpc>
            <a:spcBef>
              <a:spcPct val="0"/>
            </a:spcBef>
            <a:spcAft>
              <a:spcPct val="35000"/>
            </a:spcAft>
          </a:pPr>
          <a:r>
            <a:rPr lang="en-US" sz="2500" kern="1200" baseline="0" dirty="0" err="1" smtClean="0">
              <a:solidFill>
                <a:srgbClr val="002060"/>
              </a:solidFill>
            </a:rPr>
            <a:t>Alat-alat</a:t>
          </a:r>
          <a:r>
            <a:rPr lang="en-US" sz="2500" kern="1200" baseline="0" dirty="0" smtClean="0">
              <a:solidFill>
                <a:srgbClr val="002060"/>
              </a:solidFill>
            </a:rPr>
            <a:t> </a:t>
          </a:r>
          <a:r>
            <a:rPr lang="en-US" sz="2500" kern="1200" baseline="0" dirty="0" err="1" smtClean="0">
              <a:solidFill>
                <a:srgbClr val="002060"/>
              </a:solidFill>
            </a:rPr>
            <a:t>kebersihan</a:t>
          </a:r>
          <a:endParaRPr lang="en-US" sz="2500" kern="1200" baseline="0" dirty="0">
            <a:solidFill>
              <a:srgbClr val="002060"/>
            </a:solidFill>
          </a:endParaRPr>
        </a:p>
      </dsp:txBody>
      <dsp:txXfrm rot="10800000">
        <a:off x="920725" y="1634329"/>
        <a:ext cx="6702475" cy="1257304"/>
      </dsp:txXfrm>
    </dsp:sp>
    <dsp:sp modelId="{3F2BB7E9-DC7C-4CB2-93FE-EEE0CC09AFE1}">
      <dsp:nvSpPr>
        <dsp:cNvPr id="0" name=""/>
        <dsp:cNvSpPr/>
      </dsp:nvSpPr>
      <dsp:spPr>
        <a:xfrm>
          <a:off x="1277037" y="1634329"/>
          <a:ext cx="202840" cy="1257304"/>
        </a:xfrm>
        <a:prstGeom prst="ellipse">
          <a:avLst/>
        </a:prstGeom>
        <a:solidFill>
          <a:schemeClr val="accent4">
            <a:tint val="50000"/>
            <a:hueOff val="-1990639"/>
            <a:satOff val="11305"/>
            <a:lumOff val="8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ACBCF3-D3E7-47B0-ABB6-AD746C039FD6}">
      <dsp:nvSpPr>
        <dsp:cNvPr id="0" name=""/>
        <dsp:cNvSpPr/>
      </dsp:nvSpPr>
      <dsp:spPr>
        <a:xfrm rot="10800000">
          <a:off x="642190" y="3266948"/>
          <a:ext cx="6945219" cy="1257304"/>
        </a:xfrm>
        <a:prstGeom prst="homePlat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4436" tIns="95250" rIns="177800" bIns="95250" numCol="1" spcCol="1270" anchor="ctr" anchorCtr="0">
          <a:noAutofit/>
        </a:bodyPr>
        <a:lstStyle/>
        <a:p>
          <a:pPr lvl="0" algn="ctr" defTabSz="1111250" rtl="0">
            <a:lnSpc>
              <a:spcPct val="90000"/>
            </a:lnSpc>
            <a:spcBef>
              <a:spcPct val="0"/>
            </a:spcBef>
            <a:spcAft>
              <a:spcPct val="35000"/>
            </a:spcAft>
          </a:pPr>
          <a:r>
            <a:rPr lang="en-US" sz="2500" kern="1200" baseline="0" dirty="0" err="1" smtClean="0">
              <a:solidFill>
                <a:srgbClr val="002060"/>
              </a:solidFill>
            </a:rPr>
            <a:t>Tempat</a:t>
          </a:r>
          <a:r>
            <a:rPr lang="en-US" sz="2500" kern="1200" baseline="0" dirty="0" smtClean="0">
              <a:solidFill>
                <a:srgbClr val="002060"/>
              </a:solidFill>
            </a:rPr>
            <a:t> </a:t>
          </a:r>
          <a:r>
            <a:rPr lang="en-US" sz="2500" kern="1200" baseline="0" dirty="0" err="1" smtClean="0">
              <a:solidFill>
                <a:srgbClr val="002060"/>
              </a:solidFill>
            </a:rPr>
            <a:t>kegiatan</a:t>
          </a:r>
          <a:endParaRPr lang="en-US" sz="2500" kern="1200" baseline="0" dirty="0">
            <a:solidFill>
              <a:srgbClr val="002060"/>
            </a:solidFill>
          </a:endParaRPr>
        </a:p>
      </dsp:txBody>
      <dsp:txXfrm rot="10800000">
        <a:off x="956516" y="3266948"/>
        <a:ext cx="6630893" cy="1257304"/>
      </dsp:txXfrm>
    </dsp:sp>
    <dsp:sp modelId="{8FC8A79D-943A-4DCA-AE90-40585F42909C}">
      <dsp:nvSpPr>
        <dsp:cNvPr id="0" name=""/>
        <dsp:cNvSpPr/>
      </dsp:nvSpPr>
      <dsp:spPr>
        <a:xfrm>
          <a:off x="1241430" y="3266948"/>
          <a:ext cx="274054" cy="1257304"/>
        </a:xfrm>
        <a:prstGeom prst="ellipse">
          <a:avLst/>
        </a:prstGeom>
        <a:solidFill>
          <a:schemeClr val="accent4">
            <a:tint val="50000"/>
            <a:hueOff val="-3981279"/>
            <a:satOff val="22610"/>
            <a:lumOff val="17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FDFD3C-8E54-47A4-BCFB-05B6D64699B8}">
      <dsp:nvSpPr>
        <dsp:cNvPr id="0" name=""/>
        <dsp:cNvSpPr/>
      </dsp:nvSpPr>
      <dsp:spPr>
        <a:xfrm>
          <a:off x="0" y="242353"/>
          <a:ext cx="7238999" cy="723193"/>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rtl="0">
            <a:lnSpc>
              <a:spcPct val="90000"/>
            </a:lnSpc>
            <a:spcBef>
              <a:spcPct val="0"/>
            </a:spcBef>
            <a:spcAft>
              <a:spcPct val="35000"/>
            </a:spcAft>
          </a:pPr>
          <a:r>
            <a:rPr lang="en-US" sz="2400" kern="1200" baseline="0" dirty="0" err="1" smtClean="0">
              <a:solidFill>
                <a:srgbClr val="002060"/>
              </a:solidFill>
            </a:rPr>
            <a:t>Adanya</a:t>
          </a:r>
          <a:r>
            <a:rPr lang="en-US" sz="2400" kern="1200" baseline="0" dirty="0" smtClean="0">
              <a:solidFill>
                <a:srgbClr val="002060"/>
              </a:solidFill>
            </a:rPr>
            <a:t> </a:t>
          </a:r>
          <a:r>
            <a:rPr lang="en-US" sz="2400" kern="1200" baseline="0" dirty="0" err="1" smtClean="0">
              <a:solidFill>
                <a:srgbClr val="002060"/>
              </a:solidFill>
            </a:rPr>
            <a:t>kumpulan</a:t>
          </a:r>
          <a:r>
            <a:rPr lang="en-US" sz="2400" kern="1200" baseline="0" dirty="0" smtClean="0">
              <a:solidFill>
                <a:srgbClr val="002060"/>
              </a:solidFill>
            </a:rPr>
            <a:t> </a:t>
          </a:r>
          <a:r>
            <a:rPr lang="en-US" sz="2400" kern="1200" baseline="0" dirty="0" err="1" smtClean="0">
              <a:solidFill>
                <a:srgbClr val="002060"/>
              </a:solidFill>
            </a:rPr>
            <a:t>manusia</a:t>
          </a:r>
          <a:r>
            <a:rPr lang="en-US" sz="2400" kern="1200" baseline="0" dirty="0" smtClean="0">
              <a:solidFill>
                <a:srgbClr val="002060"/>
              </a:solidFill>
            </a:rPr>
            <a:t> yang </a:t>
          </a:r>
          <a:r>
            <a:rPr lang="en-US" sz="2400" kern="1200" baseline="0" dirty="0" err="1" smtClean="0">
              <a:solidFill>
                <a:srgbClr val="002060"/>
              </a:solidFill>
            </a:rPr>
            <a:t>berhubungan</a:t>
          </a:r>
          <a:r>
            <a:rPr lang="en-US" sz="2400" kern="1200" baseline="0" dirty="0" smtClean="0">
              <a:solidFill>
                <a:srgbClr val="002060"/>
              </a:solidFill>
            </a:rPr>
            <a:t> </a:t>
          </a:r>
          <a:r>
            <a:rPr lang="en-US" sz="2400" kern="1200" baseline="0" dirty="0" err="1" smtClean="0">
              <a:solidFill>
                <a:srgbClr val="002060"/>
              </a:solidFill>
            </a:rPr>
            <a:t>langsung</a:t>
          </a:r>
          <a:r>
            <a:rPr lang="en-US" sz="2400" kern="1200" baseline="0" dirty="0" smtClean="0">
              <a:solidFill>
                <a:srgbClr val="002060"/>
              </a:solidFill>
            </a:rPr>
            <a:t> </a:t>
          </a:r>
          <a:r>
            <a:rPr lang="en-US" sz="2400" kern="1200" baseline="0" dirty="0" err="1" smtClean="0">
              <a:solidFill>
                <a:srgbClr val="002060"/>
              </a:solidFill>
            </a:rPr>
            <a:t>dengan</a:t>
          </a:r>
          <a:r>
            <a:rPr lang="en-US" sz="2400" kern="1200" baseline="0" dirty="0" smtClean="0">
              <a:solidFill>
                <a:srgbClr val="002060"/>
              </a:solidFill>
            </a:rPr>
            <a:t> </a:t>
          </a:r>
          <a:r>
            <a:rPr lang="en-US" sz="2400" kern="1200" baseline="0" dirty="0" err="1" smtClean="0">
              <a:solidFill>
                <a:srgbClr val="002060"/>
              </a:solidFill>
            </a:rPr>
            <a:t>lingkungan</a:t>
          </a:r>
          <a:endParaRPr lang="en-US" sz="2400" kern="1200" baseline="0" dirty="0">
            <a:solidFill>
              <a:srgbClr val="002060"/>
            </a:solidFill>
          </a:endParaRPr>
        </a:p>
      </dsp:txBody>
      <dsp:txXfrm>
        <a:off x="361597" y="242353"/>
        <a:ext cx="6515806" cy="723193"/>
      </dsp:txXfrm>
    </dsp:sp>
    <dsp:sp modelId="{A4B5A60D-505E-4C73-B517-7B1D88C3C210}">
      <dsp:nvSpPr>
        <dsp:cNvPr id="0" name=""/>
        <dsp:cNvSpPr/>
      </dsp:nvSpPr>
      <dsp:spPr>
        <a:xfrm>
          <a:off x="0" y="1143003"/>
          <a:ext cx="7238999" cy="723193"/>
        </a:xfrm>
        <a:prstGeom prst="chevron">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rtl="0">
            <a:lnSpc>
              <a:spcPct val="90000"/>
            </a:lnSpc>
            <a:spcBef>
              <a:spcPct val="0"/>
            </a:spcBef>
            <a:spcAft>
              <a:spcPct val="35000"/>
            </a:spcAft>
          </a:pPr>
          <a:r>
            <a:rPr lang="en-US" sz="2400" kern="1200" baseline="0" dirty="0" err="1" smtClean="0">
              <a:solidFill>
                <a:srgbClr val="002060"/>
              </a:solidFill>
            </a:rPr>
            <a:t>Kurangnya</a:t>
          </a:r>
          <a:r>
            <a:rPr lang="en-US" sz="2400" kern="1200" baseline="0" dirty="0" smtClean="0">
              <a:solidFill>
                <a:srgbClr val="002060"/>
              </a:solidFill>
            </a:rPr>
            <a:t> </a:t>
          </a:r>
          <a:r>
            <a:rPr lang="en-US" sz="2400" kern="1200" baseline="0" dirty="0" err="1" smtClean="0">
              <a:solidFill>
                <a:srgbClr val="002060"/>
              </a:solidFill>
            </a:rPr>
            <a:t>pengertian</a:t>
          </a:r>
          <a:r>
            <a:rPr lang="en-US" sz="2400" kern="1200" baseline="0" dirty="0" smtClean="0">
              <a:solidFill>
                <a:srgbClr val="002060"/>
              </a:solidFill>
            </a:rPr>
            <a:t> </a:t>
          </a:r>
          <a:r>
            <a:rPr lang="en-US" sz="2400" kern="1200" baseline="0" dirty="0" err="1" smtClean="0">
              <a:solidFill>
                <a:srgbClr val="002060"/>
              </a:solidFill>
            </a:rPr>
            <a:t>dari</a:t>
          </a:r>
          <a:r>
            <a:rPr lang="en-US" sz="2400" kern="1200" baseline="0" dirty="0" smtClean="0">
              <a:solidFill>
                <a:srgbClr val="002060"/>
              </a:solidFill>
            </a:rPr>
            <a:t> </a:t>
          </a:r>
          <a:r>
            <a:rPr lang="en-US" sz="2400" kern="1200" baseline="0" dirty="0" err="1" smtClean="0">
              <a:solidFill>
                <a:srgbClr val="002060"/>
              </a:solidFill>
            </a:rPr>
            <a:t>masyarakat</a:t>
          </a:r>
          <a:r>
            <a:rPr lang="en-US" sz="2400" kern="1200" baseline="0" dirty="0" smtClean="0">
              <a:solidFill>
                <a:srgbClr val="002060"/>
              </a:solidFill>
            </a:rPr>
            <a:t> </a:t>
          </a:r>
          <a:r>
            <a:rPr lang="en-US" sz="2400" kern="1200" baseline="0" dirty="0" err="1" smtClean="0">
              <a:solidFill>
                <a:srgbClr val="002060"/>
              </a:solidFill>
            </a:rPr>
            <a:t>mengenai</a:t>
          </a:r>
          <a:r>
            <a:rPr lang="en-US" sz="2400" kern="1200" baseline="0" dirty="0" smtClean="0">
              <a:solidFill>
                <a:srgbClr val="002060"/>
              </a:solidFill>
            </a:rPr>
            <a:t> </a:t>
          </a:r>
          <a:r>
            <a:rPr lang="en-US" sz="2400" kern="1200" baseline="0" dirty="0" err="1" smtClean="0">
              <a:solidFill>
                <a:srgbClr val="002060"/>
              </a:solidFill>
            </a:rPr>
            <a:t>masalah</a:t>
          </a:r>
          <a:r>
            <a:rPr lang="en-US" sz="2400" kern="1200" baseline="0" dirty="0" smtClean="0">
              <a:solidFill>
                <a:srgbClr val="002060"/>
              </a:solidFill>
            </a:rPr>
            <a:t> </a:t>
          </a:r>
          <a:r>
            <a:rPr lang="en-US" sz="2400" kern="1200" baseline="0" dirty="0" err="1" smtClean="0">
              <a:solidFill>
                <a:srgbClr val="002060"/>
              </a:solidFill>
            </a:rPr>
            <a:t>kesehatan</a:t>
          </a:r>
          <a:endParaRPr lang="en-US" sz="2400" kern="1200" baseline="0" dirty="0">
            <a:solidFill>
              <a:srgbClr val="002060"/>
            </a:solidFill>
          </a:endParaRPr>
        </a:p>
      </dsp:txBody>
      <dsp:txXfrm>
        <a:off x="361597" y="1143003"/>
        <a:ext cx="6515806" cy="723193"/>
      </dsp:txXfrm>
    </dsp:sp>
    <dsp:sp modelId="{5C39BCB2-0DD4-4EC8-A7A1-07947AB498AF}">
      <dsp:nvSpPr>
        <dsp:cNvPr id="0" name=""/>
        <dsp:cNvSpPr/>
      </dsp:nvSpPr>
      <dsp:spPr>
        <a:xfrm>
          <a:off x="0" y="1989971"/>
          <a:ext cx="7238999" cy="723193"/>
        </a:xfrm>
        <a:prstGeom prst="chevron">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rtl="0">
            <a:lnSpc>
              <a:spcPct val="90000"/>
            </a:lnSpc>
            <a:spcBef>
              <a:spcPct val="0"/>
            </a:spcBef>
            <a:spcAft>
              <a:spcPct val="35000"/>
            </a:spcAft>
          </a:pPr>
          <a:r>
            <a:rPr lang="en-US" sz="2400" kern="1200" baseline="0" dirty="0" err="1" smtClean="0">
              <a:solidFill>
                <a:srgbClr val="002060"/>
              </a:solidFill>
            </a:rPr>
            <a:t>Kurangnya</a:t>
          </a:r>
          <a:r>
            <a:rPr lang="en-US" sz="2400" kern="1200" baseline="0" dirty="0" smtClean="0">
              <a:solidFill>
                <a:srgbClr val="002060"/>
              </a:solidFill>
            </a:rPr>
            <a:t> </a:t>
          </a:r>
          <a:r>
            <a:rPr lang="en-US" sz="2400" kern="1200" baseline="0" dirty="0" err="1" smtClean="0">
              <a:solidFill>
                <a:srgbClr val="002060"/>
              </a:solidFill>
            </a:rPr>
            <a:t>fasilitas</a:t>
          </a:r>
          <a:r>
            <a:rPr lang="en-US" sz="2400" kern="1200" baseline="0" dirty="0" smtClean="0">
              <a:solidFill>
                <a:srgbClr val="002060"/>
              </a:solidFill>
            </a:rPr>
            <a:t> </a:t>
          </a:r>
          <a:r>
            <a:rPr lang="en-US" sz="2400" kern="1200" baseline="0" dirty="0" err="1" smtClean="0">
              <a:solidFill>
                <a:srgbClr val="002060"/>
              </a:solidFill>
            </a:rPr>
            <a:t>sanitasi</a:t>
          </a:r>
          <a:r>
            <a:rPr lang="en-US" sz="2400" kern="1200" baseline="0" dirty="0" smtClean="0">
              <a:solidFill>
                <a:srgbClr val="002060"/>
              </a:solidFill>
            </a:rPr>
            <a:t> yang </a:t>
          </a:r>
          <a:r>
            <a:rPr lang="en-US" sz="2400" kern="1200" baseline="0" dirty="0" err="1" smtClean="0">
              <a:solidFill>
                <a:srgbClr val="002060"/>
              </a:solidFill>
            </a:rPr>
            <a:t>baik</a:t>
          </a:r>
          <a:endParaRPr lang="en-US" sz="2400" kern="1200" baseline="0" dirty="0">
            <a:solidFill>
              <a:srgbClr val="002060"/>
            </a:solidFill>
          </a:endParaRPr>
        </a:p>
      </dsp:txBody>
      <dsp:txXfrm>
        <a:off x="361597" y="1989971"/>
        <a:ext cx="6515806" cy="723193"/>
      </dsp:txXfrm>
    </dsp:sp>
    <dsp:sp modelId="{844C671D-3D3B-4EE8-BF90-BC5F1A12366C}">
      <dsp:nvSpPr>
        <dsp:cNvPr id="0" name=""/>
        <dsp:cNvSpPr/>
      </dsp:nvSpPr>
      <dsp:spPr>
        <a:xfrm>
          <a:off x="0" y="2814411"/>
          <a:ext cx="7238999" cy="723193"/>
        </a:xfrm>
        <a:prstGeom prst="chevron">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rtl="0">
            <a:lnSpc>
              <a:spcPct val="90000"/>
            </a:lnSpc>
            <a:spcBef>
              <a:spcPct val="0"/>
            </a:spcBef>
            <a:spcAft>
              <a:spcPct val="35000"/>
            </a:spcAft>
          </a:pPr>
          <a:r>
            <a:rPr lang="en-US" sz="2400" kern="1200" baseline="0" dirty="0" err="1" smtClean="0">
              <a:solidFill>
                <a:srgbClr val="002060"/>
              </a:solidFill>
            </a:rPr>
            <a:t>Adanya</a:t>
          </a:r>
          <a:r>
            <a:rPr lang="en-US" sz="2400" kern="1200" baseline="0" dirty="0" smtClean="0">
              <a:solidFill>
                <a:srgbClr val="002060"/>
              </a:solidFill>
            </a:rPr>
            <a:t> </a:t>
          </a:r>
          <a:r>
            <a:rPr lang="en-US" sz="2400" kern="1200" baseline="0" dirty="0" err="1" smtClean="0">
              <a:solidFill>
                <a:srgbClr val="002060"/>
              </a:solidFill>
            </a:rPr>
            <a:t>kemungkinan</a:t>
          </a:r>
          <a:r>
            <a:rPr lang="en-US" sz="2400" kern="1200" baseline="0" dirty="0" smtClean="0">
              <a:solidFill>
                <a:srgbClr val="002060"/>
              </a:solidFill>
            </a:rPr>
            <a:t> </a:t>
          </a:r>
          <a:r>
            <a:rPr lang="en-US" sz="2400" kern="1200" baseline="0" dirty="0" err="1" smtClean="0">
              <a:solidFill>
                <a:srgbClr val="002060"/>
              </a:solidFill>
            </a:rPr>
            <a:t>besar</a:t>
          </a:r>
          <a:r>
            <a:rPr lang="en-US" sz="2400" kern="1200" baseline="0" dirty="0" smtClean="0">
              <a:solidFill>
                <a:srgbClr val="002060"/>
              </a:solidFill>
            </a:rPr>
            <a:t> </a:t>
          </a:r>
          <a:r>
            <a:rPr lang="en-US" sz="2400" kern="1200" baseline="0" dirty="0" err="1" smtClean="0">
              <a:solidFill>
                <a:srgbClr val="002060"/>
              </a:solidFill>
            </a:rPr>
            <a:t>terjadinya</a:t>
          </a:r>
          <a:r>
            <a:rPr lang="en-US" sz="2400" kern="1200" baseline="0" dirty="0" smtClean="0">
              <a:solidFill>
                <a:srgbClr val="002060"/>
              </a:solidFill>
            </a:rPr>
            <a:t> </a:t>
          </a:r>
          <a:r>
            <a:rPr lang="en-US" sz="2400" kern="1200" baseline="0" dirty="0" err="1" smtClean="0">
              <a:solidFill>
                <a:srgbClr val="002060"/>
              </a:solidFill>
            </a:rPr>
            <a:t>penularan</a:t>
          </a:r>
          <a:r>
            <a:rPr lang="en-US" sz="2400" kern="1200" baseline="0" dirty="0" smtClean="0">
              <a:solidFill>
                <a:srgbClr val="002060"/>
              </a:solidFill>
            </a:rPr>
            <a:t> </a:t>
          </a:r>
          <a:r>
            <a:rPr lang="en-US" sz="2400" kern="1200" baseline="0" dirty="0" err="1" smtClean="0">
              <a:solidFill>
                <a:srgbClr val="002060"/>
              </a:solidFill>
            </a:rPr>
            <a:t>penyakit</a:t>
          </a:r>
          <a:endParaRPr lang="en-US" sz="2400" kern="1200" baseline="0" dirty="0">
            <a:solidFill>
              <a:srgbClr val="002060"/>
            </a:solidFill>
          </a:endParaRPr>
        </a:p>
      </dsp:txBody>
      <dsp:txXfrm>
        <a:off x="361597" y="2814411"/>
        <a:ext cx="6515806" cy="723193"/>
      </dsp:txXfrm>
    </dsp:sp>
    <dsp:sp modelId="{848314AE-C2D7-4BEC-967C-27546AAD9ABF}">
      <dsp:nvSpPr>
        <dsp:cNvPr id="0" name=""/>
        <dsp:cNvSpPr/>
      </dsp:nvSpPr>
      <dsp:spPr>
        <a:xfrm>
          <a:off x="0" y="3638851"/>
          <a:ext cx="7238999" cy="723193"/>
        </a:xfrm>
        <a:prstGeom prst="chevron">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rtl="0">
            <a:lnSpc>
              <a:spcPct val="90000"/>
            </a:lnSpc>
            <a:spcBef>
              <a:spcPct val="0"/>
            </a:spcBef>
            <a:spcAft>
              <a:spcPct val="35000"/>
            </a:spcAft>
          </a:pPr>
          <a:r>
            <a:rPr lang="en-US" sz="2400" kern="1200" baseline="0" dirty="0" err="1" smtClean="0">
              <a:solidFill>
                <a:srgbClr val="002060"/>
              </a:solidFill>
            </a:rPr>
            <a:t>Adanya</a:t>
          </a:r>
          <a:r>
            <a:rPr lang="en-US" sz="2400" kern="1200" baseline="0" dirty="0" smtClean="0">
              <a:solidFill>
                <a:srgbClr val="002060"/>
              </a:solidFill>
            </a:rPr>
            <a:t> </a:t>
          </a:r>
          <a:r>
            <a:rPr lang="en-US" sz="2400" kern="1200" baseline="0" dirty="0" err="1" smtClean="0">
              <a:solidFill>
                <a:srgbClr val="002060"/>
              </a:solidFill>
            </a:rPr>
            <a:t>kemungkinan</a:t>
          </a:r>
          <a:r>
            <a:rPr lang="en-US" sz="2400" kern="1200" baseline="0" dirty="0" smtClean="0">
              <a:solidFill>
                <a:srgbClr val="002060"/>
              </a:solidFill>
            </a:rPr>
            <a:t> </a:t>
          </a:r>
          <a:r>
            <a:rPr lang="en-US" sz="2400" kern="1200" baseline="0" dirty="0" err="1" smtClean="0">
              <a:solidFill>
                <a:srgbClr val="002060"/>
              </a:solidFill>
            </a:rPr>
            <a:t>terjadinya</a:t>
          </a:r>
          <a:r>
            <a:rPr lang="en-US" sz="2400" kern="1200" baseline="0" dirty="0" smtClean="0">
              <a:solidFill>
                <a:srgbClr val="002060"/>
              </a:solidFill>
            </a:rPr>
            <a:t> </a:t>
          </a:r>
          <a:r>
            <a:rPr lang="en-US" sz="2400" kern="1200" baseline="0" dirty="0" err="1" smtClean="0">
              <a:solidFill>
                <a:srgbClr val="002060"/>
              </a:solidFill>
            </a:rPr>
            <a:t>kecelakaan</a:t>
          </a:r>
          <a:endParaRPr lang="en-US" sz="2400" kern="1200" baseline="0" dirty="0">
            <a:solidFill>
              <a:srgbClr val="002060"/>
            </a:solidFill>
          </a:endParaRPr>
        </a:p>
      </dsp:txBody>
      <dsp:txXfrm>
        <a:off x="361597" y="3638851"/>
        <a:ext cx="6515806" cy="7231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3311BF-165F-4CF5-AF45-81BC4445F9F8}">
      <dsp:nvSpPr>
        <dsp:cNvPr id="0" name=""/>
        <dsp:cNvSpPr/>
      </dsp:nvSpPr>
      <dsp:spPr>
        <a:xfrm>
          <a:off x="2204178" y="17600"/>
          <a:ext cx="3233361" cy="3233361"/>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b="1" kern="1200" baseline="0" dirty="0" err="1" smtClean="0"/>
            <a:t>Aspek</a:t>
          </a:r>
          <a:r>
            <a:rPr lang="en-US" sz="1800" b="1" kern="1200" baseline="0" dirty="0" smtClean="0"/>
            <a:t> </a:t>
          </a:r>
          <a:r>
            <a:rPr lang="en-US" sz="1800" b="1" kern="1200" baseline="0" dirty="0" err="1" smtClean="0"/>
            <a:t>hukum</a:t>
          </a:r>
          <a:r>
            <a:rPr lang="en-US" sz="1800" b="1" kern="1200" baseline="0" dirty="0" smtClean="0"/>
            <a:t> </a:t>
          </a:r>
          <a:r>
            <a:rPr lang="en-US" sz="1800" kern="1200" baseline="0" dirty="0" err="1" smtClean="0"/>
            <a:t>Peraturan</a:t>
          </a:r>
          <a:r>
            <a:rPr lang="en-US" sz="1800" kern="1200" baseline="0" dirty="0" smtClean="0"/>
            <a:t> </a:t>
          </a:r>
          <a:r>
            <a:rPr lang="en-US" sz="1800" kern="1200" baseline="0" dirty="0" err="1" smtClean="0"/>
            <a:t>dan</a:t>
          </a:r>
          <a:r>
            <a:rPr lang="en-US" sz="1800" kern="1200" baseline="0" dirty="0" smtClean="0"/>
            <a:t> </a:t>
          </a:r>
          <a:r>
            <a:rPr lang="en-US" sz="1800" kern="1200" baseline="0" dirty="0" err="1" smtClean="0"/>
            <a:t>perundang-undangan</a:t>
          </a:r>
          <a:r>
            <a:rPr lang="en-US" sz="1800" kern="1200" baseline="0" dirty="0" smtClean="0"/>
            <a:t> </a:t>
          </a:r>
          <a:r>
            <a:rPr lang="en-US" sz="1800" kern="1200" baseline="0" dirty="0" err="1" smtClean="0"/>
            <a:t>sanitasi</a:t>
          </a:r>
          <a:endParaRPr lang="en-US" sz="1800" kern="1200" baseline="0" dirty="0"/>
        </a:p>
      </dsp:txBody>
      <dsp:txXfrm>
        <a:off x="2635293" y="583438"/>
        <a:ext cx="2371131" cy="1455012"/>
      </dsp:txXfrm>
    </dsp:sp>
    <dsp:sp modelId="{FAC482BD-C6D3-43D3-8057-219E2532AB73}">
      <dsp:nvSpPr>
        <dsp:cNvPr id="0" name=""/>
        <dsp:cNvSpPr/>
      </dsp:nvSpPr>
      <dsp:spPr>
        <a:xfrm>
          <a:off x="3226707" y="2021767"/>
          <a:ext cx="3521712" cy="3266729"/>
        </a:xfrm>
        <a:prstGeom prst="ellipse">
          <a:avLst/>
        </a:prstGeom>
        <a:solidFill>
          <a:schemeClr val="accent3">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US" sz="1600" b="1" kern="1200" baseline="0" dirty="0" err="1" smtClean="0"/>
            <a:t>Aspek</a:t>
          </a:r>
          <a:r>
            <a:rPr lang="en-US" sz="1600" b="1" kern="1200" baseline="0" dirty="0" smtClean="0"/>
            <a:t> </a:t>
          </a:r>
          <a:r>
            <a:rPr lang="en-US" sz="1600" b="1" kern="1200" baseline="0" dirty="0" err="1" smtClean="0"/>
            <a:t>sosial</a:t>
          </a:r>
          <a:r>
            <a:rPr lang="en-US" sz="1600" kern="1200" baseline="0" dirty="0" smtClean="0"/>
            <a:t>, yang </a:t>
          </a:r>
          <a:r>
            <a:rPr lang="en-US" sz="1600" kern="1200" baseline="0" dirty="0" err="1" smtClean="0"/>
            <a:t>meliputi</a:t>
          </a:r>
          <a:r>
            <a:rPr lang="en-US" sz="1600" kern="1200" baseline="0" dirty="0" smtClean="0"/>
            <a:t> </a:t>
          </a:r>
          <a:r>
            <a:rPr lang="en-US" sz="1600" kern="1200" baseline="0" dirty="0" err="1" smtClean="0"/>
            <a:t>pengetahuan</a:t>
          </a:r>
          <a:r>
            <a:rPr lang="en-US" sz="1600" kern="1200" baseline="0" dirty="0" smtClean="0"/>
            <a:t> </a:t>
          </a:r>
          <a:r>
            <a:rPr lang="en-US" sz="1600" kern="1200" baseline="0" dirty="0" err="1" smtClean="0"/>
            <a:t>tentang</a:t>
          </a:r>
          <a:r>
            <a:rPr lang="en-US" sz="1600" kern="1200" baseline="0" dirty="0" smtClean="0"/>
            <a:t> : </a:t>
          </a:r>
          <a:r>
            <a:rPr lang="en-US" sz="1600" kern="1200" baseline="0" dirty="0" err="1" smtClean="0"/>
            <a:t>kebiasaan</a:t>
          </a:r>
          <a:r>
            <a:rPr lang="en-US" sz="1600" kern="1200" baseline="0" dirty="0" smtClean="0"/>
            <a:t> </a:t>
          </a:r>
          <a:r>
            <a:rPr lang="en-US" sz="1600" kern="1200" baseline="0" dirty="0" err="1" smtClean="0"/>
            <a:t>hidup</a:t>
          </a:r>
          <a:r>
            <a:rPr lang="en-US" sz="1600" kern="1200" baseline="0" dirty="0" smtClean="0"/>
            <a:t>, </a:t>
          </a:r>
          <a:r>
            <a:rPr lang="en-US" sz="1600" kern="1200" baseline="0" dirty="0" err="1" smtClean="0"/>
            <a:t>adat</a:t>
          </a:r>
          <a:r>
            <a:rPr lang="en-US" sz="1600" kern="1200" baseline="0" dirty="0" smtClean="0"/>
            <a:t> </a:t>
          </a:r>
          <a:r>
            <a:rPr lang="en-US" sz="1600" kern="1200" baseline="0" dirty="0" err="1" smtClean="0"/>
            <a:t>istiadat</a:t>
          </a:r>
          <a:r>
            <a:rPr lang="en-US" sz="1600" kern="1200" baseline="0" dirty="0" smtClean="0"/>
            <a:t>, </a:t>
          </a:r>
          <a:r>
            <a:rPr lang="en-US" sz="1600" kern="1200" baseline="0" dirty="0" err="1" smtClean="0"/>
            <a:t>kebudayaan</a:t>
          </a:r>
          <a:r>
            <a:rPr lang="en-US" sz="1600" kern="1200" baseline="0" dirty="0" smtClean="0"/>
            <a:t>, </a:t>
          </a:r>
          <a:r>
            <a:rPr lang="en-US" sz="1600" kern="1200" baseline="0" dirty="0" err="1" smtClean="0"/>
            <a:t>keadaan</a:t>
          </a:r>
          <a:r>
            <a:rPr lang="en-US" sz="1600" kern="1200" baseline="0" dirty="0" smtClean="0"/>
            <a:t> </a:t>
          </a:r>
          <a:r>
            <a:rPr lang="en-US" sz="1600" kern="1200" baseline="0" dirty="0" err="1" smtClean="0"/>
            <a:t>ekonomi</a:t>
          </a:r>
          <a:r>
            <a:rPr lang="en-US" sz="1600" kern="1200" baseline="0" dirty="0" smtClean="0"/>
            <a:t>, </a:t>
          </a:r>
          <a:r>
            <a:rPr lang="en-US" sz="1600" kern="1200" baseline="0" dirty="0" err="1" smtClean="0"/>
            <a:t>kepercayaan</a:t>
          </a:r>
          <a:r>
            <a:rPr lang="en-US" sz="1600" kern="1200" baseline="0" dirty="0" smtClean="0"/>
            <a:t>, </a:t>
          </a:r>
          <a:r>
            <a:rPr lang="en-US" sz="1600" kern="1200" baseline="0" dirty="0" err="1" smtClean="0"/>
            <a:t>komunikasi</a:t>
          </a:r>
          <a:r>
            <a:rPr lang="en-US" sz="1600" kern="1200" baseline="0" dirty="0" smtClean="0"/>
            <a:t>, </a:t>
          </a:r>
          <a:r>
            <a:rPr lang="en-US" sz="1600" kern="1200" baseline="0" dirty="0" err="1" smtClean="0"/>
            <a:t>dll</a:t>
          </a:r>
          <a:endParaRPr lang="en-US" sz="1600" kern="1200" baseline="0" dirty="0"/>
        </a:p>
      </dsp:txBody>
      <dsp:txXfrm>
        <a:off x="4303764" y="2865672"/>
        <a:ext cx="2113027" cy="1796701"/>
      </dsp:txXfrm>
    </dsp:sp>
    <dsp:sp modelId="{AC88F2C6-D776-4357-B8F9-D8DA85797712}">
      <dsp:nvSpPr>
        <dsp:cNvPr id="0" name=""/>
        <dsp:cNvSpPr/>
      </dsp:nvSpPr>
      <dsp:spPr>
        <a:xfrm>
          <a:off x="947780" y="1938928"/>
          <a:ext cx="3412748" cy="3432407"/>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b="1" kern="1200" baseline="0" dirty="0" err="1" smtClean="0"/>
            <a:t>Aspek</a:t>
          </a:r>
          <a:r>
            <a:rPr lang="en-US" sz="1800" b="1" kern="1200" baseline="0" dirty="0" smtClean="0"/>
            <a:t> </a:t>
          </a:r>
          <a:r>
            <a:rPr lang="en-US" sz="1800" b="1" kern="1200" baseline="0" dirty="0" err="1" smtClean="0"/>
            <a:t>administrasi</a:t>
          </a:r>
          <a:r>
            <a:rPr lang="en-US" sz="1800" b="1" kern="1200" baseline="0" dirty="0" smtClean="0"/>
            <a:t> </a:t>
          </a:r>
          <a:r>
            <a:rPr lang="en-US" sz="1800" b="1" kern="1200" baseline="0" dirty="0" err="1" smtClean="0"/>
            <a:t>dan</a:t>
          </a:r>
          <a:r>
            <a:rPr lang="en-US" sz="1800" b="1" kern="1200" baseline="0" dirty="0" smtClean="0"/>
            <a:t> management</a:t>
          </a:r>
          <a:r>
            <a:rPr lang="en-US" sz="1800" kern="1200" baseline="0" dirty="0" smtClean="0"/>
            <a:t>, yang </a:t>
          </a:r>
          <a:r>
            <a:rPr lang="en-US" sz="1800" kern="1200" baseline="0" dirty="0" err="1" smtClean="0"/>
            <a:t>meliputi</a:t>
          </a:r>
          <a:r>
            <a:rPr lang="en-US" sz="1800" kern="1200" baseline="0" dirty="0" smtClean="0"/>
            <a:t> </a:t>
          </a:r>
          <a:r>
            <a:rPr lang="en-US" sz="1800" kern="1200" baseline="0" dirty="0" err="1" smtClean="0"/>
            <a:t>penguasaan</a:t>
          </a:r>
          <a:r>
            <a:rPr lang="en-US" sz="1800" kern="1200" baseline="0" dirty="0" smtClean="0"/>
            <a:t> </a:t>
          </a:r>
          <a:r>
            <a:rPr lang="en-US" sz="1800" kern="1200" baseline="0" dirty="0" err="1" smtClean="0"/>
            <a:t>pengetahuan</a:t>
          </a:r>
          <a:r>
            <a:rPr lang="en-US" sz="1800" kern="1200" baseline="0" dirty="0" smtClean="0"/>
            <a:t> </a:t>
          </a:r>
          <a:r>
            <a:rPr lang="en-US" sz="1800" kern="1200" baseline="0" dirty="0" err="1" smtClean="0"/>
            <a:t>tentang</a:t>
          </a:r>
          <a:r>
            <a:rPr lang="en-US" sz="1800" kern="1200" baseline="0" dirty="0" smtClean="0"/>
            <a:t> </a:t>
          </a:r>
          <a:r>
            <a:rPr lang="en-US" sz="1800" kern="1200" baseline="0" dirty="0" err="1" smtClean="0"/>
            <a:t>cara</a:t>
          </a:r>
          <a:r>
            <a:rPr lang="en-US" sz="1800" kern="1200" baseline="0" dirty="0" smtClean="0"/>
            <a:t> </a:t>
          </a:r>
          <a:r>
            <a:rPr lang="en-US" sz="1800" kern="1200" baseline="0" dirty="0" err="1" smtClean="0"/>
            <a:t>pengelolaan</a:t>
          </a:r>
          <a:r>
            <a:rPr lang="en-US" sz="1800" kern="1200" baseline="0" dirty="0" smtClean="0"/>
            <a:t> STTU</a:t>
          </a:r>
          <a:endParaRPr lang="en-US" sz="1800" kern="1200" dirty="0"/>
        </a:p>
      </dsp:txBody>
      <dsp:txXfrm>
        <a:off x="1269147" y="2825633"/>
        <a:ext cx="2047649" cy="18878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4AE15-E50D-4F88-A019-CDBCE4C44BE2}">
      <dsp:nvSpPr>
        <dsp:cNvPr id="0" name=""/>
        <dsp:cNvSpPr/>
      </dsp:nvSpPr>
      <dsp:spPr>
        <a:xfrm>
          <a:off x="0" y="0"/>
          <a:ext cx="7924800" cy="1110822"/>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baseline="0" dirty="0" err="1" smtClean="0"/>
            <a:t>Belum</a:t>
          </a:r>
          <a:r>
            <a:rPr lang="en-US" sz="2000" b="1" kern="1200" baseline="0" dirty="0" smtClean="0"/>
            <a:t> </a:t>
          </a:r>
          <a:r>
            <a:rPr lang="en-US" sz="2000" b="1" kern="1200" baseline="0" dirty="0" err="1" smtClean="0"/>
            <a:t>adanya</a:t>
          </a:r>
          <a:r>
            <a:rPr lang="en-US" sz="2000" b="1" kern="1200" baseline="0" dirty="0" smtClean="0"/>
            <a:t> </a:t>
          </a:r>
          <a:r>
            <a:rPr lang="en-US" sz="2000" b="1" kern="1200" baseline="0" dirty="0" err="1" smtClean="0"/>
            <a:t>pengertian</a:t>
          </a:r>
          <a:r>
            <a:rPr lang="en-US" sz="2000" b="1" kern="1200" baseline="0" dirty="0" smtClean="0"/>
            <a:t> </a:t>
          </a:r>
          <a:r>
            <a:rPr lang="en-US" sz="2000" b="1" kern="1200" baseline="0" dirty="0" err="1" smtClean="0"/>
            <a:t>dari</a:t>
          </a:r>
          <a:r>
            <a:rPr lang="en-US" sz="2000" b="1" kern="1200" baseline="0" dirty="0" smtClean="0"/>
            <a:t> </a:t>
          </a:r>
          <a:r>
            <a:rPr lang="en-US" sz="2000" b="1" kern="1200" baseline="0" dirty="0" err="1" smtClean="0"/>
            <a:t>para</a:t>
          </a:r>
          <a:r>
            <a:rPr lang="en-US" sz="2000" b="1" kern="1200" baseline="0" dirty="0" smtClean="0"/>
            <a:t> </a:t>
          </a:r>
          <a:r>
            <a:rPr lang="en-US" sz="2000" b="1" kern="1200" baseline="0" dirty="0" err="1" smtClean="0"/>
            <a:t>pengusaha</a:t>
          </a:r>
          <a:r>
            <a:rPr lang="en-US" sz="2000" b="1" kern="1200" baseline="0" dirty="0" smtClean="0"/>
            <a:t> </a:t>
          </a:r>
          <a:r>
            <a:rPr lang="en-US" sz="2000" b="1" kern="1200" baseline="0" dirty="0" err="1" smtClean="0"/>
            <a:t>mengenai</a:t>
          </a:r>
          <a:r>
            <a:rPr lang="en-US" sz="2000" b="1" kern="1200" baseline="0" dirty="0" smtClean="0"/>
            <a:t> </a:t>
          </a:r>
          <a:r>
            <a:rPr lang="en-US" sz="2000" b="1" kern="1200" baseline="0" dirty="0" err="1" smtClean="0"/>
            <a:t>peraturan</a:t>
          </a:r>
          <a:r>
            <a:rPr lang="en-US" sz="2000" b="1" kern="1200" baseline="0" dirty="0" smtClean="0"/>
            <a:t> per </a:t>
          </a:r>
          <a:r>
            <a:rPr lang="en-US" sz="2000" b="1" kern="1200" baseline="0" dirty="0" err="1" smtClean="0"/>
            <a:t>undang-undangn</a:t>
          </a:r>
          <a:r>
            <a:rPr lang="en-US" sz="2000" b="1" kern="1200" baseline="0" dirty="0" smtClean="0"/>
            <a:t> yang </a:t>
          </a:r>
          <a:r>
            <a:rPr lang="en-US" sz="2000" b="1" kern="1200" baseline="0" dirty="0" err="1" smtClean="0"/>
            <a:t>menyangkut</a:t>
          </a:r>
          <a:r>
            <a:rPr lang="en-US" sz="2000" b="1" kern="1200" baseline="0" dirty="0" smtClean="0"/>
            <a:t> </a:t>
          </a:r>
          <a:r>
            <a:rPr lang="en-US" sz="2000" b="1" kern="1200" baseline="0" dirty="0" err="1" smtClean="0"/>
            <a:t>usaha</a:t>
          </a:r>
          <a:r>
            <a:rPr lang="en-US" sz="2000" b="1" kern="1200" baseline="0" dirty="0" smtClean="0"/>
            <a:t> STTU </a:t>
          </a:r>
          <a:r>
            <a:rPr lang="en-US" sz="2000" b="1" kern="1200" baseline="0" dirty="0" err="1" smtClean="0"/>
            <a:t>dan</a:t>
          </a:r>
          <a:r>
            <a:rPr lang="en-US" sz="2000" b="1" kern="1200" baseline="0" dirty="0" smtClean="0"/>
            <a:t> </a:t>
          </a:r>
          <a:r>
            <a:rPr lang="en-US" sz="2000" b="1" kern="1200" baseline="0" dirty="0" err="1" smtClean="0"/>
            <a:t>kaitannya</a:t>
          </a:r>
          <a:r>
            <a:rPr lang="en-US" sz="2000" b="1" kern="1200" baseline="0" dirty="0" smtClean="0"/>
            <a:t> </a:t>
          </a:r>
          <a:r>
            <a:rPr lang="en-US" sz="2000" b="1" kern="1200" baseline="0" dirty="0" err="1" smtClean="0"/>
            <a:t>dengan</a:t>
          </a:r>
          <a:r>
            <a:rPr lang="en-US" sz="2000" b="1" kern="1200" baseline="0" dirty="0" smtClean="0"/>
            <a:t> </a:t>
          </a:r>
          <a:r>
            <a:rPr lang="en-US" sz="2000" b="1" kern="1200" baseline="0" dirty="0" err="1" smtClean="0"/>
            <a:t>usaha</a:t>
          </a:r>
          <a:r>
            <a:rPr lang="en-US" sz="2000" b="1" kern="1200" baseline="0" dirty="0" smtClean="0"/>
            <a:t> </a:t>
          </a:r>
          <a:r>
            <a:rPr lang="en-US" sz="2000" b="1" kern="1200" baseline="0" dirty="0" err="1" smtClean="0"/>
            <a:t>kesmas</a:t>
          </a:r>
          <a:endParaRPr lang="en-US" sz="2000" b="1" kern="1200" baseline="0" dirty="0"/>
        </a:p>
      </dsp:txBody>
      <dsp:txXfrm>
        <a:off x="1696042" y="0"/>
        <a:ext cx="6228757" cy="1110822"/>
      </dsp:txXfrm>
    </dsp:sp>
    <dsp:sp modelId="{AD4F122A-DFCB-433C-98AB-137DB163C1E5}">
      <dsp:nvSpPr>
        <dsp:cNvPr id="0" name=""/>
        <dsp:cNvSpPr/>
      </dsp:nvSpPr>
      <dsp:spPr>
        <a:xfrm>
          <a:off x="150967" y="111082"/>
          <a:ext cx="1505188" cy="888657"/>
        </a:xfrm>
        <a:prstGeom prst="roundRect">
          <a:avLst>
            <a:gd name="adj" fmla="val 10000"/>
          </a:avLst>
        </a:prstGeom>
        <a:solidFill>
          <a:schemeClr val="dk2">
            <a:tint val="5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9ECF51FB-F4C0-4B91-8484-C2E7B62176BA}">
      <dsp:nvSpPr>
        <dsp:cNvPr id="0" name=""/>
        <dsp:cNvSpPr/>
      </dsp:nvSpPr>
      <dsp:spPr>
        <a:xfrm>
          <a:off x="0" y="1221904"/>
          <a:ext cx="7924800" cy="1110822"/>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baseline="0" dirty="0" err="1" smtClean="0"/>
            <a:t>Belum</a:t>
          </a:r>
          <a:r>
            <a:rPr lang="en-US" sz="2000" b="1" kern="1200" baseline="0" dirty="0" smtClean="0"/>
            <a:t> </a:t>
          </a:r>
          <a:r>
            <a:rPr lang="en-US" sz="2000" b="1" kern="1200" baseline="0" dirty="0" err="1" smtClean="0"/>
            <a:t>mengetahui</a:t>
          </a:r>
          <a:r>
            <a:rPr lang="en-US" sz="2000" b="1" kern="1200" baseline="0" dirty="0" smtClean="0"/>
            <a:t> / </a:t>
          </a:r>
          <a:r>
            <a:rPr lang="en-US" sz="2000" b="1" kern="1200" baseline="0" dirty="0" err="1" smtClean="0"/>
            <a:t>kesadaran</a:t>
          </a:r>
          <a:r>
            <a:rPr lang="en-US" sz="2000" b="1" kern="1200" baseline="0" dirty="0" smtClean="0"/>
            <a:t> </a:t>
          </a:r>
          <a:r>
            <a:rPr lang="en-US" sz="2000" b="1" kern="1200" baseline="0" dirty="0" err="1" smtClean="0"/>
            <a:t>mengenai</a:t>
          </a:r>
          <a:r>
            <a:rPr lang="en-US" sz="2000" b="1" kern="1200" baseline="0" dirty="0" smtClean="0"/>
            <a:t> </a:t>
          </a:r>
          <a:r>
            <a:rPr lang="en-US" sz="2000" b="1" kern="1200" baseline="0" dirty="0" err="1" smtClean="0"/>
            <a:t>pentingnya</a:t>
          </a:r>
          <a:r>
            <a:rPr lang="en-US" sz="2000" b="1" kern="1200" baseline="0" dirty="0" smtClean="0"/>
            <a:t> </a:t>
          </a:r>
          <a:r>
            <a:rPr lang="en-US" sz="2000" b="1" kern="1200" baseline="0" dirty="0" err="1" smtClean="0"/>
            <a:t>usaha</a:t>
          </a:r>
          <a:r>
            <a:rPr lang="en-US" sz="2000" b="1" kern="1200" baseline="0" dirty="0" smtClean="0"/>
            <a:t> STTU </a:t>
          </a:r>
          <a:r>
            <a:rPr lang="en-US" sz="2000" b="1" kern="1200" baseline="0" dirty="0" err="1" smtClean="0"/>
            <a:t>untuk</a:t>
          </a:r>
          <a:r>
            <a:rPr lang="en-US" sz="2000" b="1" kern="1200" baseline="0" dirty="0" smtClean="0"/>
            <a:t> </a:t>
          </a:r>
          <a:r>
            <a:rPr lang="en-US" sz="2000" b="1" kern="1200" baseline="0" dirty="0" err="1" smtClean="0"/>
            <a:t>menghindari</a:t>
          </a:r>
          <a:r>
            <a:rPr lang="en-US" sz="2000" b="1" kern="1200" baseline="0" dirty="0" smtClean="0"/>
            <a:t> </a:t>
          </a:r>
          <a:r>
            <a:rPr lang="en-US" sz="2000" b="1" kern="1200" baseline="0" dirty="0" err="1" smtClean="0"/>
            <a:t>terjadinya</a:t>
          </a:r>
          <a:r>
            <a:rPr lang="en-US" sz="2000" b="1" kern="1200" baseline="0" dirty="0" smtClean="0"/>
            <a:t> </a:t>
          </a:r>
          <a:r>
            <a:rPr lang="en-US" sz="2000" b="1" kern="1200" baseline="0" dirty="0" err="1" smtClean="0"/>
            <a:t>kecelakaan</a:t>
          </a:r>
          <a:r>
            <a:rPr lang="en-US" sz="2000" b="1" kern="1200" baseline="0" dirty="0" smtClean="0"/>
            <a:t> </a:t>
          </a:r>
          <a:r>
            <a:rPr lang="en-US" sz="2000" b="1" kern="1200" baseline="0" dirty="0" err="1" smtClean="0"/>
            <a:t>atau</a:t>
          </a:r>
          <a:r>
            <a:rPr lang="en-US" sz="2000" b="1" kern="1200" baseline="0" dirty="0" smtClean="0"/>
            <a:t> </a:t>
          </a:r>
          <a:r>
            <a:rPr lang="en-US" sz="2000" b="1" kern="1200" baseline="0" dirty="0" err="1" smtClean="0"/>
            <a:t>penularan</a:t>
          </a:r>
          <a:r>
            <a:rPr lang="en-US" sz="2000" b="1" kern="1200" baseline="0" dirty="0" smtClean="0"/>
            <a:t> </a:t>
          </a:r>
          <a:r>
            <a:rPr lang="en-US" sz="2000" b="1" kern="1200" baseline="0" dirty="0" err="1" smtClean="0"/>
            <a:t>penyakit</a:t>
          </a:r>
          <a:endParaRPr lang="en-US" sz="2000" b="1" kern="1200" baseline="0" dirty="0"/>
        </a:p>
      </dsp:txBody>
      <dsp:txXfrm>
        <a:off x="1696042" y="1221904"/>
        <a:ext cx="6228757" cy="1110822"/>
      </dsp:txXfrm>
    </dsp:sp>
    <dsp:sp modelId="{98A71690-C045-4E2C-9C7B-89E46D5B3E21}">
      <dsp:nvSpPr>
        <dsp:cNvPr id="0" name=""/>
        <dsp:cNvSpPr/>
      </dsp:nvSpPr>
      <dsp:spPr>
        <a:xfrm>
          <a:off x="111082" y="1332986"/>
          <a:ext cx="1584960" cy="888657"/>
        </a:xfrm>
        <a:prstGeom prst="roundRect">
          <a:avLst>
            <a:gd name="adj" fmla="val 10000"/>
          </a:avLst>
        </a:prstGeom>
        <a:solidFill>
          <a:schemeClr val="dk2">
            <a:tint val="5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93D7ED64-09C2-43DD-9F58-588A409EB209}">
      <dsp:nvSpPr>
        <dsp:cNvPr id="0" name=""/>
        <dsp:cNvSpPr/>
      </dsp:nvSpPr>
      <dsp:spPr>
        <a:xfrm>
          <a:off x="0" y="2443808"/>
          <a:ext cx="7924800" cy="1110822"/>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baseline="0" dirty="0" err="1" smtClean="0"/>
            <a:t>Adanya</a:t>
          </a:r>
          <a:r>
            <a:rPr lang="en-US" sz="2000" b="1" kern="1200" baseline="0" dirty="0" smtClean="0"/>
            <a:t> </a:t>
          </a:r>
          <a:r>
            <a:rPr lang="en-US" sz="2000" b="1" kern="1200" baseline="0" dirty="0" err="1" smtClean="0"/>
            <a:t>sikap</a:t>
          </a:r>
          <a:r>
            <a:rPr lang="en-US" sz="2000" b="1" kern="1200" baseline="0" dirty="0" smtClean="0"/>
            <a:t> </a:t>
          </a:r>
          <a:r>
            <a:rPr lang="en-US" sz="2000" b="1" kern="1200" baseline="0" dirty="0" err="1" smtClean="0"/>
            <a:t>keberatan</a:t>
          </a:r>
          <a:r>
            <a:rPr lang="en-US" sz="2000" b="1" kern="1200" baseline="0" dirty="0" smtClean="0"/>
            <a:t> </a:t>
          </a:r>
          <a:r>
            <a:rPr lang="en-US" sz="2000" b="1" kern="1200" baseline="0" dirty="0" err="1" smtClean="0"/>
            <a:t>dari</a:t>
          </a:r>
          <a:r>
            <a:rPr lang="en-US" sz="2000" b="1" kern="1200" baseline="0" dirty="0" smtClean="0"/>
            <a:t> </a:t>
          </a:r>
          <a:r>
            <a:rPr lang="en-US" sz="2000" b="1" kern="1200" baseline="0" dirty="0" err="1" smtClean="0"/>
            <a:t>pengusaha</a:t>
          </a:r>
          <a:r>
            <a:rPr lang="en-US" sz="2000" b="1" kern="1200" baseline="0" dirty="0" smtClean="0"/>
            <a:t> </a:t>
          </a:r>
          <a:r>
            <a:rPr lang="en-US" sz="2000" b="1" kern="1200" baseline="0" dirty="0" err="1" smtClean="0"/>
            <a:t>untuk</a:t>
          </a:r>
          <a:r>
            <a:rPr lang="en-US" sz="2000" b="1" kern="1200" baseline="0" dirty="0" smtClean="0"/>
            <a:t> </a:t>
          </a:r>
          <a:r>
            <a:rPr lang="en-US" sz="2000" b="1" kern="1200" baseline="0" dirty="0" err="1" smtClean="0"/>
            <a:t>memenuhi</a:t>
          </a:r>
          <a:r>
            <a:rPr lang="en-US" sz="2000" b="1" kern="1200" baseline="0" dirty="0" smtClean="0"/>
            <a:t> </a:t>
          </a:r>
          <a:r>
            <a:rPr lang="en-US" sz="2000" b="1" kern="1200" baseline="0" dirty="0" err="1" smtClean="0"/>
            <a:t>persyaratan-persyaratan</a:t>
          </a:r>
          <a:r>
            <a:rPr lang="en-US" sz="2000" b="1" kern="1200" baseline="0" dirty="0" smtClean="0"/>
            <a:t> </a:t>
          </a:r>
          <a:r>
            <a:rPr lang="en-US" sz="2000" b="1" kern="1200" baseline="0" dirty="0" err="1" smtClean="0"/>
            <a:t>karena</a:t>
          </a:r>
          <a:r>
            <a:rPr lang="en-US" sz="2000" b="1" kern="1200" baseline="0" dirty="0" smtClean="0"/>
            <a:t> </a:t>
          </a:r>
          <a:r>
            <a:rPr lang="en-US" sz="2000" b="1" kern="1200" baseline="0" dirty="0" err="1" smtClean="0"/>
            <a:t>memerlukan</a:t>
          </a:r>
          <a:r>
            <a:rPr lang="en-US" sz="2000" b="1" kern="1200" baseline="0" dirty="0" smtClean="0"/>
            <a:t> </a:t>
          </a:r>
          <a:r>
            <a:rPr lang="en-US" sz="2000" b="1" kern="1200" baseline="0" dirty="0" err="1" smtClean="0"/>
            <a:t>biaya</a:t>
          </a:r>
          <a:r>
            <a:rPr lang="en-US" sz="2000" b="1" kern="1200" baseline="0" dirty="0" smtClean="0"/>
            <a:t> </a:t>
          </a:r>
          <a:r>
            <a:rPr lang="en-US" sz="2000" b="1" kern="1200" baseline="0" dirty="0" err="1" smtClean="0"/>
            <a:t>ekstra</a:t>
          </a:r>
          <a:endParaRPr lang="en-US" sz="2000" b="1" kern="1200" baseline="0" dirty="0"/>
        </a:p>
      </dsp:txBody>
      <dsp:txXfrm>
        <a:off x="1696042" y="2443808"/>
        <a:ext cx="6228757" cy="1110822"/>
      </dsp:txXfrm>
    </dsp:sp>
    <dsp:sp modelId="{B70D93E8-A4C9-4DA1-852F-BE9D33BC502A}">
      <dsp:nvSpPr>
        <dsp:cNvPr id="0" name=""/>
        <dsp:cNvSpPr/>
      </dsp:nvSpPr>
      <dsp:spPr>
        <a:xfrm>
          <a:off x="111082" y="2554891"/>
          <a:ext cx="1584960" cy="888657"/>
        </a:xfrm>
        <a:prstGeom prst="roundRect">
          <a:avLst>
            <a:gd name="adj" fmla="val 10000"/>
          </a:avLst>
        </a:prstGeom>
        <a:solidFill>
          <a:schemeClr val="dk2">
            <a:tint val="5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FF6916FE-1D5B-48D9-9BFB-F2D20AFF7CF7}">
      <dsp:nvSpPr>
        <dsp:cNvPr id="0" name=""/>
        <dsp:cNvSpPr/>
      </dsp:nvSpPr>
      <dsp:spPr>
        <a:xfrm>
          <a:off x="0" y="3665713"/>
          <a:ext cx="7924800" cy="1110822"/>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baseline="0" dirty="0" err="1" smtClean="0"/>
            <a:t>Adanya</a:t>
          </a:r>
          <a:r>
            <a:rPr lang="en-US" sz="2000" b="1" kern="1200" baseline="0" dirty="0" smtClean="0"/>
            <a:t> </a:t>
          </a:r>
          <a:r>
            <a:rPr lang="en-US" sz="2000" b="1" kern="1200" baseline="0" dirty="0" err="1" smtClean="0"/>
            <a:t>sikap</a:t>
          </a:r>
          <a:r>
            <a:rPr lang="en-US" sz="2000" b="1" kern="1200" baseline="0" dirty="0" smtClean="0"/>
            <a:t> </a:t>
          </a:r>
          <a:r>
            <a:rPr lang="en-US" sz="2000" b="1" kern="1200" baseline="0" dirty="0" err="1" smtClean="0"/>
            <a:t>apatis</a:t>
          </a:r>
          <a:r>
            <a:rPr lang="en-US" sz="2000" b="1" kern="1200" baseline="0" dirty="0" smtClean="0"/>
            <a:t> </a:t>
          </a:r>
          <a:r>
            <a:rPr lang="en-US" sz="2000" b="1" kern="1200" baseline="0" dirty="0" err="1" smtClean="0"/>
            <a:t>dari</a:t>
          </a:r>
          <a:r>
            <a:rPr lang="en-US" sz="2000" b="1" kern="1200" baseline="0" dirty="0" smtClean="0"/>
            <a:t> </a:t>
          </a:r>
          <a:r>
            <a:rPr lang="en-US" sz="2000" b="1" kern="1200" baseline="0" dirty="0" err="1" smtClean="0"/>
            <a:t>masyarakat</a:t>
          </a:r>
          <a:r>
            <a:rPr lang="en-US" sz="2000" b="1" kern="1200" baseline="0" dirty="0" smtClean="0"/>
            <a:t> </a:t>
          </a:r>
          <a:r>
            <a:rPr lang="en-US" sz="2000" b="1" kern="1200" baseline="0" dirty="0" err="1" smtClean="0"/>
            <a:t>tenang</a:t>
          </a:r>
          <a:r>
            <a:rPr lang="en-US" sz="2000" b="1" kern="1200" baseline="0" dirty="0" smtClean="0"/>
            <a:t> </a:t>
          </a:r>
          <a:r>
            <a:rPr lang="en-US" sz="2000" b="1" kern="1200" baseline="0" dirty="0" err="1" smtClean="0"/>
            <a:t>adanya</a:t>
          </a:r>
          <a:r>
            <a:rPr lang="en-US" sz="2000" b="1" kern="1200" baseline="0" dirty="0" smtClean="0"/>
            <a:t> </a:t>
          </a:r>
          <a:r>
            <a:rPr lang="en-US" sz="2000" b="1" kern="1200" baseline="0" dirty="0" err="1" smtClean="0"/>
            <a:t>peraturan</a:t>
          </a:r>
          <a:r>
            <a:rPr lang="en-US" sz="2000" b="1" kern="1200" baseline="0" dirty="0" smtClean="0"/>
            <a:t>/</a:t>
          </a:r>
          <a:r>
            <a:rPr lang="en-US" sz="2000" b="1" kern="1200" baseline="0" dirty="0" err="1" smtClean="0"/>
            <a:t>persyaratan</a:t>
          </a:r>
          <a:r>
            <a:rPr lang="en-US" sz="2000" b="1" kern="1200" baseline="0" dirty="0" smtClean="0"/>
            <a:t> </a:t>
          </a:r>
          <a:r>
            <a:rPr lang="en-US" sz="2000" b="1" kern="1200" baseline="0" dirty="0" err="1" smtClean="0"/>
            <a:t>dari</a:t>
          </a:r>
          <a:r>
            <a:rPr lang="en-US" sz="2000" b="1" kern="1200" baseline="0" dirty="0" smtClean="0"/>
            <a:t> STTU</a:t>
          </a:r>
          <a:endParaRPr lang="en-US" sz="2000" b="1" kern="1200" dirty="0"/>
        </a:p>
      </dsp:txBody>
      <dsp:txXfrm>
        <a:off x="1696042" y="3665713"/>
        <a:ext cx="6228757" cy="1110822"/>
      </dsp:txXfrm>
    </dsp:sp>
    <dsp:sp modelId="{E353E9D3-5B1F-4FB3-809D-902041EC4A41}">
      <dsp:nvSpPr>
        <dsp:cNvPr id="0" name=""/>
        <dsp:cNvSpPr/>
      </dsp:nvSpPr>
      <dsp:spPr>
        <a:xfrm>
          <a:off x="111082" y="3776795"/>
          <a:ext cx="1584960" cy="888657"/>
        </a:xfrm>
        <a:prstGeom prst="roundRect">
          <a:avLst>
            <a:gd name="adj" fmla="val 10000"/>
          </a:avLst>
        </a:prstGeom>
        <a:solidFill>
          <a:schemeClr val="dk2">
            <a:tint val="5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B5064-64D0-43FC-ADAB-5F452DFFC95C}">
      <dsp:nvSpPr>
        <dsp:cNvPr id="0" name=""/>
        <dsp:cNvSpPr/>
      </dsp:nvSpPr>
      <dsp:spPr>
        <a:xfrm>
          <a:off x="0" y="231527"/>
          <a:ext cx="8023485" cy="100386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baseline="0" dirty="0" err="1" smtClean="0">
              <a:latin typeface="Arial" pitchFamily="34" charset="0"/>
              <a:cs typeface="Arial" pitchFamily="34" charset="0"/>
            </a:rPr>
            <a:t>Belum</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semua</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peralatan</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dimiliki</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oleh</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tenaga</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pengawas</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pada</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tingkat</a:t>
          </a:r>
          <a:r>
            <a:rPr lang="en-US" sz="2600" kern="1200" baseline="0" dirty="0" smtClean="0">
              <a:latin typeface="Arial" pitchFamily="34" charset="0"/>
              <a:cs typeface="Arial" pitchFamily="34" charset="0"/>
            </a:rPr>
            <a:t> II </a:t>
          </a:r>
          <a:r>
            <a:rPr lang="en-US" sz="2600" kern="1200" baseline="0" dirty="0" err="1" smtClean="0">
              <a:latin typeface="Arial" pitchFamily="34" charset="0"/>
              <a:cs typeface="Arial" pitchFamily="34" charset="0"/>
            </a:rPr>
            <a:t>dan</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kecamatan</a:t>
          </a:r>
          <a:endParaRPr lang="en-US" sz="2600" kern="1200" baseline="0" dirty="0">
            <a:latin typeface="Arial" pitchFamily="34" charset="0"/>
            <a:cs typeface="Arial" pitchFamily="34" charset="0"/>
          </a:endParaRPr>
        </a:p>
      </dsp:txBody>
      <dsp:txXfrm>
        <a:off x="49004" y="280531"/>
        <a:ext cx="7925477" cy="905852"/>
      </dsp:txXfrm>
    </dsp:sp>
    <dsp:sp modelId="{3A1FECE3-99B1-4C6E-A30C-6944B674F6AF}">
      <dsp:nvSpPr>
        <dsp:cNvPr id="0" name=""/>
        <dsp:cNvSpPr/>
      </dsp:nvSpPr>
      <dsp:spPr>
        <a:xfrm>
          <a:off x="0" y="1310268"/>
          <a:ext cx="8023485" cy="100386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baseline="0" dirty="0" err="1" smtClean="0">
              <a:latin typeface="Arial" pitchFamily="34" charset="0"/>
              <a:cs typeface="Arial" pitchFamily="34" charset="0"/>
            </a:rPr>
            <a:t>Masih</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terbatasnya</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pengetahuan</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petugas</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dalam</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melaksanakan</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pengawasan</a:t>
          </a:r>
          <a:endParaRPr lang="en-US" sz="2600" kern="1200" baseline="0" dirty="0">
            <a:latin typeface="Arial" pitchFamily="34" charset="0"/>
            <a:cs typeface="Arial" pitchFamily="34" charset="0"/>
          </a:endParaRPr>
        </a:p>
      </dsp:txBody>
      <dsp:txXfrm>
        <a:off x="49004" y="1359272"/>
        <a:ext cx="7925477" cy="905852"/>
      </dsp:txXfrm>
    </dsp:sp>
    <dsp:sp modelId="{FC690DCF-A823-40D8-B73F-141EA44EF1EC}">
      <dsp:nvSpPr>
        <dsp:cNvPr id="0" name=""/>
        <dsp:cNvSpPr/>
      </dsp:nvSpPr>
      <dsp:spPr>
        <a:xfrm>
          <a:off x="0" y="2389008"/>
          <a:ext cx="8023485" cy="100386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baseline="0" dirty="0" err="1" smtClean="0">
              <a:latin typeface="Arial" pitchFamily="34" charset="0"/>
              <a:cs typeface="Arial" pitchFamily="34" charset="0"/>
            </a:rPr>
            <a:t>Masih</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minimnya</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dana</a:t>
          </a:r>
          <a:r>
            <a:rPr lang="en-US" sz="2600" kern="1200" baseline="0" dirty="0" smtClean="0">
              <a:latin typeface="Arial" pitchFamily="34" charset="0"/>
              <a:cs typeface="Arial" pitchFamily="34" charset="0"/>
            </a:rPr>
            <a:t> yang </a:t>
          </a:r>
          <a:r>
            <a:rPr lang="en-US" sz="2600" kern="1200" baseline="0" dirty="0" err="1" smtClean="0">
              <a:latin typeface="Arial" pitchFamily="34" charset="0"/>
              <a:cs typeface="Arial" pitchFamily="34" charset="0"/>
            </a:rPr>
            <a:t>dialokasikan</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untuk</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pengawasan</a:t>
          </a:r>
          <a:r>
            <a:rPr lang="en-US" sz="2600" kern="1200" baseline="0" dirty="0" smtClean="0">
              <a:latin typeface="Arial" pitchFamily="34" charset="0"/>
              <a:cs typeface="Arial" pitchFamily="34" charset="0"/>
            </a:rPr>
            <a:t> STTU</a:t>
          </a:r>
          <a:endParaRPr lang="en-US" sz="2600" kern="1200" dirty="0">
            <a:latin typeface="Arial" pitchFamily="34" charset="0"/>
            <a:cs typeface="Arial" pitchFamily="34" charset="0"/>
          </a:endParaRPr>
        </a:p>
      </dsp:txBody>
      <dsp:txXfrm>
        <a:off x="49004" y="2438012"/>
        <a:ext cx="7925477" cy="905852"/>
      </dsp:txXfrm>
    </dsp:sp>
    <dsp:sp modelId="{11EE8EBF-3307-4A27-AFDE-6E220062EF57}">
      <dsp:nvSpPr>
        <dsp:cNvPr id="0" name=""/>
        <dsp:cNvSpPr/>
      </dsp:nvSpPr>
      <dsp:spPr>
        <a:xfrm>
          <a:off x="0" y="3467748"/>
          <a:ext cx="8023485" cy="100386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baseline="0" dirty="0" err="1" smtClean="0">
              <a:latin typeface="Arial" pitchFamily="34" charset="0"/>
              <a:cs typeface="Arial" pitchFamily="34" charset="0"/>
            </a:rPr>
            <a:t>Belum</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semua</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kecamatan</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tingkat</a:t>
          </a:r>
          <a:r>
            <a:rPr lang="en-US" sz="2600" kern="1200" baseline="0" dirty="0" smtClean="0">
              <a:latin typeface="Arial" pitchFamily="34" charset="0"/>
              <a:cs typeface="Arial" pitchFamily="34" charset="0"/>
            </a:rPr>
            <a:t> II </a:t>
          </a:r>
          <a:r>
            <a:rPr lang="en-US" sz="2600" kern="1200" baseline="0" dirty="0" err="1" smtClean="0">
              <a:latin typeface="Arial" pitchFamily="34" charset="0"/>
              <a:cs typeface="Arial" pitchFamily="34" charset="0"/>
            </a:rPr>
            <a:t>memiliki</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sarana</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transportasi</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untuk</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melakukan</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kegiatan</a:t>
          </a:r>
          <a:r>
            <a:rPr lang="en-US" sz="2600" kern="1200" baseline="0" dirty="0" smtClean="0">
              <a:latin typeface="Arial" pitchFamily="34" charset="0"/>
              <a:cs typeface="Arial" pitchFamily="34" charset="0"/>
            </a:rPr>
            <a:t> </a:t>
          </a:r>
          <a:r>
            <a:rPr lang="en-US" sz="2600" kern="1200" baseline="0" dirty="0" err="1" smtClean="0">
              <a:latin typeface="Arial" pitchFamily="34" charset="0"/>
              <a:cs typeface="Arial" pitchFamily="34" charset="0"/>
            </a:rPr>
            <a:t>pengawasan</a:t>
          </a:r>
          <a:endParaRPr lang="en-US" sz="2600" kern="1200" baseline="0" dirty="0">
            <a:latin typeface="Arial" pitchFamily="34" charset="0"/>
            <a:cs typeface="Arial" pitchFamily="34" charset="0"/>
          </a:endParaRPr>
        </a:p>
      </dsp:txBody>
      <dsp:txXfrm>
        <a:off x="49004" y="3516752"/>
        <a:ext cx="7925477" cy="9058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C6BC0-4D3E-48E7-B7B2-0A6A348D0102}">
      <dsp:nvSpPr>
        <dsp:cNvPr id="0" name=""/>
        <dsp:cNvSpPr/>
      </dsp:nvSpPr>
      <dsp:spPr>
        <a:xfrm>
          <a:off x="53" y="106551"/>
          <a:ext cx="2404756" cy="189588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i-FI" sz="1900" kern="1200" dirty="0" smtClean="0"/>
            <a:t>1) seleksi dan penerimaan bahan makanan</a:t>
          </a:r>
          <a:endParaRPr lang="en-US" sz="1900" kern="1200" dirty="0"/>
        </a:p>
      </dsp:txBody>
      <dsp:txXfrm>
        <a:off x="55582" y="162080"/>
        <a:ext cx="2293698" cy="1784827"/>
      </dsp:txXfrm>
    </dsp:sp>
    <dsp:sp modelId="{BBDB40B1-A0A5-4713-A179-B8AA5C539DB6}">
      <dsp:nvSpPr>
        <dsp:cNvPr id="0" name=""/>
        <dsp:cNvSpPr/>
      </dsp:nvSpPr>
      <dsp:spPr>
        <a:xfrm>
          <a:off x="2558808" y="837494"/>
          <a:ext cx="370999" cy="43399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2558808" y="924294"/>
        <a:ext cx="259699" cy="260398"/>
      </dsp:txXfrm>
    </dsp:sp>
    <dsp:sp modelId="{371AEC4F-8156-4216-835B-3D6F0C903D83}">
      <dsp:nvSpPr>
        <dsp:cNvPr id="0" name=""/>
        <dsp:cNvSpPr/>
      </dsp:nvSpPr>
      <dsp:spPr>
        <a:xfrm>
          <a:off x="3104807" y="159544"/>
          <a:ext cx="2464483" cy="178989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i-FI" sz="1900" kern="1200" dirty="0" smtClean="0"/>
            <a:t>2) penyimpanan, penanganan, dan menyiapkan bahan makanan;</a:t>
          </a:r>
          <a:endParaRPr lang="en-US" sz="1900" kern="1200" dirty="0"/>
        </a:p>
      </dsp:txBody>
      <dsp:txXfrm>
        <a:off x="3157231" y="211968"/>
        <a:ext cx="2359635" cy="1685050"/>
      </dsp:txXfrm>
    </dsp:sp>
    <dsp:sp modelId="{907DD16D-B8FB-4946-AEC4-7CCE8A8FA50B}">
      <dsp:nvSpPr>
        <dsp:cNvPr id="0" name=""/>
        <dsp:cNvSpPr/>
      </dsp:nvSpPr>
      <dsp:spPr>
        <a:xfrm>
          <a:off x="5723290" y="837494"/>
          <a:ext cx="370999" cy="43399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723290" y="924294"/>
        <a:ext cx="259699" cy="260398"/>
      </dsp:txXfrm>
    </dsp:sp>
    <dsp:sp modelId="{B540BFC8-9EB9-405D-9568-745C77F5FE1B}">
      <dsp:nvSpPr>
        <dsp:cNvPr id="0" name=""/>
        <dsp:cNvSpPr/>
      </dsp:nvSpPr>
      <dsp:spPr>
        <a:xfrm>
          <a:off x="6269289" y="529495"/>
          <a:ext cx="1960257" cy="104999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3) </a:t>
          </a:r>
          <a:r>
            <a:rPr lang="en-US" sz="1800" kern="1200" dirty="0" err="1" smtClean="0"/>
            <a:t>memasak</a:t>
          </a:r>
          <a:r>
            <a:rPr lang="en-US" sz="1800" kern="1200" dirty="0" smtClean="0"/>
            <a:t> </a:t>
          </a:r>
          <a:r>
            <a:rPr lang="en-US" sz="1800" kern="1200" dirty="0" err="1" smtClean="0"/>
            <a:t>dengan</a:t>
          </a:r>
          <a:r>
            <a:rPr lang="en-US" sz="1800" kern="1200" dirty="0" smtClean="0"/>
            <a:t> </a:t>
          </a:r>
          <a:r>
            <a:rPr lang="en-US" sz="1800" kern="1200" dirty="0" err="1" smtClean="0"/>
            <a:t>efektif</a:t>
          </a:r>
          <a:r>
            <a:rPr lang="en-US" sz="1800" kern="1200" dirty="0" smtClean="0"/>
            <a:t>; </a:t>
          </a:r>
          <a:endParaRPr lang="fi-FI" sz="1800" kern="1200" dirty="0"/>
        </a:p>
      </dsp:txBody>
      <dsp:txXfrm>
        <a:off x="6300042" y="560248"/>
        <a:ext cx="1898751" cy="988491"/>
      </dsp:txXfrm>
    </dsp:sp>
    <dsp:sp modelId="{4EFFB4D4-7950-41A5-AA71-B9FCC680EBA4}">
      <dsp:nvSpPr>
        <dsp:cNvPr id="0" name=""/>
        <dsp:cNvSpPr/>
      </dsp:nvSpPr>
      <dsp:spPr>
        <a:xfrm rot="5469418">
          <a:off x="6930176" y="1907120"/>
          <a:ext cx="595280" cy="433998"/>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5400000">
        <a:off x="7098931" y="1826493"/>
        <a:ext cx="260398" cy="465081"/>
      </dsp:txXfrm>
    </dsp:sp>
    <dsp:sp modelId="{7A841FDB-0BA5-4D7C-B544-279B4E2225A6}">
      <dsp:nvSpPr>
        <dsp:cNvPr id="0" name=""/>
        <dsp:cNvSpPr/>
      </dsp:nvSpPr>
      <dsp:spPr>
        <a:xfrm>
          <a:off x="6168052" y="2702435"/>
          <a:ext cx="2061494" cy="171697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4) </a:t>
          </a:r>
          <a:r>
            <a:rPr lang="en-US" sz="1800" kern="1200" dirty="0" err="1" smtClean="0"/>
            <a:t>penanganan</a:t>
          </a:r>
          <a:r>
            <a:rPr lang="en-US" sz="1800" kern="1200" dirty="0" smtClean="0"/>
            <a:t> </a:t>
          </a:r>
          <a:r>
            <a:rPr lang="en-US" sz="1800" kern="1200" dirty="0" err="1" smtClean="0"/>
            <a:t>setelah</a:t>
          </a:r>
          <a:r>
            <a:rPr lang="en-US" sz="1800" kern="1200" dirty="0" smtClean="0"/>
            <a:t> </a:t>
          </a:r>
          <a:r>
            <a:rPr lang="en-US" sz="1800" kern="1200" dirty="0" err="1" smtClean="0"/>
            <a:t>dimasak</a:t>
          </a:r>
          <a:endParaRPr lang="en-US" sz="1800" kern="1200" dirty="0"/>
        </a:p>
      </dsp:txBody>
      <dsp:txXfrm>
        <a:off x="6218341" y="2752724"/>
        <a:ext cx="1960916" cy="1616398"/>
      </dsp:txXfrm>
    </dsp:sp>
    <dsp:sp modelId="{8F22D8B8-AC4E-4397-BBB3-ADC03DD2A291}">
      <dsp:nvSpPr>
        <dsp:cNvPr id="0" name=""/>
        <dsp:cNvSpPr/>
      </dsp:nvSpPr>
      <dsp:spPr>
        <a:xfrm rot="10800000">
          <a:off x="5643053" y="3343923"/>
          <a:ext cx="370999" cy="43399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5754353" y="3430723"/>
        <a:ext cx="259699" cy="260398"/>
      </dsp:txXfrm>
    </dsp:sp>
    <dsp:sp modelId="{953767C6-0CC2-4E9F-8E46-70F865AC27D7}">
      <dsp:nvSpPr>
        <dsp:cNvPr id="0" name=""/>
        <dsp:cNvSpPr/>
      </dsp:nvSpPr>
      <dsp:spPr>
        <a:xfrm>
          <a:off x="3410269" y="2772564"/>
          <a:ext cx="2057784" cy="157671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i-FI" sz="1900" kern="1200" dirty="0" smtClean="0"/>
            <a:t>5) membersihkan dan sanitasi bahan makanan dan makanan jadi,</a:t>
          </a:r>
          <a:endParaRPr lang="en-US" sz="1900" kern="1200" dirty="0"/>
        </a:p>
      </dsp:txBody>
      <dsp:txXfrm>
        <a:off x="3456449" y="2818744"/>
        <a:ext cx="1965424" cy="1484357"/>
      </dsp:txXfrm>
    </dsp:sp>
    <dsp:sp modelId="{40932467-1092-4A21-8538-153D406001BC}">
      <dsp:nvSpPr>
        <dsp:cNvPr id="0" name=""/>
        <dsp:cNvSpPr/>
      </dsp:nvSpPr>
      <dsp:spPr>
        <a:xfrm rot="10846569">
          <a:off x="2994601" y="3326343"/>
          <a:ext cx="293756" cy="433998"/>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3082724" y="3413740"/>
        <a:ext cx="205629" cy="260398"/>
      </dsp:txXfrm>
    </dsp:sp>
    <dsp:sp modelId="{C4375FDA-562C-4557-A3D7-2355DA348289}">
      <dsp:nvSpPr>
        <dsp:cNvPr id="0" name=""/>
        <dsp:cNvSpPr/>
      </dsp:nvSpPr>
      <dsp:spPr>
        <a:xfrm>
          <a:off x="176732" y="2789059"/>
          <a:ext cx="2679330" cy="146453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6) hygiene </a:t>
          </a:r>
          <a:r>
            <a:rPr lang="en-US" sz="1900" kern="1200" dirty="0" err="1" smtClean="0"/>
            <a:t>penjamah</a:t>
          </a:r>
          <a:r>
            <a:rPr lang="en-US" sz="1900" kern="1200" dirty="0" smtClean="0"/>
            <a:t> </a:t>
          </a:r>
          <a:r>
            <a:rPr lang="en-US" sz="1900" kern="1200" dirty="0" err="1" smtClean="0"/>
            <a:t>dan</a:t>
          </a:r>
          <a:r>
            <a:rPr lang="en-US" sz="1900" kern="1200" dirty="0" smtClean="0"/>
            <a:t> </a:t>
          </a:r>
          <a:r>
            <a:rPr lang="en-US" sz="1900" kern="1200" dirty="0" err="1" smtClean="0"/>
            <a:t>pelatihan</a:t>
          </a:r>
          <a:r>
            <a:rPr lang="en-US" sz="1900" kern="1200" dirty="0" smtClean="0"/>
            <a:t> </a:t>
          </a:r>
          <a:endParaRPr lang="en-US" sz="1900" kern="1200" dirty="0"/>
        </a:p>
      </dsp:txBody>
      <dsp:txXfrm>
        <a:off x="219627" y="2831954"/>
        <a:ext cx="2593540" cy="137874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B89257A-378E-4B22-8F30-55FB825DA00C}" type="datetimeFigureOut">
              <a:rPr lang="en-US" smtClean="0"/>
              <a:pPr/>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76920-A72E-4F2E-B6D7-A87DC5CED816}" type="slidenum">
              <a:rPr lang="en-US" smtClean="0"/>
              <a:pPr/>
              <a:t>‹#›</a:t>
            </a:fld>
            <a:endParaRPr lang="en-US"/>
          </a:p>
        </p:txBody>
      </p:sp>
    </p:spTree>
    <p:extLst>
      <p:ext uri="{BB962C8B-B14F-4D97-AF65-F5344CB8AC3E}">
        <p14:creationId xmlns:p14="http://schemas.microsoft.com/office/powerpoint/2010/main" val="2267572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B89257A-378E-4B22-8F30-55FB825DA00C}" type="datetimeFigureOut">
              <a:rPr lang="en-US" smtClean="0"/>
              <a:pPr/>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76920-A72E-4F2E-B6D7-A87DC5CED816}" type="slidenum">
              <a:rPr lang="en-US" smtClean="0"/>
              <a:pPr/>
              <a:t>‹#›</a:t>
            </a:fld>
            <a:endParaRPr lang="en-US"/>
          </a:p>
        </p:txBody>
      </p:sp>
    </p:spTree>
    <p:extLst>
      <p:ext uri="{BB962C8B-B14F-4D97-AF65-F5344CB8AC3E}">
        <p14:creationId xmlns:p14="http://schemas.microsoft.com/office/powerpoint/2010/main" val="157578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B89257A-378E-4B22-8F30-55FB825DA00C}" type="datetimeFigureOut">
              <a:rPr lang="en-US" smtClean="0"/>
              <a:pPr/>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76920-A72E-4F2E-B6D7-A87DC5CED816}" type="slidenum">
              <a:rPr lang="en-US" smtClean="0"/>
              <a:pPr/>
              <a:t>‹#›</a:t>
            </a:fld>
            <a:endParaRPr lang="en-US"/>
          </a:p>
        </p:txBody>
      </p:sp>
    </p:spTree>
    <p:extLst>
      <p:ext uri="{BB962C8B-B14F-4D97-AF65-F5344CB8AC3E}">
        <p14:creationId xmlns:p14="http://schemas.microsoft.com/office/powerpoint/2010/main" val="3482441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B89257A-378E-4B22-8F30-55FB825DA00C}" type="datetimeFigureOut">
              <a:rPr lang="en-US" smtClean="0"/>
              <a:pPr/>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76920-A72E-4F2E-B6D7-A87DC5CED816}" type="slidenum">
              <a:rPr lang="en-US" smtClean="0"/>
              <a:pPr/>
              <a:t>‹#›</a:t>
            </a:fld>
            <a:endParaRPr lang="en-US"/>
          </a:p>
        </p:txBody>
      </p:sp>
    </p:spTree>
    <p:extLst>
      <p:ext uri="{BB962C8B-B14F-4D97-AF65-F5344CB8AC3E}">
        <p14:creationId xmlns:p14="http://schemas.microsoft.com/office/powerpoint/2010/main" val="1433058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89257A-378E-4B22-8F30-55FB825DA00C}" type="datetimeFigureOut">
              <a:rPr lang="en-US" smtClean="0"/>
              <a:pPr/>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76920-A72E-4F2E-B6D7-A87DC5CED816}" type="slidenum">
              <a:rPr lang="en-US" smtClean="0"/>
              <a:pPr/>
              <a:t>‹#›</a:t>
            </a:fld>
            <a:endParaRPr lang="en-US"/>
          </a:p>
        </p:txBody>
      </p:sp>
    </p:spTree>
    <p:extLst>
      <p:ext uri="{BB962C8B-B14F-4D97-AF65-F5344CB8AC3E}">
        <p14:creationId xmlns:p14="http://schemas.microsoft.com/office/powerpoint/2010/main" val="709575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B89257A-378E-4B22-8F30-55FB825DA00C}" type="datetimeFigureOut">
              <a:rPr lang="en-US" smtClean="0"/>
              <a:pPr/>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76920-A72E-4F2E-B6D7-A87DC5CED816}" type="slidenum">
              <a:rPr lang="en-US" smtClean="0"/>
              <a:pPr/>
              <a:t>‹#›</a:t>
            </a:fld>
            <a:endParaRPr lang="en-US"/>
          </a:p>
        </p:txBody>
      </p:sp>
    </p:spTree>
    <p:extLst>
      <p:ext uri="{BB962C8B-B14F-4D97-AF65-F5344CB8AC3E}">
        <p14:creationId xmlns:p14="http://schemas.microsoft.com/office/powerpoint/2010/main" val="1752662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B89257A-378E-4B22-8F30-55FB825DA00C}" type="datetimeFigureOut">
              <a:rPr lang="en-US" smtClean="0"/>
              <a:pPr/>
              <a:t>9/4/2017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A76920-A72E-4F2E-B6D7-A87DC5CED816}" type="slidenum">
              <a:rPr lang="en-US" smtClean="0"/>
              <a:pPr/>
              <a:t>‹#›</a:t>
            </a:fld>
            <a:endParaRPr lang="en-US"/>
          </a:p>
        </p:txBody>
      </p:sp>
    </p:spTree>
    <p:extLst>
      <p:ext uri="{BB962C8B-B14F-4D97-AF65-F5344CB8AC3E}">
        <p14:creationId xmlns:p14="http://schemas.microsoft.com/office/powerpoint/2010/main" val="2735768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B89257A-378E-4B22-8F30-55FB825DA00C}" type="datetimeFigureOut">
              <a:rPr lang="en-US" smtClean="0"/>
              <a:pPr/>
              <a:t>9/4/2017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A76920-A72E-4F2E-B6D7-A87DC5CED816}" type="slidenum">
              <a:rPr lang="en-US" smtClean="0"/>
              <a:pPr/>
              <a:t>‹#›</a:t>
            </a:fld>
            <a:endParaRPr lang="en-US"/>
          </a:p>
        </p:txBody>
      </p:sp>
    </p:spTree>
    <p:extLst>
      <p:ext uri="{BB962C8B-B14F-4D97-AF65-F5344CB8AC3E}">
        <p14:creationId xmlns:p14="http://schemas.microsoft.com/office/powerpoint/2010/main" val="179283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89257A-378E-4B22-8F30-55FB825DA00C}" type="datetimeFigureOut">
              <a:rPr lang="en-US" smtClean="0"/>
              <a:pPr/>
              <a:t>9/4/2017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A76920-A72E-4F2E-B6D7-A87DC5CED816}" type="slidenum">
              <a:rPr lang="en-US" smtClean="0"/>
              <a:pPr/>
              <a:t>‹#›</a:t>
            </a:fld>
            <a:endParaRPr lang="en-US"/>
          </a:p>
        </p:txBody>
      </p:sp>
    </p:spTree>
    <p:extLst>
      <p:ext uri="{BB962C8B-B14F-4D97-AF65-F5344CB8AC3E}">
        <p14:creationId xmlns:p14="http://schemas.microsoft.com/office/powerpoint/2010/main" val="3635467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89257A-378E-4B22-8F30-55FB825DA00C}" type="datetimeFigureOut">
              <a:rPr lang="en-US" smtClean="0"/>
              <a:pPr/>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76920-A72E-4F2E-B6D7-A87DC5CED816}" type="slidenum">
              <a:rPr lang="en-US" smtClean="0"/>
              <a:pPr/>
              <a:t>‹#›</a:t>
            </a:fld>
            <a:endParaRPr lang="en-US"/>
          </a:p>
        </p:txBody>
      </p:sp>
    </p:spTree>
    <p:extLst>
      <p:ext uri="{BB962C8B-B14F-4D97-AF65-F5344CB8AC3E}">
        <p14:creationId xmlns:p14="http://schemas.microsoft.com/office/powerpoint/2010/main" val="1778472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89257A-378E-4B22-8F30-55FB825DA00C}" type="datetimeFigureOut">
              <a:rPr lang="en-US" smtClean="0"/>
              <a:pPr/>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76920-A72E-4F2E-B6D7-A87DC5CED816}" type="slidenum">
              <a:rPr lang="en-US" smtClean="0"/>
              <a:pPr/>
              <a:t>‹#›</a:t>
            </a:fld>
            <a:endParaRPr lang="en-US"/>
          </a:p>
        </p:txBody>
      </p:sp>
    </p:spTree>
    <p:extLst>
      <p:ext uri="{BB962C8B-B14F-4D97-AF65-F5344CB8AC3E}">
        <p14:creationId xmlns:p14="http://schemas.microsoft.com/office/powerpoint/2010/main" val="3698280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89257A-378E-4B22-8F30-55FB825DA00C}" type="datetimeFigureOut">
              <a:rPr lang="en-US" smtClean="0"/>
              <a:pPr/>
              <a:t>9/4/2017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A76920-A72E-4F2E-B6D7-A87DC5CED816}" type="slidenum">
              <a:rPr lang="en-US" smtClean="0"/>
              <a:pPr/>
              <a:t>‹#›</a:t>
            </a:fld>
            <a:endParaRPr lang="en-US"/>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3330" y="0"/>
            <a:ext cx="9157330" cy="6858000"/>
          </a:xfrm>
          <a:prstGeom prst="rect">
            <a:avLst/>
          </a:prstGeom>
        </p:spPr>
      </p:pic>
    </p:spTree>
    <p:extLst>
      <p:ext uri="{BB962C8B-B14F-4D97-AF65-F5344CB8AC3E}">
        <p14:creationId xmlns:p14="http://schemas.microsoft.com/office/powerpoint/2010/main" val="31807884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id-ID"/>
          </a:p>
        </p:txBody>
      </p:sp>
      <p:pic>
        <p:nvPicPr>
          <p:cNvPr id="4" name="Picture 2" descr="C:\Users\arsil\Desktop\Smartcreative.jpg"/>
          <p:cNvPicPr>
            <a:picLocks noChangeAspect="1" noChangeArrowheads="1"/>
          </p:cNvPicPr>
          <p:nvPr/>
        </p:nvPicPr>
        <p:blipFill>
          <a:blip r:embed="rId2" cstate="print">
            <a:extLst>
              <a:ext uri="{28A0092B-C50C-407E-A947-70E740481C1C}">
                <a14:useLocalDpi xmlns:a14="http://schemas.microsoft.com/office/drawing/2010/main" val="0"/>
              </a:ext>
            </a:extLst>
          </a:blip>
          <a:srcRect l="1051" r="800" b="504"/>
          <a:stretch>
            <a:fillRect/>
          </a:stretch>
        </p:blipFill>
        <p:spPr bwMode="auto">
          <a:xfrm>
            <a:off x="0" y="685800"/>
            <a:ext cx="91440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
          <p:cNvSpPr txBox="1">
            <a:spLocks noChangeArrowheads="1"/>
          </p:cNvSpPr>
          <p:nvPr/>
        </p:nvSpPr>
        <p:spPr bwMode="auto">
          <a:xfrm>
            <a:off x="2895600" y="3657600"/>
            <a:ext cx="637857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sz="2000" b="1" dirty="0" smtClean="0">
                <a:solidFill>
                  <a:schemeClr val="bg1"/>
                </a:solidFill>
              </a:rPr>
              <a:t>Sanitasi Tempat-tempat Umum</a:t>
            </a:r>
            <a:endParaRPr lang="en-US" sz="2000" b="1" dirty="0">
              <a:solidFill>
                <a:schemeClr val="bg1"/>
              </a:solidFill>
            </a:endParaRPr>
          </a:p>
          <a:p>
            <a:pPr algn="ctr" eaLnBrk="1" hangingPunct="1"/>
            <a:r>
              <a:rPr lang="en-US" sz="2000" b="1" dirty="0">
                <a:solidFill>
                  <a:schemeClr val="bg1"/>
                </a:solidFill>
              </a:rPr>
              <a:t>PERTEMUAN </a:t>
            </a:r>
            <a:r>
              <a:rPr lang="id-ID" sz="2000" b="1" smtClean="0">
                <a:solidFill>
                  <a:schemeClr val="bg1"/>
                </a:solidFill>
              </a:rPr>
              <a:t>10</a:t>
            </a:r>
            <a:endParaRPr lang="en-US" sz="2000" b="1" dirty="0">
              <a:solidFill>
                <a:schemeClr val="bg1"/>
              </a:solidFill>
            </a:endParaRPr>
          </a:p>
          <a:p>
            <a:pPr algn="ctr" eaLnBrk="1" hangingPunct="1"/>
            <a:r>
              <a:rPr lang="en-US" sz="2000" b="1" dirty="0">
                <a:solidFill>
                  <a:schemeClr val="bg1"/>
                </a:solidFill>
              </a:rPr>
              <a:t>N</a:t>
            </a:r>
            <a:r>
              <a:rPr lang="id-ID" sz="2000" b="1" dirty="0">
                <a:solidFill>
                  <a:schemeClr val="bg1"/>
                </a:solidFill>
              </a:rPr>
              <a:t>ayla Kamilia Fithri</a:t>
            </a:r>
            <a:endParaRPr lang="en-US" sz="2000" b="1" dirty="0">
              <a:solidFill>
                <a:schemeClr val="bg1"/>
              </a:solidFill>
            </a:endParaRPr>
          </a:p>
          <a:p>
            <a:pPr algn="ctr" eaLnBrk="1" hangingPunct="1"/>
            <a:r>
              <a:rPr lang="id-ID" sz="2000" b="1" dirty="0">
                <a:solidFill>
                  <a:schemeClr val="bg1"/>
                </a:solidFill>
              </a:rPr>
              <a:t>Prodi Kesehatan Masyarakat </a:t>
            </a:r>
          </a:p>
          <a:p>
            <a:pPr algn="ctr" eaLnBrk="1" hangingPunct="1"/>
            <a:r>
              <a:rPr lang="id-ID" sz="2000" b="1" dirty="0">
                <a:solidFill>
                  <a:schemeClr val="bg1"/>
                </a:solidFill>
              </a:rPr>
              <a:t>Fakultas Kesehatan Masyarakat</a:t>
            </a:r>
            <a:endParaRPr lang="en-US" sz="2000" b="1" dirty="0">
              <a:solidFill>
                <a:schemeClr val="bg1"/>
              </a:solidFill>
            </a:endParaRPr>
          </a:p>
          <a:p>
            <a:pPr algn="ctr" eaLnBrk="1" hangingPunct="1"/>
            <a:endParaRPr lang="en-US" sz="20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DE" sz="2800" dirty="0" smtClean="0">
                <a:solidFill>
                  <a:srgbClr val="002060"/>
                </a:solidFill>
                <a:latin typeface="Arial" pitchFamily="34" charset="0"/>
                <a:cs typeface="Arial" pitchFamily="34" charset="0"/>
              </a:rPr>
              <a:t>JENIS-JENIS TEMPAT UMUM YANG SANGAT MEMERLUKAN PENGAWASAN</a:t>
            </a:r>
            <a:endParaRPr lang="en-US" sz="2800" dirty="0">
              <a:solidFill>
                <a:srgbClr val="002060"/>
              </a:solidFill>
              <a:latin typeface="Arial" pitchFamily="34" charset="0"/>
              <a:cs typeface="Arial" pitchFamily="34"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a:buClr>
                <a:srgbClr val="002060"/>
              </a:buClr>
              <a:buFont typeface="Wingdings" pitchFamily="2" charset="2"/>
              <a:buChar char="v"/>
            </a:pPr>
            <a:r>
              <a:rPr lang="sv-SE" dirty="0" smtClean="0">
                <a:solidFill>
                  <a:srgbClr val="002060"/>
                </a:solidFill>
              </a:rPr>
              <a:t>hotel </a:t>
            </a:r>
          </a:p>
          <a:p>
            <a:pPr>
              <a:buClr>
                <a:srgbClr val="002060"/>
              </a:buClr>
              <a:buFont typeface="Wingdings" pitchFamily="2" charset="2"/>
              <a:buChar char="v"/>
            </a:pPr>
            <a:r>
              <a:rPr lang="sv-SE" dirty="0" smtClean="0">
                <a:solidFill>
                  <a:srgbClr val="002060"/>
                </a:solidFill>
              </a:rPr>
              <a:t>Restourant</a:t>
            </a:r>
          </a:p>
          <a:p>
            <a:pPr>
              <a:buClr>
                <a:srgbClr val="002060"/>
              </a:buClr>
              <a:buFont typeface="Wingdings" pitchFamily="2" charset="2"/>
              <a:buChar char="v"/>
            </a:pPr>
            <a:r>
              <a:rPr lang="sv-SE" dirty="0" smtClean="0">
                <a:solidFill>
                  <a:srgbClr val="002060"/>
                </a:solidFill>
              </a:rPr>
              <a:t> Kolam renang</a:t>
            </a:r>
          </a:p>
          <a:p>
            <a:pPr>
              <a:buClr>
                <a:srgbClr val="002060"/>
              </a:buClr>
              <a:buFont typeface="Wingdings" pitchFamily="2" charset="2"/>
              <a:buChar char="v"/>
            </a:pPr>
            <a:r>
              <a:rPr lang="sv-SE" dirty="0" smtClean="0">
                <a:solidFill>
                  <a:srgbClr val="002060"/>
                </a:solidFill>
              </a:rPr>
              <a:t> Pasar </a:t>
            </a:r>
          </a:p>
          <a:p>
            <a:pPr>
              <a:buClr>
                <a:srgbClr val="002060"/>
              </a:buClr>
              <a:buFont typeface="Wingdings" pitchFamily="2" charset="2"/>
              <a:buChar char="v"/>
            </a:pPr>
            <a:r>
              <a:rPr lang="sv-SE" smtClean="0">
                <a:solidFill>
                  <a:srgbClr val="002060"/>
                </a:solidFill>
              </a:rPr>
              <a:t> Bioskop </a:t>
            </a:r>
            <a:endParaRPr lang="sv-SE" dirty="0" smtClean="0">
              <a:solidFill>
                <a:srgbClr val="002060"/>
              </a:solidFill>
            </a:endParaRPr>
          </a:p>
          <a:p>
            <a:pPr>
              <a:buClr>
                <a:srgbClr val="002060"/>
              </a:buClr>
              <a:buFont typeface="Wingdings" pitchFamily="2" charset="2"/>
              <a:buChar char="v"/>
            </a:pPr>
            <a:r>
              <a:rPr lang="sv-SE" dirty="0" smtClean="0">
                <a:solidFill>
                  <a:srgbClr val="002060"/>
                </a:solidFill>
              </a:rPr>
              <a:t>tempat-tempat rekreasi </a:t>
            </a:r>
          </a:p>
          <a:p>
            <a:pPr>
              <a:buClr>
                <a:srgbClr val="002060"/>
              </a:buClr>
              <a:buFont typeface="Wingdings" pitchFamily="2" charset="2"/>
              <a:buChar char="v"/>
            </a:pPr>
            <a:r>
              <a:rPr lang="sv-SE" dirty="0" smtClean="0">
                <a:solidFill>
                  <a:srgbClr val="002060"/>
                </a:solidFill>
              </a:rPr>
              <a:t>tempat-tempat ibadah pertokoan </a:t>
            </a:r>
          </a:p>
          <a:p>
            <a:pPr>
              <a:buClr>
                <a:srgbClr val="002060"/>
              </a:buClr>
              <a:buFont typeface="Wingdings" pitchFamily="2" charset="2"/>
              <a:buChar char="v"/>
            </a:pPr>
            <a:r>
              <a:rPr lang="sv-SE" dirty="0" smtClean="0">
                <a:solidFill>
                  <a:srgbClr val="002060"/>
                </a:solidFill>
              </a:rPr>
              <a:t>Pemangkas rambut </a:t>
            </a:r>
          </a:p>
          <a:p>
            <a:pPr>
              <a:buClr>
                <a:srgbClr val="002060"/>
              </a:buClr>
              <a:buFont typeface="Wingdings" pitchFamily="2" charset="2"/>
              <a:buChar char="v"/>
            </a:pPr>
            <a:r>
              <a:rPr lang="sv-SE" dirty="0" smtClean="0">
                <a:solidFill>
                  <a:srgbClr val="002060"/>
                </a:solidFill>
              </a:rPr>
              <a:t>Salon</a:t>
            </a:r>
          </a:p>
          <a:p>
            <a:pPr>
              <a:buClr>
                <a:srgbClr val="002060"/>
              </a:buClr>
              <a:buFont typeface="Wingdings" pitchFamily="2" charset="2"/>
              <a:buChar char="v"/>
            </a:pPr>
            <a:r>
              <a:rPr lang="sv-SE" dirty="0" smtClean="0">
                <a:solidFill>
                  <a:srgbClr val="002060"/>
                </a:solidFill>
              </a:rPr>
              <a:t> Stasiun kereta api atau </a:t>
            </a:r>
          </a:p>
          <a:p>
            <a:pPr>
              <a:buClr>
                <a:srgbClr val="002060"/>
              </a:buClr>
              <a:buFont typeface="Wingdings" pitchFamily="2" charset="2"/>
              <a:buChar char="v"/>
            </a:pPr>
            <a:r>
              <a:rPr lang="sv-SE" dirty="0" smtClean="0">
                <a:solidFill>
                  <a:srgbClr val="002060"/>
                </a:solidFill>
              </a:rPr>
              <a:t>bus rumah sakit</a:t>
            </a:r>
            <a:endParaRPr lang="en-US" dirty="0">
              <a:solidFill>
                <a:srgbClr val="002060"/>
              </a:solidFill>
            </a:endParaRPr>
          </a:p>
        </p:txBody>
      </p:sp>
      <p:pic>
        <p:nvPicPr>
          <p:cNvPr id="1026" name="Picture 2" descr="D:\bahan ajar\dasar kesling\kesehatan pemukiman\pemukiman net\pic_kolam_renangwqr2.jpg"/>
          <p:cNvPicPr>
            <a:picLocks noChangeAspect="1" noChangeArrowheads="1"/>
          </p:cNvPicPr>
          <p:nvPr/>
        </p:nvPicPr>
        <p:blipFill>
          <a:blip r:embed="rId2"/>
          <a:srcRect/>
          <a:stretch>
            <a:fillRect/>
          </a:stretch>
        </p:blipFill>
        <p:spPr bwMode="auto">
          <a:xfrm>
            <a:off x="5257800" y="1600200"/>
            <a:ext cx="2481184" cy="178117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853440"/>
          </a:xfrm>
        </p:spPr>
        <p:txBody>
          <a:bodyPr/>
          <a:lstStyle/>
          <a:p>
            <a:r>
              <a:rPr lang="en-US" dirty="0" err="1" smtClean="0"/>
              <a:t>Sanitasi</a:t>
            </a:r>
            <a:r>
              <a:rPr lang="en-US" dirty="0" smtClean="0"/>
              <a:t> </a:t>
            </a:r>
            <a:r>
              <a:rPr lang="en-US" dirty="0" err="1" smtClean="0"/>
              <a:t>pasar</a:t>
            </a:r>
            <a:endParaRPr lang="en-US" dirty="0"/>
          </a:p>
        </p:txBody>
      </p:sp>
      <p:sp>
        <p:nvSpPr>
          <p:cNvPr id="3" name="Content Placeholder 2"/>
          <p:cNvSpPr>
            <a:spLocks noGrp="1"/>
          </p:cNvSpPr>
          <p:nvPr>
            <p:ph idx="1"/>
          </p:nvPr>
        </p:nvSpPr>
        <p:spPr/>
        <p:txBody>
          <a:bodyPr>
            <a:normAutofit/>
          </a:bodyPr>
          <a:lstStyle/>
          <a:p>
            <a:r>
              <a:rPr lang="en-US" dirty="0" smtClean="0"/>
              <a:t> </a:t>
            </a:r>
          </a:p>
          <a:p>
            <a:endParaRPr lang="en-US" dirty="0" smtClean="0"/>
          </a:p>
          <a:p>
            <a:endParaRPr lang="en-US" dirty="0" smtClean="0"/>
          </a:p>
          <a:p>
            <a:endParaRPr lang="en-US" dirty="0" smtClean="0"/>
          </a:p>
          <a:p>
            <a:endParaRPr lang="en-US" dirty="0" smtClean="0"/>
          </a:p>
        </p:txBody>
      </p:sp>
      <p:sp>
        <p:nvSpPr>
          <p:cNvPr id="4" name="Rounded Rectangle 3"/>
          <p:cNvSpPr/>
          <p:nvPr/>
        </p:nvSpPr>
        <p:spPr>
          <a:xfrm>
            <a:off x="304800" y="1371600"/>
            <a:ext cx="7391400" cy="2514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smtClean="0"/>
              <a:t>Sanitasi pasar adalah usaha pengendalian melalui kegiatan pengawasan dan pemeriksaan terhadap pengaruh-pengaruh yang ditimbulkan oleh pasar yang erat hubunganya dengan timbul atau merebaknya suatu penyakit.</a:t>
            </a:r>
            <a:endParaRPr lang="en-US" sz="2400" dirty="0" smtClean="0"/>
          </a:p>
          <a:p>
            <a:endParaRPr lang="en-US" sz="2400" dirty="0"/>
          </a:p>
        </p:txBody>
      </p:sp>
      <p:sp>
        <p:nvSpPr>
          <p:cNvPr id="5" name="Rounded Rectangle 4"/>
          <p:cNvSpPr/>
          <p:nvPr/>
        </p:nvSpPr>
        <p:spPr>
          <a:xfrm>
            <a:off x="228600" y="4038600"/>
            <a:ext cx="7467600" cy="2514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smtClean="0"/>
              <a:t>Sedangkan pengertian Pasar  sehat , merupakan tempat  dimana semua  pihak-pihak bekerjasama  untuk menyediakan  pangan yang aman, bergizi  dan  lingkungan </a:t>
            </a:r>
            <a:r>
              <a:rPr lang="en-US" sz="2400" dirty="0" smtClean="0"/>
              <a:t>y</a:t>
            </a:r>
            <a:r>
              <a:rPr lang="id-ID" sz="2400" dirty="0" smtClean="0"/>
              <a:t>ang  memenuhi  persyaratan kesehatan.</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Suasana</a:t>
            </a:r>
            <a:r>
              <a:rPr lang="en-US" dirty="0" smtClean="0"/>
              <a:t> </a:t>
            </a:r>
            <a:r>
              <a:rPr lang="en-US" dirty="0" err="1" smtClean="0"/>
              <a:t>pasar</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D:\bahan ajar\dasar kesling\kesehatan pemukiman\pasar jagalaya.jpg"/>
          <p:cNvPicPr>
            <a:picLocks noChangeAspect="1" noChangeArrowheads="1"/>
          </p:cNvPicPr>
          <p:nvPr/>
        </p:nvPicPr>
        <p:blipFill>
          <a:blip r:embed="rId2"/>
          <a:srcRect/>
          <a:stretch>
            <a:fillRect/>
          </a:stretch>
        </p:blipFill>
        <p:spPr bwMode="auto">
          <a:xfrm>
            <a:off x="228600" y="1524000"/>
            <a:ext cx="3382188" cy="2293938"/>
          </a:xfrm>
          <a:prstGeom prst="rect">
            <a:avLst/>
          </a:prstGeom>
          <a:noFill/>
        </p:spPr>
      </p:pic>
      <p:pic>
        <p:nvPicPr>
          <p:cNvPr id="1027" name="Picture 3" descr="D:\bahan ajar\dasar kesling\kesehatan pemukiman\Suasana-Pasar-Kue-Subuh-di-kawasan-Blok-M-jpg_072239.jpg"/>
          <p:cNvPicPr>
            <a:picLocks noChangeAspect="1" noChangeArrowheads="1"/>
          </p:cNvPicPr>
          <p:nvPr/>
        </p:nvPicPr>
        <p:blipFill>
          <a:blip r:embed="rId3"/>
          <a:srcRect/>
          <a:stretch>
            <a:fillRect/>
          </a:stretch>
        </p:blipFill>
        <p:spPr bwMode="auto">
          <a:xfrm>
            <a:off x="3733800" y="3810000"/>
            <a:ext cx="4114800" cy="2743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0040"/>
            <a:ext cx="7772400" cy="1143000"/>
          </a:xfrm>
        </p:spPr>
        <p:txBody>
          <a:bodyPr>
            <a:noAutofit/>
          </a:bodyPr>
          <a:lstStyle/>
          <a:p>
            <a:r>
              <a:rPr lang="id-ID" sz="2400" dirty="0" smtClean="0">
                <a:solidFill>
                  <a:srgbClr val="002060"/>
                </a:solidFill>
              </a:rPr>
              <a:t>Keputusan Menteri Kesehatan Republik Indonesia Nomor 519/MENKES/SK/VI/2008 antara lain</a:t>
            </a:r>
            <a:endParaRPr lang="en-US" sz="2400" dirty="0">
              <a:solidFill>
                <a:srgbClr val="002060"/>
              </a:solidFill>
            </a:endParaRPr>
          </a:p>
        </p:txBody>
      </p:sp>
      <p:sp>
        <p:nvSpPr>
          <p:cNvPr id="3" name="Content Placeholder 2"/>
          <p:cNvSpPr>
            <a:spLocks noGrp="1"/>
          </p:cNvSpPr>
          <p:nvPr>
            <p:ph idx="1"/>
          </p:nvPr>
        </p:nvSpPr>
        <p:spPr>
          <a:xfrm>
            <a:off x="228600" y="1609416"/>
            <a:ext cx="7848600" cy="5248584"/>
          </a:xfrm>
        </p:spPr>
        <p:style>
          <a:lnRef idx="1">
            <a:schemeClr val="accent4"/>
          </a:lnRef>
          <a:fillRef idx="2">
            <a:schemeClr val="accent4"/>
          </a:fillRef>
          <a:effectRef idx="1">
            <a:schemeClr val="accent4"/>
          </a:effectRef>
          <a:fontRef idx="minor">
            <a:schemeClr val="dk1"/>
          </a:fontRef>
        </p:style>
        <p:txBody>
          <a:bodyPr>
            <a:normAutofit fontScale="40000" lnSpcReduction="20000"/>
          </a:bodyPr>
          <a:lstStyle/>
          <a:p>
            <a:pPr>
              <a:buNone/>
            </a:pPr>
            <a:r>
              <a:rPr lang="id-ID" sz="5500" dirty="0" smtClean="0">
                <a:solidFill>
                  <a:srgbClr val="002060"/>
                </a:solidFill>
              </a:rPr>
              <a:t>Tempat penjualan bahan pangan basah </a:t>
            </a:r>
          </a:p>
          <a:p>
            <a:r>
              <a:rPr lang="id-ID" sz="5500" dirty="0" smtClean="0">
                <a:solidFill>
                  <a:srgbClr val="002060"/>
                </a:solidFill>
              </a:rPr>
              <a:t>Mempunyai meja tempat penjualan dengan permukaan yang rata dengan kemiringan yg cukup shg tidak menimbulkan genangan air dan tersedia lubang pembuangan air, setiap sisi memiliki sekat pembatas dan mudah dibersihkan dg tinggi minimal 60 cm dari lantai dan terbuat dari bhn tahan karat dan bukan dari kayu  </a:t>
            </a:r>
          </a:p>
          <a:p>
            <a:r>
              <a:rPr lang="id-ID" sz="5500" dirty="0" smtClean="0">
                <a:solidFill>
                  <a:srgbClr val="002060"/>
                </a:solidFill>
              </a:rPr>
              <a:t>Penyajian karkas daging harus digantung</a:t>
            </a:r>
          </a:p>
          <a:p>
            <a:r>
              <a:rPr lang="id-ID" sz="5500" dirty="0" smtClean="0">
                <a:solidFill>
                  <a:srgbClr val="002060"/>
                </a:solidFill>
              </a:rPr>
              <a:t>Alas pemotong (telenan) tidak terbuat dari bahan kayu, tidak mengandung bahan beracun, kedap air dan mudah dibersihkan</a:t>
            </a:r>
          </a:p>
          <a:p>
            <a:r>
              <a:rPr lang="id-ID" sz="5500" dirty="0" smtClean="0">
                <a:solidFill>
                  <a:srgbClr val="002060"/>
                </a:solidFill>
              </a:rPr>
              <a:t>Pisau untuk memotong bahan mentah harus berbeda dan tidak berkarat </a:t>
            </a:r>
          </a:p>
          <a:p>
            <a:r>
              <a:rPr lang="id-ID" sz="5500" dirty="0" smtClean="0">
                <a:solidFill>
                  <a:srgbClr val="002060"/>
                </a:solidFill>
              </a:rPr>
              <a:t>Tersedia tempat penyimpanan bahan pangan, seperti : ikan dan daging menggunakan rantai dingin (cold chain) atau bersuhu rendah (4-10º C)</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239000" cy="5388936"/>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id-ID" sz="2800" dirty="0" smtClean="0">
                <a:solidFill>
                  <a:srgbClr val="002060"/>
                </a:solidFill>
              </a:rPr>
              <a:t>Tersedia tempat untuk pencucian bahan pangan dan peralatan</a:t>
            </a:r>
          </a:p>
          <a:p>
            <a:r>
              <a:rPr lang="id-ID" sz="2800" dirty="0" smtClean="0">
                <a:solidFill>
                  <a:srgbClr val="002060"/>
                </a:solidFill>
              </a:rPr>
              <a:t>Tersedia tempat cuci tangan yg dilengkapi dg sabun dan air yg mengalir</a:t>
            </a:r>
          </a:p>
          <a:p>
            <a:r>
              <a:rPr lang="id-ID" sz="2800" dirty="0" smtClean="0">
                <a:solidFill>
                  <a:srgbClr val="002060"/>
                </a:solidFill>
              </a:rPr>
              <a:t>Saluran pembuangan limbah tertutup, dg kemiringan sesuai ketentuan yg berlaku sehingga memudahkan aliran limbah serta tidak melewati area penjualan</a:t>
            </a:r>
          </a:p>
          <a:p>
            <a:r>
              <a:rPr lang="id-ID" sz="2800" dirty="0" smtClean="0">
                <a:solidFill>
                  <a:srgbClr val="002060"/>
                </a:solidFill>
              </a:rPr>
              <a:t>Tersedia tempat sampah kering dan basah, kedap air, tertutup dan mudah diangkat</a:t>
            </a:r>
          </a:p>
          <a:p>
            <a:r>
              <a:rPr lang="id-ID" sz="2800" dirty="0" smtClean="0">
                <a:solidFill>
                  <a:srgbClr val="002060"/>
                </a:solidFill>
              </a:rPr>
              <a:t>Tempat penjualan bebas vektor penular penyakit dan tempat perindukannya, seperti : lalat, kecoa, tikus, nyamuk</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solidFill>
                  <a:srgbClr val="002060"/>
                </a:solidFill>
              </a:rPr>
              <a:t>Tempat penjualan bahan pangan kering </a:t>
            </a:r>
          </a:p>
        </p:txBody>
      </p:sp>
      <p:sp>
        <p:nvSpPr>
          <p:cNvPr id="3" name="Content Placeholder 2"/>
          <p:cNvSpPr>
            <a:spLocks noGrp="1"/>
          </p:cNvSpPr>
          <p:nvPr>
            <p:ph idx="1"/>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85000" lnSpcReduction="20000"/>
          </a:bodyPr>
          <a:lstStyle/>
          <a:p>
            <a:r>
              <a:rPr lang="id-ID" dirty="0" smtClean="0"/>
              <a:t>Mempunyai meja tempat penjualan dengan permukaan yg rata dan mudah dibersihkan, dengan tinggi minimal 60 cm dari lantai </a:t>
            </a:r>
          </a:p>
          <a:p>
            <a:r>
              <a:rPr lang="id-ID" dirty="0" smtClean="0"/>
              <a:t>Meja tempat penjualan terbuat dari bahan yg tahan karat dan bukan dari kayu</a:t>
            </a:r>
          </a:p>
          <a:p>
            <a:r>
              <a:rPr lang="id-ID" dirty="0" smtClean="0"/>
              <a:t>Tersedia tempat sampah kering dan basah, kedap air, tertutup dan mudah diangkat</a:t>
            </a:r>
          </a:p>
          <a:p>
            <a:r>
              <a:rPr lang="id-ID" dirty="0" smtClean="0"/>
              <a:t>Tersedia tempat cuci tangan yg dilengkapi dg sabun dan air yg mengalir</a:t>
            </a:r>
          </a:p>
          <a:p>
            <a:r>
              <a:rPr lang="id-ID" dirty="0" smtClean="0"/>
              <a:t>Tempat penjualan bebas binatang penular penyakit (vektor) dan tempat perindukannya (tempat berkembang biak) seperti : lalat, kecoa, tikus, nyamuk</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239000" cy="1143000"/>
          </a:xfrm>
        </p:spPr>
        <p:txBody>
          <a:bodyPr>
            <a:normAutofit fontScale="90000"/>
          </a:bodyPr>
          <a:lstStyle/>
          <a:p>
            <a:r>
              <a:rPr lang="id-ID" dirty="0" smtClean="0">
                <a:solidFill>
                  <a:srgbClr val="002060"/>
                </a:solidFill>
              </a:rPr>
              <a:t>Tempat Penjualan Makanan Jadi/Siap Saji </a:t>
            </a:r>
            <a:r>
              <a:rPr lang="id-ID" dirty="0" smtClean="0"/>
              <a:t/>
            </a:r>
            <a:br>
              <a:rPr lang="id-ID" dirty="0" smtClean="0"/>
            </a:br>
            <a:endParaRPr lang="en-US" dirty="0"/>
          </a:p>
        </p:txBody>
      </p:sp>
      <p:sp>
        <p:nvSpPr>
          <p:cNvPr id="3" name="Content Placeholder 2"/>
          <p:cNvSpPr>
            <a:spLocks noGrp="1"/>
          </p:cNvSpPr>
          <p:nvPr>
            <p:ph idx="1"/>
          </p:nvPr>
        </p:nvSpPr>
        <p:spPr>
          <a:xfrm>
            <a:off x="457200" y="1295400"/>
            <a:ext cx="7239000" cy="5562600"/>
          </a:xfrm>
        </p:spPr>
        <p:style>
          <a:lnRef idx="3">
            <a:schemeClr val="lt1"/>
          </a:lnRef>
          <a:fillRef idx="1">
            <a:schemeClr val="accent3"/>
          </a:fillRef>
          <a:effectRef idx="1">
            <a:schemeClr val="accent3"/>
          </a:effectRef>
          <a:fontRef idx="minor">
            <a:schemeClr val="lt1"/>
          </a:fontRef>
        </p:style>
        <p:txBody>
          <a:bodyPr>
            <a:normAutofit fontScale="70000" lnSpcReduction="20000"/>
          </a:bodyPr>
          <a:lstStyle/>
          <a:p>
            <a:r>
              <a:rPr lang="id-ID" dirty="0" smtClean="0"/>
              <a:t>Tempat penyajian makanan tertutup dengan permukaan yg rata dan mudah dibersihkan, dengan tinggi minimal 60 cm dari lantai dan terbuat  bahan yg tahan karat dan bukan dari kayu  </a:t>
            </a:r>
          </a:p>
          <a:p>
            <a:r>
              <a:rPr lang="id-ID" dirty="0" smtClean="0"/>
              <a:t>Tersedia tempat cuci tangan yg dilengkapi dg sabun dan air yg mengalir</a:t>
            </a:r>
          </a:p>
          <a:p>
            <a:r>
              <a:rPr lang="id-ID" dirty="0" smtClean="0"/>
              <a:t>Tersedia tempat cuci peralatan dari bahan yg kuat, aman, tidak mudah berkarat dan mudah dibersihkan</a:t>
            </a:r>
          </a:p>
          <a:p>
            <a:r>
              <a:rPr lang="id-ID" dirty="0" smtClean="0"/>
              <a:t>Saluran pembuangan air limbah dari tempat pencucian harus tertutup dengan kemiringan yg cukup</a:t>
            </a:r>
          </a:p>
          <a:p>
            <a:r>
              <a:rPr lang="id-ID" dirty="0" smtClean="0"/>
              <a:t>Tersedia tempat sampah kering dan basah, kedap air, tertutup dan mudah diangkat</a:t>
            </a:r>
          </a:p>
          <a:p>
            <a:r>
              <a:rPr lang="id-ID" dirty="0" smtClean="0"/>
              <a:t>Tempat penjualan bebas vektor penular penyakit dan tempat perindukannya, seperti : lalat, kecoa, tikus, nyamuk</a:t>
            </a:r>
          </a:p>
          <a:p>
            <a:r>
              <a:rPr lang="id-ID" dirty="0" smtClean="0"/>
              <a:t>Pisau yg digunakan untuk memotong bahan makanan basah/matang tidak boleh digunakan untuk makanan kering/mentah</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0" dirty="0" err="1" smtClean="0">
                <a:solidFill>
                  <a:srgbClr val="002060"/>
                </a:solidFill>
                <a:latin typeface="Arial Narrow" pitchFamily="34" charset="0"/>
              </a:rPr>
              <a:t>Beberapa</a:t>
            </a:r>
            <a:r>
              <a:rPr lang="en-US" sz="3200" b="0" dirty="0" smtClean="0">
                <a:solidFill>
                  <a:srgbClr val="002060"/>
                </a:solidFill>
                <a:latin typeface="Arial Narrow" pitchFamily="34" charset="0"/>
              </a:rPr>
              <a:t> </a:t>
            </a:r>
            <a:r>
              <a:rPr lang="en-US" sz="3200" b="0" dirty="0" err="1" smtClean="0">
                <a:solidFill>
                  <a:srgbClr val="002060"/>
                </a:solidFill>
                <a:latin typeface="Arial Narrow" pitchFamily="34" charset="0"/>
              </a:rPr>
              <a:t>mikroorganisme</a:t>
            </a:r>
            <a:r>
              <a:rPr lang="en-US" sz="3200" b="0" dirty="0" smtClean="0">
                <a:solidFill>
                  <a:srgbClr val="002060"/>
                </a:solidFill>
                <a:latin typeface="Arial Narrow" pitchFamily="34" charset="0"/>
              </a:rPr>
              <a:t> </a:t>
            </a:r>
            <a:r>
              <a:rPr lang="en-US" sz="3200" b="0" dirty="0" err="1" smtClean="0">
                <a:solidFill>
                  <a:srgbClr val="002060"/>
                </a:solidFill>
                <a:latin typeface="Arial Narrow" pitchFamily="34" charset="0"/>
              </a:rPr>
              <a:t>penyebab</a:t>
            </a:r>
            <a:r>
              <a:rPr lang="en-US" sz="3200" b="0" dirty="0" smtClean="0">
                <a:solidFill>
                  <a:srgbClr val="002060"/>
                </a:solidFill>
                <a:latin typeface="Arial Narrow" pitchFamily="34" charset="0"/>
              </a:rPr>
              <a:t> food and water borne disease</a:t>
            </a:r>
            <a:endParaRPr lang="en-US" sz="3200" b="0" dirty="0">
              <a:solidFill>
                <a:srgbClr val="002060"/>
              </a:solidFill>
              <a:latin typeface="Arial Narrow" pitchFamily="34" charset="0"/>
            </a:endParaRPr>
          </a:p>
        </p:txBody>
      </p:sp>
      <p:graphicFrame>
        <p:nvGraphicFramePr>
          <p:cNvPr id="4" name="Content Placeholder 3"/>
          <p:cNvGraphicFramePr>
            <a:graphicFrameLocks noGrp="1"/>
          </p:cNvGraphicFramePr>
          <p:nvPr>
            <p:ph idx="1"/>
          </p:nvPr>
        </p:nvGraphicFramePr>
        <p:xfrm>
          <a:off x="457200" y="1600200"/>
          <a:ext cx="8229600" cy="26568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err="1" smtClean="0"/>
                        <a:t>Mikroorganisme</a:t>
                      </a:r>
                      <a:r>
                        <a:rPr lang="en-US" baseline="0" dirty="0" smtClean="0"/>
                        <a:t> </a:t>
                      </a:r>
                      <a:endParaRPr lang="en-US" dirty="0"/>
                    </a:p>
                  </a:txBody>
                  <a:tcPr marL="103953" marR="103953"/>
                </a:tc>
                <a:tc>
                  <a:txBody>
                    <a:bodyPr/>
                    <a:lstStyle/>
                    <a:p>
                      <a:r>
                        <a:rPr lang="en-US" dirty="0" smtClean="0"/>
                        <a:t>Food and water borne disease</a:t>
                      </a:r>
                      <a:endParaRPr lang="en-US" dirty="0"/>
                    </a:p>
                  </a:txBody>
                  <a:tcPr marL="103953" marR="103953"/>
                </a:tc>
              </a:tr>
              <a:tr h="370840">
                <a:tc>
                  <a:txBody>
                    <a:bodyPr/>
                    <a:lstStyle/>
                    <a:p>
                      <a:r>
                        <a:rPr lang="en-US" dirty="0" smtClean="0"/>
                        <a:t>Salmonella </a:t>
                      </a:r>
                      <a:r>
                        <a:rPr lang="en-US" dirty="0" err="1" smtClean="0"/>
                        <a:t>thyphosa</a:t>
                      </a:r>
                      <a:endParaRPr lang="en-US" dirty="0" smtClean="0"/>
                    </a:p>
                    <a:p>
                      <a:r>
                        <a:rPr lang="en-US" dirty="0" err="1" smtClean="0"/>
                        <a:t>Vibrio</a:t>
                      </a:r>
                      <a:r>
                        <a:rPr lang="en-US" dirty="0" smtClean="0"/>
                        <a:t> cholera</a:t>
                      </a:r>
                    </a:p>
                    <a:p>
                      <a:r>
                        <a:rPr lang="en-US" dirty="0" err="1" smtClean="0"/>
                        <a:t>Entamoeba</a:t>
                      </a:r>
                      <a:r>
                        <a:rPr lang="en-US" dirty="0" smtClean="0"/>
                        <a:t> </a:t>
                      </a:r>
                      <a:r>
                        <a:rPr lang="en-US" dirty="0" err="1" smtClean="0"/>
                        <a:t>histolitica</a:t>
                      </a:r>
                      <a:endParaRPr lang="en-US" dirty="0" smtClean="0"/>
                    </a:p>
                    <a:p>
                      <a:r>
                        <a:rPr lang="en-US" dirty="0" err="1" smtClean="0"/>
                        <a:t>Shigella</a:t>
                      </a:r>
                      <a:r>
                        <a:rPr lang="en-US" baseline="0" dirty="0" smtClean="0"/>
                        <a:t> </a:t>
                      </a:r>
                      <a:r>
                        <a:rPr lang="en-US" baseline="0" dirty="0" err="1" smtClean="0"/>
                        <a:t>dysentri</a:t>
                      </a:r>
                      <a:r>
                        <a:rPr lang="en-US" baseline="0" dirty="0" smtClean="0"/>
                        <a:t> </a:t>
                      </a:r>
                    </a:p>
                    <a:p>
                      <a:r>
                        <a:rPr lang="en-US" baseline="0" dirty="0" err="1" smtClean="0"/>
                        <a:t>Spirochaeta</a:t>
                      </a:r>
                      <a:endParaRPr lang="en-US" baseline="0" dirty="0" smtClean="0"/>
                    </a:p>
                    <a:p>
                      <a:r>
                        <a:rPr lang="en-US" baseline="0" dirty="0" smtClean="0"/>
                        <a:t>Virus hepatitis A</a:t>
                      </a:r>
                    </a:p>
                    <a:p>
                      <a:r>
                        <a:rPr lang="en-US" baseline="0" dirty="0" smtClean="0"/>
                        <a:t>Protozoa</a:t>
                      </a:r>
                    </a:p>
                    <a:p>
                      <a:r>
                        <a:rPr lang="en-US" baseline="0" dirty="0" err="1" smtClean="0"/>
                        <a:t>Parasit</a:t>
                      </a:r>
                      <a:r>
                        <a:rPr lang="en-US" baseline="0" dirty="0" smtClean="0"/>
                        <a:t> </a:t>
                      </a:r>
                      <a:endParaRPr lang="en-US" dirty="0"/>
                    </a:p>
                  </a:txBody>
                  <a:tcPr marL="103953" marR="103953"/>
                </a:tc>
                <a:tc>
                  <a:txBody>
                    <a:bodyPr/>
                    <a:lstStyle/>
                    <a:p>
                      <a:r>
                        <a:rPr lang="en-US" dirty="0" err="1" smtClean="0"/>
                        <a:t>Thypus</a:t>
                      </a:r>
                      <a:r>
                        <a:rPr lang="en-US" dirty="0" smtClean="0"/>
                        <a:t> </a:t>
                      </a:r>
                      <a:r>
                        <a:rPr lang="en-US" dirty="0" err="1" smtClean="0"/>
                        <a:t>abdominalis</a:t>
                      </a:r>
                      <a:endParaRPr lang="en-US" dirty="0" smtClean="0"/>
                    </a:p>
                    <a:p>
                      <a:r>
                        <a:rPr lang="en-US" dirty="0" smtClean="0"/>
                        <a:t>Cholera</a:t>
                      </a:r>
                    </a:p>
                    <a:p>
                      <a:r>
                        <a:rPr lang="en-US" dirty="0" err="1" smtClean="0"/>
                        <a:t>Dysentrie</a:t>
                      </a:r>
                      <a:r>
                        <a:rPr lang="en-US" dirty="0" smtClean="0"/>
                        <a:t> amoeba </a:t>
                      </a:r>
                    </a:p>
                    <a:p>
                      <a:r>
                        <a:rPr lang="en-US" dirty="0" err="1" smtClean="0"/>
                        <a:t>Dysentrie</a:t>
                      </a:r>
                      <a:r>
                        <a:rPr lang="en-US" dirty="0" smtClean="0"/>
                        <a:t> </a:t>
                      </a:r>
                      <a:r>
                        <a:rPr lang="en-US" dirty="0" err="1" smtClean="0"/>
                        <a:t>baciler</a:t>
                      </a:r>
                      <a:endParaRPr lang="en-US" dirty="0" smtClean="0"/>
                    </a:p>
                    <a:p>
                      <a:r>
                        <a:rPr lang="en-US" dirty="0" err="1" smtClean="0"/>
                        <a:t>Leptospirosis</a:t>
                      </a:r>
                      <a:r>
                        <a:rPr lang="en-US" baseline="0" dirty="0" smtClean="0"/>
                        <a:t> </a:t>
                      </a:r>
                    </a:p>
                    <a:p>
                      <a:r>
                        <a:rPr lang="en-US" baseline="0" dirty="0" smtClean="0"/>
                        <a:t>Hepatitis A</a:t>
                      </a:r>
                    </a:p>
                    <a:p>
                      <a:r>
                        <a:rPr lang="en-US" baseline="0" dirty="0" err="1" smtClean="0"/>
                        <a:t>Giadiasis</a:t>
                      </a:r>
                      <a:endParaRPr lang="en-US" baseline="0" dirty="0" smtClean="0"/>
                    </a:p>
                    <a:p>
                      <a:r>
                        <a:rPr lang="en-US" baseline="0" dirty="0" err="1" smtClean="0"/>
                        <a:t>Ascaris</a:t>
                      </a:r>
                      <a:r>
                        <a:rPr lang="en-US" baseline="0" dirty="0" smtClean="0"/>
                        <a:t> </a:t>
                      </a:r>
                      <a:r>
                        <a:rPr lang="en-US" baseline="0" dirty="0" err="1" smtClean="0"/>
                        <a:t>lumbrocoides</a:t>
                      </a:r>
                      <a:r>
                        <a:rPr lang="en-US" baseline="0" dirty="0" smtClean="0"/>
                        <a:t> </a:t>
                      </a:r>
                      <a:r>
                        <a:rPr lang="en-US" baseline="0" dirty="0" err="1" smtClean="0"/>
                        <a:t>dan</a:t>
                      </a:r>
                      <a:r>
                        <a:rPr lang="en-US" baseline="0" dirty="0" smtClean="0"/>
                        <a:t> </a:t>
                      </a:r>
                      <a:r>
                        <a:rPr lang="en-US" baseline="0" dirty="0" err="1" smtClean="0"/>
                        <a:t>cacing</a:t>
                      </a:r>
                      <a:r>
                        <a:rPr lang="en-US" baseline="0" dirty="0" smtClean="0"/>
                        <a:t> </a:t>
                      </a:r>
                      <a:r>
                        <a:rPr lang="en-US" baseline="0" dirty="0" err="1" smtClean="0"/>
                        <a:t>lainnya</a:t>
                      </a:r>
                      <a:r>
                        <a:rPr lang="en-US" baseline="0" dirty="0" smtClean="0"/>
                        <a:t> </a:t>
                      </a:r>
                      <a:endParaRPr lang="en-US" dirty="0"/>
                    </a:p>
                  </a:txBody>
                  <a:tcPr marL="103953" marR="103953"/>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r>
              <a:rPr lang="en-US" sz="2800" dirty="0" err="1" smtClean="0"/>
              <a:t>Sanitasi</a:t>
            </a:r>
            <a:r>
              <a:rPr lang="en-US" sz="2800" dirty="0" smtClean="0"/>
              <a:t> </a:t>
            </a:r>
            <a:r>
              <a:rPr lang="en-US" sz="2800" dirty="0" err="1" smtClean="0"/>
              <a:t>rumah</a:t>
            </a:r>
            <a:r>
              <a:rPr lang="en-US" sz="2800" dirty="0" smtClean="0"/>
              <a:t> </a:t>
            </a:r>
            <a:r>
              <a:rPr lang="en-US" sz="2800" dirty="0" err="1" smtClean="0"/>
              <a:t>makan</a:t>
            </a:r>
            <a:r>
              <a:rPr lang="en-US" sz="2800" dirty="0" smtClean="0"/>
              <a:t> </a:t>
            </a:r>
            <a:r>
              <a:rPr lang="en-US" sz="2800" dirty="0" err="1" smtClean="0"/>
              <a:t>dan</a:t>
            </a:r>
            <a:r>
              <a:rPr lang="en-US" sz="2800" dirty="0" smtClean="0"/>
              <a:t> </a:t>
            </a:r>
            <a:r>
              <a:rPr lang="en-US" sz="2800" dirty="0" err="1" smtClean="0"/>
              <a:t>restourant</a:t>
            </a:r>
            <a:r>
              <a:rPr lang="en-US" sz="2800" dirty="0" smtClean="0"/>
              <a:t> </a:t>
            </a:r>
            <a:endParaRPr lang="en-US" sz="2800"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228600" y="1219200"/>
            <a:ext cx="78486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err="1" smtClean="0"/>
              <a:t>Keputusan</a:t>
            </a:r>
            <a:r>
              <a:rPr lang="en-US" sz="2000" dirty="0" smtClean="0"/>
              <a:t> </a:t>
            </a:r>
            <a:r>
              <a:rPr lang="en-US" sz="2000" dirty="0" err="1" smtClean="0"/>
              <a:t>Menteri</a:t>
            </a:r>
            <a:r>
              <a:rPr lang="en-US" sz="2000" dirty="0" smtClean="0"/>
              <a:t> </a:t>
            </a:r>
            <a:r>
              <a:rPr lang="en-US" sz="2000" dirty="0" err="1" smtClean="0"/>
              <a:t>Kesehatan</a:t>
            </a:r>
            <a:r>
              <a:rPr lang="en-US" sz="2000" dirty="0" smtClean="0"/>
              <a:t> </a:t>
            </a:r>
            <a:r>
              <a:rPr lang="en-US" sz="2000" dirty="0" err="1" smtClean="0"/>
              <a:t>Republik</a:t>
            </a:r>
            <a:r>
              <a:rPr lang="en-US" sz="2000" dirty="0" smtClean="0"/>
              <a:t> Indonesia </a:t>
            </a:r>
            <a:r>
              <a:rPr lang="en-US" sz="2000" dirty="0" err="1" smtClean="0"/>
              <a:t>Nomor</a:t>
            </a:r>
            <a:r>
              <a:rPr lang="en-US" sz="2000" dirty="0" smtClean="0"/>
              <a:t> 1098/MENKES/SK/VII/2003 </a:t>
            </a:r>
            <a:r>
              <a:rPr lang="en-US" sz="2000" dirty="0" err="1" smtClean="0"/>
              <a:t>tentang</a:t>
            </a:r>
            <a:r>
              <a:rPr lang="en-US" sz="2000" dirty="0" smtClean="0"/>
              <a:t> </a:t>
            </a:r>
            <a:r>
              <a:rPr lang="en-US" sz="2000" dirty="0" err="1" smtClean="0"/>
              <a:t>Persyaratan</a:t>
            </a:r>
            <a:r>
              <a:rPr lang="en-US" sz="2000" dirty="0" smtClean="0"/>
              <a:t> Hygiene </a:t>
            </a:r>
            <a:r>
              <a:rPr lang="en-US" sz="2000" dirty="0" err="1" smtClean="0"/>
              <a:t>Sanitasi</a:t>
            </a:r>
            <a:r>
              <a:rPr lang="en-US" sz="2000" dirty="0" smtClean="0"/>
              <a:t> </a:t>
            </a:r>
            <a:r>
              <a:rPr lang="en-US" sz="2000" dirty="0" err="1" smtClean="0"/>
              <a:t>Rumah</a:t>
            </a:r>
            <a:r>
              <a:rPr lang="en-US" sz="2000" dirty="0" smtClean="0"/>
              <a:t> </a:t>
            </a:r>
            <a:r>
              <a:rPr lang="en-US" sz="2000" dirty="0" err="1" smtClean="0"/>
              <a:t>Makan</a:t>
            </a:r>
            <a:r>
              <a:rPr lang="en-US" sz="2000" dirty="0" smtClean="0"/>
              <a:t> </a:t>
            </a:r>
            <a:r>
              <a:rPr lang="en-US" sz="2000" dirty="0" err="1" smtClean="0"/>
              <a:t>dan</a:t>
            </a:r>
            <a:r>
              <a:rPr lang="en-US" sz="2000" dirty="0" smtClean="0"/>
              <a:t> </a:t>
            </a:r>
            <a:r>
              <a:rPr lang="en-US" sz="2000" dirty="0" err="1" smtClean="0"/>
              <a:t>Restoran</a:t>
            </a:r>
            <a:endParaRPr lang="en-US" sz="2000" dirty="0"/>
          </a:p>
        </p:txBody>
      </p:sp>
      <p:sp>
        <p:nvSpPr>
          <p:cNvPr id="5" name="Rectangle 4"/>
          <p:cNvSpPr/>
          <p:nvPr/>
        </p:nvSpPr>
        <p:spPr>
          <a:xfrm>
            <a:off x="228600" y="3048000"/>
            <a:ext cx="78486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err="1" smtClean="0"/>
              <a:t>rumah</a:t>
            </a:r>
            <a:r>
              <a:rPr lang="en-US" sz="2000" dirty="0" smtClean="0"/>
              <a:t> </a:t>
            </a:r>
            <a:r>
              <a:rPr lang="en-US" sz="2000" dirty="0" err="1" smtClean="0"/>
              <a:t>makan</a:t>
            </a:r>
            <a:r>
              <a:rPr lang="en-US" sz="2000" dirty="0" smtClean="0"/>
              <a:t> </a:t>
            </a:r>
            <a:r>
              <a:rPr lang="en-US" sz="2000" dirty="0" err="1" smtClean="0"/>
              <a:t>adalah</a:t>
            </a:r>
            <a:r>
              <a:rPr lang="en-US" sz="2000" dirty="0" smtClean="0"/>
              <a:t> </a:t>
            </a:r>
            <a:r>
              <a:rPr lang="en-US" sz="2000" dirty="0" err="1" smtClean="0"/>
              <a:t>setiap</a:t>
            </a:r>
            <a:r>
              <a:rPr lang="en-US" sz="2000" dirty="0" smtClean="0"/>
              <a:t> </a:t>
            </a:r>
            <a:r>
              <a:rPr lang="en-US" sz="2000" dirty="0" err="1" smtClean="0"/>
              <a:t>tempat</a:t>
            </a:r>
            <a:r>
              <a:rPr lang="en-US" sz="2000" dirty="0" smtClean="0"/>
              <a:t> </a:t>
            </a:r>
            <a:r>
              <a:rPr lang="en-US" sz="2000" dirty="0" err="1" smtClean="0"/>
              <a:t>usaha</a:t>
            </a:r>
            <a:r>
              <a:rPr lang="en-US" sz="2000" dirty="0" smtClean="0"/>
              <a:t> </a:t>
            </a:r>
            <a:r>
              <a:rPr lang="en-US" sz="2000" dirty="0" err="1" smtClean="0"/>
              <a:t>komersial</a:t>
            </a:r>
            <a:r>
              <a:rPr lang="en-US" sz="2000" dirty="0" smtClean="0"/>
              <a:t> yang </a:t>
            </a:r>
            <a:r>
              <a:rPr lang="en-US" sz="2000" dirty="0" err="1" smtClean="0"/>
              <a:t>ruang</a:t>
            </a:r>
            <a:r>
              <a:rPr lang="en-US" sz="2000" dirty="0" smtClean="0"/>
              <a:t> </a:t>
            </a:r>
            <a:r>
              <a:rPr lang="en-US" sz="2000" dirty="0" err="1" smtClean="0"/>
              <a:t>lingkup</a:t>
            </a:r>
            <a:r>
              <a:rPr lang="en-US" sz="2000" dirty="0" smtClean="0"/>
              <a:t> </a:t>
            </a:r>
            <a:r>
              <a:rPr lang="en-US" sz="2000" dirty="0" err="1" smtClean="0"/>
              <a:t>kegiatannya</a:t>
            </a:r>
            <a:r>
              <a:rPr lang="en-US" sz="2000" dirty="0" smtClean="0"/>
              <a:t> </a:t>
            </a:r>
            <a:r>
              <a:rPr lang="en-US" sz="2000" dirty="0" err="1" smtClean="0"/>
              <a:t>menyediakan</a:t>
            </a:r>
            <a:r>
              <a:rPr lang="en-US" sz="2000" dirty="0" smtClean="0"/>
              <a:t> </a:t>
            </a:r>
            <a:r>
              <a:rPr lang="en-US" sz="2000" dirty="0" err="1" smtClean="0"/>
              <a:t>makanan</a:t>
            </a:r>
            <a:r>
              <a:rPr lang="en-US" sz="2000" dirty="0" smtClean="0"/>
              <a:t> </a:t>
            </a:r>
            <a:r>
              <a:rPr lang="en-US" sz="2000" dirty="0" err="1" smtClean="0"/>
              <a:t>dan</a:t>
            </a:r>
            <a:r>
              <a:rPr lang="en-US" sz="2000" dirty="0" smtClean="0"/>
              <a:t> </a:t>
            </a:r>
            <a:r>
              <a:rPr lang="en-US" sz="2000" dirty="0" err="1" smtClean="0"/>
              <a:t>minuman</a:t>
            </a:r>
            <a:r>
              <a:rPr lang="en-US" sz="2000" dirty="0" smtClean="0"/>
              <a:t> </a:t>
            </a:r>
            <a:r>
              <a:rPr lang="en-US" sz="2000" dirty="0" err="1" smtClean="0"/>
              <a:t>untuk</a:t>
            </a:r>
            <a:r>
              <a:rPr lang="en-US" sz="2000" dirty="0" smtClean="0"/>
              <a:t> </a:t>
            </a:r>
            <a:r>
              <a:rPr lang="en-US" sz="2000" dirty="0" err="1" smtClean="0"/>
              <a:t>umum</a:t>
            </a:r>
            <a:r>
              <a:rPr lang="en-US" sz="2000" dirty="0" smtClean="0"/>
              <a:t> </a:t>
            </a:r>
            <a:r>
              <a:rPr lang="en-US" sz="2000" dirty="0" err="1" smtClean="0"/>
              <a:t>di</a:t>
            </a:r>
            <a:r>
              <a:rPr lang="en-US" sz="2000" dirty="0" smtClean="0"/>
              <a:t> </a:t>
            </a:r>
            <a:r>
              <a:rPr lang="en-US" sz="2000" dirty="0" err="1" smtClean="0"/>
              <a:t>tempat</a:t>
            </a:r>
            <a:r>
              <a:rPr lang="en-US" sz="2000" dirty="0" smtClean="0"/>
              <a:t> </a:t>
            </a:r>
            <a:r>
              <a:rPr lang="en-US" sz="2000" dirty="0" err="1" smtClean="0"/>
              <a:t>usahanya</a:t>
            </a:r>
            <a:endParaRPr lang="en-US" sz="2000" dirty="0"/>
          </a:p>
        </p:txBody>
      </p:sp>
      <p:sp>
        <p:nvSpPr>
          <p:cNvPr id="6" name="Rectangle 5"/>
          <p:cNvSpPr/>
          <p:nvPr/>
        </p:nvSpPr>
        <p:spPr>
          <a:xfrm>
            <a:off x="228600" y="4876800"/>
            <a:ext cx="77724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err="1" smtClean="0"/>
              <a:t>restoran</a:t>
            </a:r>
            <a:r>
              <a:rPr lang="en-US" sz="2000" dirty="0" smtClean="0"/>
              <a:t> </a:t>
            </a:r>
            <a:r>
              <a:rPr lang="en-US" sz="2000" dirty="0" err="1" smtClean="0"/>
              <a:t>adalah</a:t>
            </a:r>
            <a:r>
              <a:rPr lang="en-US" sz="2000" dirty="0" smtClean="0"/>
              <a:t> </a:t>
            </a:r>
            <a:r>
              <a:rPr lang="en-US" sz="2000" dirty="0" err="1" smtClean="0"/>
              <a:t>salah</a:t>
            </a:r>
            <a:r>
              <a:rPr lang="en-US" sz="2000" dirty="0" smtClean="0"/>
              <a:t> </a:t>
            </a:r>
            <a:r>
              <a:rPr lang="en-US" sz="2000" dirty="0" err="1" smtClean="0"/>
              <a:t>satu</a:t>
            </a:r>
            <a:r>
              <a:rPr lang="en-US" sz="2000" dirty="0" smtClean="0"/>
              <a:t> </a:t>
            </a:r>
            <a:r>
              <a:rPr lang="en-US" sz="2000" dirty="0" err="1" smtClean="0"/>
              <a:t>jenis</a:t>
            </a:r>
            <a:r>
              <a:rPr lang="en-US" sz="2000" dirty="0" smtClean="0"/>
              <a:t> </a:t>
            </a:r>
            <a:r>
              <a:rPr lang="en-US" sz="2000" dirty="0" err="1" smtClean="0"/>
              <a:t>usaha</a:t>
            </a:r>
            <a:r>
              <a:rPr lang="en-US" sz="2000" dirty="0" smtClean="0"/>
              <a:t> </a:t>
            </a:r>
            <a:r>
              <a:rPr lang="en-US" sz="2000" dirty="0" err="1" smtClean="0"/>
              <a:t>jasa</a:t>
            </a:r>
            <a:r>
              <a:rPr lang="en-US" sz="2000" dirty="0" smtClean="0"/>
              <a:t> </a:t>
            </a:r>
            <a:r>
              <a:rPr lang="en-US" sz="2000" dirty="0" err="1" smtClean="0"/>
              <a:t>pangan</a:t>
            </a:r>
            <a:r>
              <a:rPr lang="en-US" sz="2000" dirty="0" smtClean="0"/>
              <a:t> yang </a:t>
            </a:r>
            <a:r>
              <a:rPr lang="en-US" sz="2000" dirty="0" err="1" smtClean="0"/>
              <a:t>bertempat</a:t>
            </a:r>
            <a:r>
              <a:rPr lang="en-US" sz="2000" dirty="0" smtClean="0"/>
              <a:t> </a:t>
            </a:r>
            <a:r>
              <a:rPr lang="en-US" sz="2000" dirty="0" err="1" smtClean="0"/>
              <a:t>disebagian</a:t>
            </a:r>
            <a:r>
              <a:rPr lang="en-US" sz="2000" dirty="0" smtClean="0"/>
              <a:t> </a:t>
            </a:r>
            <a:r>
              <a:rPr lang="en-US" sz="2000" dirty="0" err="1" smtClean="0"/>
              <a:t>atau</a:t>
            </a:r>
            <a:r>
              <a:rPr lang="en-US" sz="2000" dirty="0" smtClean="0"/>
              <a:t> </a:t>
            </a:r>
            <a:r>
              <a:rPr lang="en-US" sz="2000" dirty="0" err="1" smtClean="0"/>
              <a:t>seluruh</a:t>
            </a:r>
            <a:r>
              <a:rPr lang="en-US" sz="2000" dirty="0" smtClean="0"/>
              <a:t> </a:t>
            </a:r>
            <a:r>
              <a:rPr lang="en-US" sz="2000" dirty="0" err="1" smtClean="0"/>
              <a:t>bangunan</a:t>
            </a:r>
            <a:r>
              <a:rPr lang="en-US" sz="2000" dirty="0" smtClean="0"/>
              <a:t> yang </a:t>
            </a:r>
            <a:r>
              <a:rPr lang="en-US" sz="2000" dirty="0" err="1" smtClean="0"/>
              <a:t>permanen</a:t>
            </a:r>
            <a:r>
              <a:rPr lang="en-US" sz="2000" dirty="0" smtClean="0"/>
              <a:t> </a:t>
            </a:r>
            <a:r>
              <a:rPr lang="en-US" sz="2000" dirty="0" err="1" smtClean="0"/>
              <a:t>dilengkapi</a:t>
            </a:r>
            <a:r>
              <a:rPr lang="en-US" sz="2000" dirty="0" smtClean="0"/>
              <a:t> </a:t>
            </a:r>
            <a:r>
              <a:rPr lang="en-US" sz="2000" dirty="0" err="1" smtClean="0"/>
              <a:t>dengan</a:t>
            </a:r>
            <a:r>
              <a:rPr lang="en-US" sz="2000" dirty="0" smtClean="0"/>
              <a:t> </a:t>
            </a:r>
            <a:r>
              <a:rPr lang="en-US" sz="2000" dirty="0" err="1" smtClean="0"/>
              <a:t>peralatanan</a:t>
            </a:r>
            <a:r>
              <a:rPr lang="en-US" sz="2000" dirty="0" smtClean="0"/>
              <a:t> </a:t>
            </a:r>
            <a:r>
              <a:rPr lang="en-US" sz="2000" dirty="0" err="1" smtClean="0"/>
              <a:t>dan</a:t>
            </a:r>
            <a:r>
              <a:rPr lang="en-US" sz="2000" dirty="0" smtClean="0"/>
              <a:t> </a:t>
            </a:r>
            <a:r>
              <a:rPr lang="en-US" sz="2000" dirty="0" err="1" smtClean="0"/>
              <a:t>perlengkapan</a:t>
            </a:r>
            <a:r>
              <a:rPr lang="en-US" sz="2000" dirty="0" smtClean="0"/>
              <a:t> </a:t>
            </a:r>
            <a:r>
              <a:rPr lang="en-US" sz="2000" dirty="0" err="1" smtClean="0"/>
              <a:t>untuk</a:t>
            </a:r>
            <a:r>
              <a:rPr lang="en-US" sz="2000" dirty="0" smtClean="0"/>
              <a:t> </a:t>
            </a:r>
            <a:r>
              <a:rPr lang="en-US" sz="2000" dirty="0" err="1" smtClean="0"/>
              <a:t>proses</a:t>
            </a:r>
            <a:r>
              <a:rPr lang="en-US" sz="2000" dirty="0" smtClean="0"/>
              <a:t> </a:t>
            </a:r>
            <a:r>
              <a:rPr lang="en-US" sz="2000" dirty="0" err="1" smtClean="0"/>
              <a:t>pembuatan</a:t>
            </a:r>
            <a:r>
              <a:rPr lang="en-US" sz="2000" dirty="0" smtClean="0"/>
              <a:t>, </a:t>
            </a:r>
            <a:r>
              <a:rPr lang="en-US" sz="2000" dirty="0" err="1" smtClean="0"/>
              <a:t>penyimpanan</a:t>
            </a:r>
            <a:r>
              <a:rPr lang="en-US" sz="2000" dirty="0" smtClean="0"/>
              <a:t>, </a:t>
            </a:r>
            <a:r>
              <a:rPr lang="en-US" sz="2000" dirty="0" err="1" smtClean="0"/>
              <a:t>penyajian</a:t>
            </a:r>
            <a:r>
              <a:rPr lang="en-US" sz="2000" dirty="0" smtClean="0"/>
              <a:t> </a:t>
            </a:r>
            <a:r>
              <a:rPr lang="en-US" sz="2000" dirty="0" err="1" smtClean="0"/>
              <a:t>dan</a:t>
            </a:r>
            <a:r>
              <a:rPr lang="en-US" sz="2000" dirty="0" smtClean="0"/>
              <a:t> </a:t>
            </a:r>
            <a:r>
              <a:rPr lang="en-US" sz="2000" dirty="0" err="1" smtClean="0"/>
              <a:t>penjualan</a:t>
            </a:r>
            <a:r>
              <a:rPr lang="en-US" sz="2000" dirty="0" smtClean="0"/>
              <a:t> </a:t>
            </a:r>
            <a:r>
              <a:rPr lang="en-US" sz="2000" dirty="0" err="1" smtClean="0"/>
              <a:t>makanan</a:t>
            </a:r>
            <a:r>
              <a:rPr lang="en-US" sz="2000" dirty="0" smtClean="0"/>
              <a:t> </a:t>
            </a:r>
            <a:r>
              <a:rPr lang="en-US" sz="2000" dirty="0" err="1" smtClean="0"/>
              <a:t>dan</a:t>
            </a:r>
            <a:r>
              <a:rPr lang="en-US" sz="2000" dirty="0" smtClean="0"/>
              <a:t> </a:t>
            </a:r>
            <a:r>
              <a:rPr lang="en-US" sz="2000" dirty="0" err="1" smtClean="0"/>
              <a:t>minuman</a:t>
            </a:r>
            <a:r>
              <a:rPr lang="en-US" sz="2000" dirty="0" smtClean="0"/>
              <a:t> </a:t>
            </a:r>
            <a:r>
              <a:rPr lang="en-US" sz="2000" dirty="0" err="1" smtClean="0"/>
              <a:t>bagi</a:t>
            </a:r>
            <a:r>
              <a:rPr lang="en-US" sz="2000" dirty="0" smtClean="0"/>
              <a:t> </a:t>
            </a:r>
            <a:r>
              <a:rPr lang="en-US" sz="2000" dirty="0" err="1" smtClean="0"/>
              <a:t>umum</a:t>
            </a:r>
            <a:r>
              <a:rPr lang="en-US" sz="2000" dirty="0" smtClean="0"/>
              <a:t> </a:t>
            </a:r>
            <a:r>
              <a:rPr lang="en-US" sz="2000" dirty="0" err="1" smtClean="0"/>
              <a:t>ditempat</a:t>
            </a:r>
            <a:r>
              <a:rPr lang="en-US" sz="2000" dirty="0" smtClean="0"/>
              <a:t> </a:t>
            </a:r>
            <a:r>
              <a:rPr lang="en-US" sz="2000" dirty="0" err="1" smtClean="0"/>
              <a:t>usahanya</a:t>
            </a: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391400" cy="1051560"/>
          </a:xfrm>
        </p:spPr>
        <p:txBody>
          <a:bodyPr>
            <a:normAutofit/>
          </a:bodyPr>
          <a:lstStyle/>
          <a:p>
            <a:r>
              <a:rPr lang="en-US" sz="2800" dirty="0" err="1" smtClean="0">
                <a:solidFill>
                  <a:srgbClr val="002060"/>
                </a:solidFill>
              </a:rPr>
              <a:t>persyaratan</a:t>
            </a:r>
            <a:r>
              <a:rPr lang="en-US" sz="2800" dirty="0" smtClean="0">
                <a:solidFill>
                  <a:srgbClr val="002060"/>
                </a:solidFill>
              </a:rPr>
              <a:t> </a:t>
            </a:r>
            <a:r>
              <a:rPr lang="en-US" sz="2800" dirty="0" err="1" smtClean="0">
                <a:solidFill>
                  <a:srgbClr val="002060"/>
                </a:solidFill>
              </a:rPr>
              <a:t>sanitasi</a:t>
            </a:r>
            <a:r>
              <a:rPr lang="en-US" sz="2800" dirty="0" smtClean="0">
                <a:solidFill>
                  <a:srgbClr val="002060"/>
                </a:solidFill>
              </a:rPr>
              <a:t> </a:t>
            </a:r>
            <a:r>
              <a:rPr lang="en-US" sz="2800" dirty="0" err="1" smtClean="0">
                <a:solidFill>
                  <a:srgbClr val="002060"/>
                </a:solidFill>
              </a:rPr>
              <a:t>rumah</a:t>
            </a:r>
            <a:r>
              <a:rPr lang="en-US" sz="2800" dirty="0" smtClean="0">
                <a:solidFill>
                  <a:srgbClr val="002060"/>
                </a:solidFill>
              </a:rPr>
              <a:t> </a:t>
            </a:r>
            <a:r>
              <a:rPr lang="en-US" sz="2800" dirty="0" err="1" smtClean="0">
                <a:solidFill>
                  <a:srgbClr val="002060"/>
                </a:solidFill>
              </a:rPr>
              <a:t>makan</a:t>
            </a:r>
            <a:r>
              <a:rPr lang="en-US" sz="2800" dirty="0" smtClean="0">
                <a:solidFill>
                  <a:srgbClr val="002060"/>
                </a:solidFill>
              </a:rPr>
              <a:t>/</a:t>
            </a:r>
            <a:r>
              <a:rPr lang="en-US" sz="2800" dirty="0" err="1" smtClean="0">
                <a:solidFill>
                  <a:srgbClr val="002060"/>
                </a:solidFill>
              </a:rPr>
              <a:t>restoran</a:t>
            </a:r>
            <a:r>
              <a:rPr lang="en-US" sz="2800" dirty="0" smtClean="0">
                <a:solidFill>
                  <a:srgbClr val="002060"/>
                </a:solidFill>
              </a:rPr>
              <a:t> </a:t>
            </a:r>
            <a:endParaRPr lang="en-US" sz="2800" dirty="0">
              <a:solidFill>
                <a:srgbClr val="002060"/>
              </a:solidFill>
            </a:endParaRPr>
          </a:p>
        </p:txBody>
      </p:sp>
      <p:sp>
        <p:nvSpPr>
          <p:cNvPr id="3" name="Content Placeholder 2"/>
          <p:cNvSpPr>
            <a:spLocks noGrp="1"/>
          </p:cNvSpPr>
          <p:nvPr>
            <p:ph idx="1"/>
          </p:nvPr>
        </p:nvSpPr>
        <p:spPr>
          <a:solidFill>
            <a:srgbClr val="FFFF00"/>
          </a:solidFill>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r>
              <a:rPr lang="en-US" dirty="0" err="1" smtClean="0"/>
              <a:t>Tersedia</a:t>
            </a:r>
            <a:r>
              <a:rPr lang="en-US" dirty="0" smtClean="0"/>
              <a:t> air </a:t>
            </a:r>
            <a:r>
              <a:rPr lang="en-US" dirty="0" err="1" smtClean="0"/>
              <a:t>bersih</a:t>
            </a:r>
            <a:r>
              <a:rPr lang="en-US" dirty="0" smtClean="0"/>
              <a:t> yang </a:t>
            </a:r>
            <a:r>
              <a:rPr lang="en-US" dirty="0" err="1" smtClean="0"/>
              <a:t>cukup</a:t>
            </a:r>
            <a:r>
              <a:rPr lang="en-US" dirty="0" smtClean="0"/>
              <a:t> </a:t>
            </a:r>
          </a:p>
          <a:p>
            <a:r>
              <a:rPr lang="en-US" dirty="0" smtClean="0"/>
              <a:t> </a:t>
            </a:r>
            <a:r>
              <a:rPr lang="en-US" dirty="0" err="1" smtClean="0"/>
              <a:t>Pembuangan</a:t>
            </a:r>
            <a:r>
              <a:rPr lang="en-US" dirty="0" smtClean="0"/>
              <a:t> air </a:t>
            </a:r>
            <a:r>
              <a:rPr lang="en-US" dirty="0" err="1" smtClean="0"/>
              <a:t>limbah</a:t>
            </a:r>
            <a:endParaRPr lang="en-US" dirty="0" smtClean="0"/>
          </a:p>
          <a:p>
            <a:r>
              <a:rPr lang="en-US" dirty="0" err="1" smtClean="0"/>
              <a:t>Ada</a:t>
            </a:r>
            <a:r>
              <a:rPr lang="en-US" dirty="0" smtClean="0"/>
              <a:t> toilet yang </a:t>
            </a:r>
            <a:r>
              <a:rPr lang="en-US" dirty="0" err="1" smtClean="0"/>
              <a:t>cukup</a:t>
            </a:r>
            <a:r>
              <a:rPr lang="en-US" dirty="0" smtClean="0"/>
              <a:t> </a:t>
            </a:r>
          </a:p>
          <a:p>
            <a:r>
              <a:rPr lang="en-US" dirty="0" smtClean="0"/>
              <a:t> </a:t>
            </a:r>
            <a:r>
              <a:rPr lang="en-US" dirty="0" err="1" smtClean="0"/>
              <a:t>Tempat</a:t>
            </a:r>
            <a:r>
              <a:rPr lang="en-US" dirty="0" smtClean="0"/>
              <a:t> </a:t>
            </a:r>
            <a:r>
              <a:rPr lang="en-US" dirty="0" err="1" smtClean="0"/>
              <a:t>sampah</a:t>
            </a:r>
            <a:r>
              <a:rPr lang="en-US" dirty="0" smtClean="0"/>
              <a:t> </a:t>
            </a:r>
            <a:r>
              <a:rPr lang="en-US" dirty="0" err="1" smtClean="0"/>
              <a:t>dibuat</a:t>
            </a:r>
            <a:r>
              <a:rPr lang="en-US" dirty="0" smtClean="0"/>
              <a:t> </a:t>
            </a:r>
            <a:r>
              <a:rPr lang="en-US" dirty="0" err="1" smtClean="0"/>
              <a:t>dari</a:t>
            </a:r>
            <a:r>
              <a:rPr lang="en-US" dirty="0" smtClean="0"/>
              <a:t> </a:t>
            </a:r>
            <a:r>
              <a:rPr lang="en-US" dirty="0" err="1" smtClean="0"/>
              <a:t>bahan</a:t>
            </a:r>
            <a:r>
              <a:rPr lang="en-US" dirty="0" smtClean="0"/>
              <a:t> </a:t>
            </a:r>
            <a:r>
              <a:rPr lang="en-US" dirty="0" err="1" smtClean="0"/>
              <a:t>kedap</a:t>
            </a:r>
            <a:r>
              <a:rPr lang="en-US" dirty="0" smtClean="0"/>
              <a:t> air, </a:t>
            </a:r>
            <a:r>
              <a:rPr lang="en-US" dirty="0" err="1" smtClean="0"/>
              <a:t>tidak</a:t>
            </a:r>
            <a:r>
              <a:rPr lang="en-US" dirty="0" smtClean="0"/>
              <a:t> </a:t>
            </a:r>
            <a:r>
              <a:rPr lang="en-US" dirty="0" err="1" smtClean="0"/>
              <a:t>mudah</a:t>
            </a:r>
            <a:r>
              <a:rPr lang="en-US" dirty="0" smtClean="0"/>
              <a:t> </a:t>
            </a:r>
            <a:r>
              <a:rPr lang="en-US" dirty="0" err="1" smtClean="0"/>
              <a:t>berkarat</a:t>
            </a:r>
            <a:r>
              <a:rPr lang="en-US" dirty="0" smtClean="0"/>
              <a:t>, </a:t>
            </a:r>
            <a:r>
              <a:rPr lang="en-US" dirty="0" err="1" smtClean="0"/>
              <a:t>mempunyai</a:t>
            </a:r>
            <a:r>
              <a:rPr lang="en-US" dirty="0" smtClean="0"/>
              <a:t> </a:t>
            </a:r>
            <a:r>
              <a:rPr lang="en-US" dirty="0" err="1" smtClean="0"/>
              <a:t>tutup</a:t>
            </a:r>
            <a:r>
              <a:rPr lang="en-US" dirty="0" smtClean="0"/>
              <a:t> </a:t>
            </a:r>
            <a:r>
              <a:rPr lang="en-US" dirty="0" err="1" smtClean="0"/>
              <a:t>dan</a:t>
            </a:r>
            <a:r>
              <a:rPr lang="en-US" dirty="0" smtClean="0"/>
              <a:t> </a:t>
            </a:r>
            <a:r>
              <a:rPr lang="en-US" dirty="0" err="1" smtClean="0"/>
              <a:t>memakai</a:t>
            </a:r>
            <a:r>
              <a:rPr lang="en-US" dirty="0" smtClean="0"/>
              <a:t> </a:t>
            </a:r>
            <a:r>
              <a:rPr lang="en-US" dirty="0" err="1" smtClean="0"/>
              <a:t>kantong</a:t>
            </a:r>
            <a:r>
              <a:rPr lang="en-US" dirty="0" smtClean="0"/>
              <a:t> </a:t>
            </a:r>
            <a:r>
              <a:rPr lang="en-US" dirty="0" err="1" smtClean="0"/>
              <a:t>plastik</a:t>
            </a:r>
            <a:r>
              <a:rPr lang="en-US" dirty="0" smtClean="0"/>
              <a:t> </a:t>
            </a:r>
            <a:r>
              <a:rPr lang="en-US" dirty="0" err="1" smtClean="0"/>
              <a:t>khusus</a:t>
            </a:r>
            <a:r>
              <a:rPr lang="en-US" dirty="0" smtClean="0"/>
              <a:t> </a:t>
            </a:r>
            <a:r>
              <a:rPr lang="en-US" dirty="0" err="1" smtClean="0"/>
              <a:t>untuk</a:t>
            </a:r>
            <a:r>
              <a:rPr lang="en-US" dirty="0" smtClean="0"/>
              <a:t> </a:t>
            </a:r>
            <a:r>
              <a:rPr lang="en-US" dirty="0" err="1" smtClean="0"/>
              <a:t>sisa-sisa</a:t>
            </a:r>
            <a:r>
              <a:rPr lang="en-US" dirty="0" smtClean="0"/>
              <a:t> </a:t>
            </a:r>
            <a:r>
              <a:rPr lang="en-US" dirty="0" err="1" smtClean="0"/>
              <a:t>bahan</a:t>
            </a:r>
            <a:r>
              <a:rPr lang="en-US" dirty="0" smtClean="0"/>
              <a:t> </a:t>
            </a:r>
            <a:r>
              <a:rPr lang="en-US" dirty="0" err="1" smtClean="0"/>
              <a:t>makanan</a:t>
            </a:r>
            <a:r>
              <a:rPr lang="en-US" dirty="0" smtClean="0"/>
              <a:t> </a:t>
            </a:r>
          </a:p>
          <a:p>
            <a:r>
              <a:rPr lang="en-US" dirty="0" smtClean="0"/>
              <a:t> </a:t>
            </a:r>
            <a:r>
              <a:rPr lang="en-US" dirty="0" err="1" smtClean="0"/>
              <a:t>Tempat</a:t>
            </a:r>
            <a:r>
              <a:rPr lang="en-US" dirty="0" smtClean="0"/>
              <a:t> </a:t>
            </a:r>
            <a:r>
              <a:rPr lang="en-US" dirty="0" err="1" smtClean="0"/>
              <a:t>cuci</a:t>
            </a:r>
            <a:r>
              <a:rPr lang="en-US" dirty="0" smtClean="0"/>
              <a:t> </a:t>
            </a:r>
            <a:r>
              <a:rPr lang="en-US" dirty="0" err="1" smtClean="0"/>
              <a:t>tangan</a:t>
            </a:r>
            <a:r>
              <a:rPr lang="en-US" dirty="0" smtClean="0"/>
              <a:t> </a:t>
            </a:r>
            <a:r>
              <a:rPr lang="en-US" dirty="0" err="1" smtClean="0"/>
              <a:t>dilengkapi</a:t>
            </a:r>
            <a:r>
              <a:rPr lang="en-US" dirty="0" smtClean="0"/>
              <a:t> </a:t>
            </a:r>
            <a:r>
              <a:rPr lang="en-US" dirty="0" err="1" smtClean="0"/>
              <a:t>dengan</a:t>
            </a:r>
            <a:r>
              <a:rPr lang="en-US" dirty="0" smtClean="0"/>
              <a:t> </a:t>
            </a:r>
            <a:r>
              <a:rPr lang="en-US" dirty="0" err="1" smtClean="0"/>
              <a:t>sabun</a:t>
            </a:r>
            <a:r>
              <a:rPr lang="en-US" dirty="0" smtClean="0"/>
              <a:t>/</a:t>
            </a:r>
            <a:r>
              <a:rPr lang="en-US" dirty="0" err="1" smtClean="0"/>
              <a:t>sabun</a:t>
            </a:r>
            <a:r>
              <a:rPr lang="en-US" dirty="0" smtClean="0"/>
              <a:t> </a:t>
            </a:r>
            <a:r>
              <a:rPr lang="en-US" dirty="0" err="1" smtClean="0"/>
              <a:t>cair</a:t>
            </a:r>
            <a:r>
              <a:rPr lang="en-US" dirty="0" smtClean="0"/>
              <a:t> </a:t>
            </a:r>
            <a:r>
              <a:rPr lang="en-US" dirty="0" err="1" smtClean="0"/>
              <a:t>dan</a:t>
            </a:r>
            <a:r>
              <a:rPr lang="en-US" dirty="0" smtClean="0"/>
              <a:t> </a:t>
            </a:r>
            <a:r>
              <a:rPr lang="en-US" dirty="0" err="1" smtClean="0"/>
              <a:t>alat</a:t>
            </a:r>
            <a:r>
              <a:rPr lang="en-US" dirty="0" smtClean="0"/>
              <a:t> </a:t>
            </a:r>
            <a:r>
              <a:rPr lang="en-US" dirty="0" err="1" smtClean="0"/>
              <a:t>pengering</a:t>
            </a:r>
            <a:endParaRPr lang="en-US" dirty="0" smtClean="0"/>
          </a:p>
          <a:p>
            <a:r>
              <a:rPr lang="en-US" dirty="0" err="1" smtClean="0"/>
              <a:t>Tempat</a:t>
            </a:r>
            <a:r>
              <a:rPr lang="en-US" dirty="0" smtClean="0"/>
              <a:t> </a:t>
            </a:r>
            <a:r>
              <a:rPr lang="en-US" dirty="0" err="1" smtClean="0"/>
              <a:t>cuci</a:t>
            </a:r>
            <a:r>
              <a:rPr lang="en-US" dirty="0" smtClean="0"/>
              <a:t> </a:t>
            </a:r>
            <a:r>
              <a:rPr lang="en-US" dirty="0" err="1" smtClean="0"/>
              <a:t>bahan</a:t>
            </a:r>
            <a:r>
              <a:rPr lang="en-US" dirty="0" smtClean="0"/>
              <a:t> </a:t>
            </a:r>
            <a:r>
              <a:rPr lang="en-US" dirty="0" err="1" smtClean="0"/>
              <a:t>makanan</a:t>
            </a:r>
            <a:r>
              <a:rPr lang="en-US" dirty="0" smtClean="0"/>
              <a:t> </a:t>
            </a:r>
            <a:r>
              <a:rPr lang="en-US" dirty="0" err="1" smtClean="0"/>
              <a:t>dan</a:t>
            </a:r>
            <a:r>
              <a:rPr lang="en-US" dirty="0" smtClean="0"/>
              <a:t> </a:t>
            </a:r>
            <a:r>
              <a:rPr lang="en-US" dirty="0" err="1" smtClean="0"/>
              <a:t>peralatan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SANITASI TEMPAT UMUM </a:t>
            </a:r>
            <a:endParaRPr lang="en-US" dirty="0"/>
          </a:p>
        </p:txBody>
      </p:sp>
      <p:sp>
        <p:nvSpPr>
          <p:cNvPr id="3" name="Content Placeholder 2"/>
          <p:cNvSpPr>
            <a:spLocks noGrp="1"/>
          </p:cNvSpPr>
          <p:nvPr>
            <p:ph idx="1"/>
          </p:nvPr>
        </p:nvSpPr>
        <p:spPr>
          <a:xfrm>
            <a:off x="457200" y="1609416"/>
            <a:ext cx="7239000" cy="1438584"/>
          </a:xfrm>
        </p:spPr>
        <p:style>
          <a:lnRef idx="2">
            <a:schemeClr val="accent2">
              <a:shade val="50000"/>
            </a:schemeClr>
          </a:lnRef>
          <a:fillRef idx="1">
            <a:schemeClr val="accent2"/>
          </a:fillRef>
          <a:effectRef idx="0">
            <a:schemeClr val="accent2"/>
          </a:effectRef>
          <a:fontRef idx="minor">
            <a:schemeClr val="lt1"/>
          </a:fontRef>
        </p:style>
        <p:txBody>
          <a:bodyPr/>
          <a:lstStyle/>
          <a:p>
            <a:pPr marL="0" indent="0">
              <a:buNone/>
            </a:pPr>
            <a:r>
              <a:rPr lang="en-US" dirty="0" smtClean="0"/>
              <a:t>UU No. 11 </a:t>
            </a:r>
            <a:r>
              <a:rPr lang="en-US" dirty="0" err="1" smtClean="0"/>
              <a:t>tahun</a:t>
            </a:r>
            <a:r>
              <a:rPr lang="en-US" dirty="0" smtClean="0"/>
              <a:t> 1962 : hygiene </a:t>
            </a:r>
            <a:r>
              <a:rPr lang="en-US" dirty="0" err="1" smtClean="0"/>
              <a:t>untuk</a:t>
            </a:r>
            <a:r>
              <a:rPr lang="en-US" dirty="0" smtClean="0"/>
              <a:t> </a:t>
            </a:r>
            <a:r>
              <a:rPr lang="en-US" dirty="0" err="1" smtClean="0"/>
              <a:t>usaha-usaha</a:t>
            </a:r>
            <a:r>
              <a:rPr lang="en-US" dirty="0" smtClean="0"/>
              <a:t> </a:t>
            </a:r>
            <a:r>
              <a:rPr lang="en-US" dirty="0" err="1" smtClean="0"/>
              <a:t>bagi</a:t>
            </a:r>
            <a:r>
              <a:rPr lang="en-US" dirty="0" smtClean="0"/>
              <a:t> </a:t>
            </a:r>
            <a:r>
              <a:rPr lang="en-US" dirty="0" err="1" smtClean="0"/>
              <a:t>umum</a:t>
            </a:r>
            <a:r>
              <a:rPr lang="en-US" dirty="0" smtClean="0"/>
              <a:t>. </a:t>
            </a:r>
          </a:p>
          <a:p>
            <a:pPr marL="60325" indent="-60325"/>
            <a:endParaRPr lang="en-US" dirty="0"/>
          </a:p>
        </p:txBody>
      </p:sp>
      <p:sp>
        <p:nvSpPr>
          <p:cNvPr id="4" name="Rectangle 3"/>
          <p:cNvSpPr/>
          <p:nvPr/>
        </p:nvSpPr>
        <p:spPr>
          <a:xfrm>
            <a:off x="381000" y="3581400"/>
            <a:ext cx="7315200" cy="1600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2400" dirty="0" err="1" smtClean="0"/>
              <a:t>Permenkes</a:t>
            </a:r>
            <a:r>
              <a:rPr lang="en-US" sz="2400" dirty="0" smtClean="0"/>
              <a:t> RI No. 172/</a:t>
            </a:r>
            <a:r>
              <a:rPr lang="en-US" sz="2400" dirty="0" err="1" smtClean="0"/>
              <a:t>Men.Kes</a:t>
            </a:r>
            <a:r>
              <a:rPr lang="en-US" sz="2400" dirty="0" smtClean="0"/>
              <a:t>/Per/VIII/77 : </a:t>
            </a:r>
            <a:r>
              <a:rPr lang="en-US" sz="2400" dirty="0" err="1" smtClean="0"/>
              <a:t>syarat-syarat</a:t>
            </a:r>
            <a:r>
              <a:rPr lang="en-US" sz="2400" dirty="0" smtClean="0"/>
              <a:t> </a:t>
            </a:r>
            <a:r>
              <a:rPr lang="en-US" sz="2400" dirty="0" err="1" smtClean="0"/>
              <a:t>dan</a:t>
            </a:r>
            <a:r>
              <a:rPr lang="en-US" sz="2400" dirty="0" smtClean="0"/>
              <a:t> </a:t>
            </a:r>
            <a:r>
              <a:rPr lang="en-US" sz="2400" dirty="0" err="1" smtClean="0"/>
              <a:t>pengawasan</a:t>
            </a:r>
            <a:r>
              <a:rPr lang="en-US" sz="2400" dirty="0" smtClean="0"/>
              <a:t> </a:t>
            </a:r>
            <a:r>
              <a:rPr lang="en-US" sz="2400" dirty="0" err="1" smtClean="0"/>
              <a:t>kualitas</a:t>
            </a:r>
            <a:r>
              <a:rPr lang="en-US" sz="2400" dirty="0" smtClean="0"/>
              <a:t> air </a:t>
            </a:r>
            <a:r>
              <a:rPr lang="en-US" sz="2400" dirty="0" err="1" smtClean="0"/>
              <a:t>kolam</a:t>
            </a:r>
            <a:r>
              <a:rPr lang="en-US" sz="2400" dirty="0" smtClean="0"/>
              <a:t> </a:t>
            </a:r>
            <a:r>
              <a:rPr lang="en-US" sz="2400" dirty="0" err="1" smtClean="0"/>
              <a:t>renang</a:t>
            </a:r>
            <a:r>
              <a:rPr lang="en-US" sz="2400" dirty="0" smtClean="0"/>
              <a:t> (</a:t>
            </a:r>
            <a:r>
              <a:rPr lang="en-US" sz="2400" dirty="0" err="1" smtClean="0"/>
              <a:t>khusus</a:t>
            </a:r>
            <a:r>
              <a:rPr lang="en-US" sz="2400" dirty="0" smtClean="0"/>
              <a:t> </a:t>
            </a:r>
            <a:r>
              <a:rPr lang="en-US" sz="2400" dirty="0" err="1" smtClean="0"/>
              <a:t>kolam</a:t>
            </a:r>
            <a:r>
              <a:rPr lang="en-US" sz="2400" dirty="0" smtClean="0"/>
              <a:t> </a:t>
            </a:r>
            <a:r>
              <a:rPr lang="en-US" sz="2400" dirty="0" err="1" smtClean="0"/>
              <a:t>renang</a:t>
            </a:r>
            <a:r>
              <a:rPr lang="en-US" sz="2400" dirty="0"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0040"/>
            <a:ext cx="7467600" cy="1143000"/>
          </a:xfrm>
        </p:spPr>
        <p:txBody>
          <a:bodyPr>
            <a:normAutofit fontScale="90000"/>
          </a:bodyPr>
          <a:lstStyle/>
          <a:p>
            <a:r>
              <a:rPr lang="en-US" dirty="0" err="1" smtClean="0">
                <a:solidFill>
                  <a:srgbClr val="002060"/>
                </a:solidFill>
              </a:rPr>
              <a:t>Titik</a:t>
            </a:r>
            <a:r>
              <a:rPr lang="en-US" dirty="0" smtClean="0">
                <a:solidFill>
                  <a:srgbClr val="002060"/>
                </a:solidFill>
              </a:rPr>
              <a:t> </a:t>
            </a:r>
            <a:r>
              <a:rPr lang="en-US" dirty="0" err="1" smtClean="0">
                <a:solidFill>
                  <a:srgbClr val="002060"/>
                </a:solidFill>
              </a:rPr>
              <a:t>kritis</a:t>
            </a:r>
            <a:r>
              <a:rPr lang="en-US" dirty="0" smtClean="0">
                <a:solidFill>
                  <a:srgbClr val="002060"/>
                </a:solidFill>
              </a:rPr>
              <a:t> </a:t>
            </a:r>
            <a:r>
              <a:rPr lang="en-US" dirty="0" err="1" smtClean="0">
                <a:solidFill>
                  <a:srgbClr val="002060"/>
                </a:solidFill>
              </a:rPr>
              <a:t>pengawasan</a:t>
            </a:r>
            <a:r>
              <a:rPr lang="en-US" dirty="0" smtClean="0">
                <a:solidFill>
                  <a:srgbClr val="002060"/>
                </a:solidFill>
              </a:rPr>
              <a:t> </a:t>
            </a:r>
            <a:r>
              <a:rPr lang="en-US" dirty="0" err="1" smtClean="0">
                <a:solidFill>
                  <a:srgbClr val="002060"/>
                </a:solidFill>
              </a:rPr>
              <a:t>makanan</a:t>
            </a:r>
            <a:endParaRPr lang="en-US" dirty="0">
              <a:solidFill>
                <a:srgbClr val="002060"/>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239000" cy="1600200"/>
          </a:xfrm>
        </p:spPr>
        <p:txBody>
          <a:bodyPr>
            <a:normAutofit fontScale="90000"/>
          </a:bodyPr>
          <a:lstStyle/>
          <a:p>
            <a:r>
              <a:rPr lang="en-US" sz="3100" b="0" cap="none" dirty="0" smtClean="0">
                <a:solidFill>
                  <a:srgbClr val="002060"/>
                </a:solidFill>
                <a:latin typeface="Arial" pitchFamily="34" charset="0"/>
                <a:cs typeface="Arial" pitchFamily="34" charset="0"/>
              </a:rPr>
              <a:t>Kriteria </a:t>
            </a:r>
            <a:r>
              <a:rPr lang="en-US" sz="3100" b="0" cap="none" dirty="0" err="1" smtClean="0">
                <a:solidFill>
                  <a:srgbClr val="002060"/>
                </a:solidFill>
                <a:latin typeface="Arial" pitchFamily="34" charset="0"/>
                <a:cs typeface="Arial" pitchFamily="34" charset="0"/>
              </a:rPr>
              <a:t>suatu</a:t>
            </a:r>
            <a:r>
              <a:rPr lang="en-US" sz="3100" b="0" cap="none" dirty="0" smtClean="0">
                <a:solidFill>
                  <a:srgbClr val="002060"/>
                </a:solidFill>
                <a:latin typeface="Arial" pitchFamily="34" charset="0"/>
                <a:cs typeface="Arial" pitchFamily="34" charset="0"/>
              </a:rPr>
              <a:t> </a:t>
            </a:r>
            <a:r>
              <a:rPr lang="en-US" sz="3100" b="0" cap="none" dirty="0" err="1" smtClean="0">
                <a:solidFill>
                  <a:srgbClr val="002060"/>
                </a:solidFill>
                <a:latin typeface="Arial" pitchFamily="34" charset="0"/>
                <a:cs typeface="Arial" pitchFamily="34" charset="0"/>
              </a:rPr>
              <a:t>tempat</a:t>
            </a:r>
            <a:r>
              <a:rPr lang="en-US" sz="3100" b="0" cap="none" dirty="0" smtClean="0">
                <a:solidFill>
                  <a:srgbClr val="002060"/>
                </a:solidFill>
                <a:latin typeface="Arial" pitchFamily="34" charset="0"/>
                <a:cs typeface="Arial" pitchFamily="34" charset="0"/>
              </a:rPr>
              <a:t> </a:t>
            </a:r>
            <a:r>
              <a:rPr lang="en-US" sz="3100" b="0" cap="none" dirty="0" err="1" smtClean="0">
                <a:solidFill>
                  <a:srgbClr val="002060"/>
                </a:solidFill>
                <a:latin typeface="Arial" pitchFamily="34" charset="0"/>
                <a:cs typeface="Arial" pitchFamily="34" charset="0"/>
              </a:rPr>
              <a:t>umum</a:t>
            </a:r>
            <a:r>
              <a:rPr lang="en-US" sz="3100" b="0" cap="none" dirty="0" smtClean="0">
                <a:solidFill>
                  <a:srgbClr val="002060"/>
                </a:solidFill>
                <a:latin typeface="Arial" pitchFamily="34" charset="0"/>
                <a:cs typeface="Arial" pitchFamily="34" charset="0"/>
              </a:rPr>
              <a:t> </a:t>
            </a:r>
            <a:r>
              <a:rPr lang="en-US" sz="3100" b="0" cap="none" dirty="0" err="1" smtClean="0">
                <a:solidFill>
                  <a:srgbClr val="002060"/>
                </a:solidFill>
                <a:latin typeface="Arial" pitchFamily="34" charset="0"/>
                <a:cs typeface="Arial" pitchFamily="34" charset="0"/>
              </a:rPr>
              <a:t>adalah</a:t>
            </a:r>
            <a:r>
              <a:rPr lang="en-US" sz="3100" b="0" cap="none" dirty="0" smtClean="0">
                <a:solidFill>
                  <a:srgbClr val="002060"/>
                </a:solidFill>
                <a:latin typeface="Arial" pitchFamily="34" charset="0"/>
                <a:cs typeface="Arial" pitchFamily="34" charset="0"/>
              </a:rPr>
              <a:t> </a:t>
            </a:r>
            <a:r>
              <a:rPr lang="en-US" sz="3100" b="0" cap="none" dirty="0" err="1" smtClean="0">
                <a:solidFill>
                  <a:srgbClr val="002060"/>
                </a:solidFill>
                <a:latin typeface="Arial" pitchFamily="34" charset="0"/>
                <a:cs typeface="Arial" pitchFamily="34" charset="0"/>
              </a:rPr>
              <a:t>terpenuhinya</a:t>
            </a:r>
            <a:r>
              <a:rPr lang="en-US" sz="3100" b="0" cap="none" dirty="0" smtClean="0">
                <a:solidFill>
                  <a:srgbClr val="002060"/>
                </a:solidFill>
                <a:latin typeface="Arial" pitchFamily="34" charset="0"/>
                <a:cs typeface="Arial" pitchFamily="34" charset="0"/>
              </a:rPr>
              <a:t> </a:t>
            </a:r>
            <a:r>
              <a:rPr lang="en-US" sz="3100" b="0" cap="none" dirty="0" err="1" smtClean="0">
                <a:solidFill>
                  <a:srgbClr val="002060"/>
                </a:solidFill>
                <a:latin typeface="Arial" pitchFamily="34" charset="0"/>
                <a:cs typeface="Arial" pitchFamily="34" charset="0"/>
              </a:rPr>
              <a:t>beberapa</a:t>
            </a:r>
            <a:r>
              <a:rPr lang="en-US" sz="3100" b="0" cap="none" dirty="0" smtClean="0">
                <a:solidFill>
                  <a:srgbClr val="002060"/>
                </a:solidFill>
                <a:latin typeface="Arial" pitchFamily="34" charset="0"/>
                <a:cs typeface="Arial" pitchFamily="34" charset="0"/>
              </a:rPr>
              <a:t> </a:t>
            </a:r>
            <a:r>
              <a:rPr lang="en-US" sz="3100" b="0" cap="none" dirty="0" err="1" smtClean="0">
                <a:solidFill>
                  <a:srgbClr val="002060"/>
                </a:solidFill>
                <a:latin typeface="Arial" pitchFamily="34" charset="0"/>
                <a:cs typeface="Arial" pitchFamily="34" charset="0"/>
              </a:rPr>
              <a:t>syarat</a:t>
            </a:r>
            <a:r>
              <a:rPr lang="en-US" sz="3100" b="0" cap="none" dirty="0" smtClean="0">
                <a:solidFill>
                  <a:srgbClr val="002060"/>
                </a:solidFill>
                <a:latin typeface="Arial" pitchFamily="34" charset="0"/>
                <a:cs typeface="Arial" pitchFamily="34" charset="0"/>
              </a:rPr>
              <a:t> :</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graphicFrame>
        <p:nvGraphicFramePr>
          <p:cNvPr id="5" name="Content Placeholder 4"/>
          <p:cNvGraphicFramePr>
            <a:graphicFrameLocks noGrp="1"/>
          </p:cNvGraphicFramePr>
          <p:nvPr>
            <p:ph idx="1"/>
          </p:nvPr>
        </p:nvGraphicFramePr>
        <p:xfrm>
          <a:off x="609600" y="2133600"/>
          <a:ext cx="72390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0040"/>
            <a:ext cx="7467600" cy="1143000"/>
          </a:xfrm>
        </p:spPr>
        <p:style>
          <a:lnRef idx="2">
            <a:schemeClr val="accent2"/>
          </a:lnRef>
          <a:fillRef idx="1">
            <a:schemeClr val="lt1"/>
          </a:fillRef>
          <a:effectRef idx="0">
            <a:schemeClr val="accent2"/>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sanitasi</a:t>
            </a:r>
            <a:r>
              <a:rPr lang="en-US" sz="40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4000"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tempat-tempat</a:t>
            </a:r>
            <a:r>
              <a:rPr lang="en-US" sz="40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4000"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umum</a:t>
            </a:r>
            <a:endParaRPr lang="en-US"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xfrm>
            <a:off x="228600" y="1609416"/>
            <a:ext cx="7467600" cy="387698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buNone/>
            </a:pPr>
            <a:r>
              <a:rPr lang="en-US" dirty="0" smtClean="0"/>
              <a:t>	</a:t>
            </a:r>
            <a:r>
              <a:rPr lang="en-US" sz="3200" dirty="0" err="1" smtClean="0"/>
              <a:t>suatu</a:t>
            </a:r>
            <a:r>
              <a:rPr lang="en-US" sz="3200" dirty="0" smtClean="0"/>
              <a:t> </a:t>
            </a:r>
            <a:r>
              <a:rPr lang="en-US" sz="3200" dirty="0" err="1" smtClean="0"/>
              <a:t>usaha</a:t>
            </a:r>
            <a:r>
              <a:rPr lang="en-US" sz="3200" dirty="0" smtClean="0"/>
              <a:t> </a:t>
            </a:r>
            <a:r>
              <a:rPr lang="en-US" sz="3200" dirty="0" err="1" smtClean="0"/>
              <a:t>untuk</a:t>
            </a:r>
            <a:r>
              <a:rPr lang="en-US" sz="3200" dirty="0" smtClean="0"/>
              <a:t> </a:t>
            </a:r>
            <a:r>
              <a:rPr lang="en-US" sz="3200" dirty="0" err="1" smtClean="0"/>
              <a:t>mengawasi</a:t>
            </a:r>
            <a:r>
              <a:rPr lang="en-US" sz="3200" dirty="0" smtClean="0"/>
              <a:t> </a:t>
            </a:r>
            <a:r>
              <a:rPr lang="en-US" sz="3200" dirty="0" err="1" smtClean="0"/>
              <a:t>dan</a:t>
            </a:r>
            <a:r>
              <a:rPr lang="en-US" sz="3200" dirty="0" smtClean="0"/>
              <a:t> </a:t>
            </a:r>
            <a:r>
              <a:rPr lang="en-US" sz="3200" dirty="0" err="1" smtClean="0"/>
              <a:t>mencegah</a:t>
            </a:r>
            <a:r>
              <a:rPr lang="en-US" sz="3200" dirty="0" smtClean="0"/>
              <a:t> </a:t>
            </a:r>
            <a:r>
              <a:rPr lang="en-US" sz="3200" dirty="0" err="1" smtClean="0"/>
              <a:t>kerugian</a:t>
            </a:r>
            <a:r>
              <a:rPr lang="en-US" sz="3200" dirty="0" smtClean="0"/>
              <a:t> </a:t>
            </a:r>
            <a:r>
              <a:rPr lang="en-US" sz="3200" dirty="0" err="1" smtClean="0"/>
              <a:t>akibat</a:t>
            </a:r>
            <a:r>
              <a:rPr lang="en-US" sz="3200" dirty="0" smtClean="0"/>
              <a:t> </a:t>
            </a:r>
            <a:r>
              <a:rPr lang="en-US" sz="3200" dirty="0" err="1" smtClean="0"/>
              <a:t>dari</a:t>
            </a:r>
            <a:r>
              <a:rPr lang="en-US" sz="3200" dirty="0" smtClean="0"/>
              <a:t> </a:t>
            </a:r>
            <a:r>
              <a:rPr lang="en-US" sz="3200" dirty="0" err="1" smtClean="0"/>
              <a:t>tidak</a:t>
            </a:r>
            <a:r>
              <a:rPr lang="en-US" sz="3200" dirty="0" smtClean="0"/>
              <a:t> </a:t>
            </a:r>
            <a:r>
              <a:rPr lang="en-US" sz="3200" dirty="0" err="1" smtClean="0"/>
              <a:t>terawatnya</a:t>
            </a:r>
            <a:r>
              <a:rPr lang="en-US" sz="3200" dirty="0" smtClean="0"/>
              <a:t> </a:t>
            </a:r>
            <a:r>
              <a:rPr lang="en-US" sz="3200" dirty="0" err="1" smtClean="0"/>
              <a:t>tempat-tempat</a:t>
            </a:r>
            <a:r>
              <a:rPr lang="en-US" sz="3200" dirty="0" smtClean="0"/>
              <a:t> </a:t>
            </a:r>
            <a:r>
              <a:rPr lang="en-US" sz="3200" dirty="0" err="1" smtClean="0"/>
              <a:t>umum</a:t>
            </a:r>
            <a:r>
              <a:rPr lang="en-US" sz="3200" dirty="0" smtClean="0"/>
              <a:t> </a:t>
            </a:r>
            <a:r>
              <a:rPr lang="en-US" sz="3200" dirty="0" err="1" smtClean="0"/>
              <a:t>tersebut</a:t>
            </a:r>
            <a:r>
              <a:rPr lang="en-US" sz="3200" dirty="0" smtClean="0"/>
              <a:t> yang </a:t>
            </a:r>
            <a:r>
              <a:rPr lang="en-US" sz="3200" dirty="0" err="1" smtClean="0"/>
              <a:t>mengakibatkan</a:t>
            </a:r>
            <a:r>
              <a:rPr lang="en-US" sz="3200" dirty="0" smtClean="0"/>
              <a:t> </a:t>
            </a:r>
            <a:r>
              <a:rPr lang="en-US" sz="3200" dirty="0" err="1" smtClean="0"/>
              <a:t>timbul</a:t>
            </a:r>
            <a:r>
              <a:rPr lang="en-US" sz="3200" dirty="0" smtClean="0"/>
              <a:t> </a:t>
            </a:r>
            <a:r>
              <a:rPr lang="en-US" sz="3200" dirty="0" err="1" smtClean="0"/>
              <a:t>dan</a:t>
            </a:r>
            <a:r>
              <a:rPr lang="en-US" sz="3200" dirty="0" smtClean="0"/>
              <a:t> </a:t>
            </a:r>
            <a:r>
              <a:rPr lang="en-US" sz="3200" dirty="0" err="1" smtClean="0"/>
              <a:t>menularnya</a:t>
            </a:r>
            <a:r>
              <a:rPr lang="en-US" sz="3200" dirty="0" smtClean="0"/>
              <a:t> </a:t>
            </a:r>
            <a:r>
              <a:rPr lang="en-US" sz="3200" dirty="0" err="1" smtClean="0"/>
              <a:t>berbagai</a:t>
            </a:r>
            <a:r>
              <a:rPr lang="en-US" sz="3200" dirty="0" smtClean="0"/>
              <a:t> </a:t>
            </a:r>
            <a:r>
              <a:rPr lang="en-US" sz="3200" dirty="0" err="1" smtClean="0"/>
              <a:t>jenis</a:t>
            </a:r>
            <a:r>
              <a:rPr lang="en-US" sz="3200" dirty="0" smtClean="0"/>
              <a:t> </a:t>
            </a:r>
            <a:r>
              <a:rPr lang="en-US" sz="3200" dirty="0" err="1" smtClean="0"/>
              <a:t>penyakit</a:t>
            </a:r>
            <a:r>
              <a:rPr lang="en-US" sz="3200"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239000" cy="18288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cap="none" spc="50" dirty="0" err="1" smtClean="0">
                <a:ln w="11430"/>
                <a:solidFill>
                  <a:srgbClr val="002060"/>
                </a:solidFill>
                <a:effectLst>
                  <a:outerShdw blurRad="76200" dist="50800" dir="5400000" algn="tl" rotWithShape="0">
                    <a:srgbClr val="000000">
                      <a:alpha val="65000"/>
                    </a:srgbClr>
                  </a:outerShdw>
                </a:effectLst>
                <a:latin typeface="Arial" pitchFamily="34" charset="0"/>
                <a:cs typeface="Arial" pitchFamily="34" charset="0"/>
              </a:rPr>
              <a:t>Sasasan</a:t>
            </a:r>
            <a:r>
              <a:rPr lang="en-US" sz="3200" cap="none" spc="50" dirty="0" smtClean="0">
                <a:ln w="11430"/>
                <a:solidFill>
                  <a:srgbClr val="002060"/>
                </a:solidFill>
                <a:effectLst>
                  <a:outerShdw blurRad="76200" dist="50800" dir="5400000" algn="tl" rotWithShape="0">
                    <a:srgbClr val="000000">
                      <a:alpha val="65000"/>
                    </a:srgbClr>
                  </a:outerShdw>
                </a:effectLst>
                <a:latin typeface="Arial" pitchFamily="34" charset="0"/>
                <a:cs typeface="Arial" pitchFamily="34" charset="0"/>
              </a:rPr>
              <a:t> </a:t>
            </a:r>
            <a:r>
              <a:rPr lang="en-US" sz="3200" cap="none" spc="50" dirty="0" err="1" smtClean="0">
                <a:ln w="11430"/>
                <a:solidFill>
                  <a:srgbClr val="002060"/>
                </a:solidFill>
                <a:effectLst>
                  <a:outerShdw blurRad="76200" dist="50800" dir="5400000" algn="tl" rotWithShape="0">
                    <a:srgbClr val="000000">
                      <a:alpha val="65000"/>
                    </a:srgbClr>
                  </a:outerShdw>
                </a:effectLst>
                <a:latin typeface="Arial" pitchFamily="34" charset="0"/>
                <a:cs typeface="Arial" pitchFamily="34" charset="0"/>
              </a:rPr>
              <a:t>pengawasan</a:t>
            </a:r>
            <a:r>
              <a:rPr lang="en-US" sz="3200" cap="none" spc="50" dirty="0" smtClean="0">
                <a:ln w="11430"/>
                <a:solidFill>
                  <a:srgbClr val="002060"/>
                </a:solidFill>
                <a:effectLst>
                  <a:outerShdw blurRad="76200" dist="50800" dir="5400000" algn="tl" rotWithShape="0">
                    <a:srgbClr val="000000">
                      <a:alpha val="65000"/>
                    </a:srgbClr>
                  </a:outerShdw>
                </a:effectLst>
                <a:latin typeface="Arial" pitchFamily="34" charset="0"/>
                <a:cs typeface="Arial" pitchFamily="34" charset="0"/>
              </a:rPr>
              <a:t> </a:t>
            </a:r>
            <a:r>
              <a:rPr lang="en-US" sz="3200" cap="none" spc="50" dirty="0" err="1" smtClean="0">
                <a:ln w="11430"/>
                <a:solidFill>
                  <a:srgbClr val="002060"/>
                </a:solidFill>
                <a:effectLst>
                  <a:outerShdw blurRad="76200" dist="50800" dir="5400000" algn="tl" rotWithShape="0">
                    <a:srgbClr val="000000">
                      <a:alpha val="65000"/>
                    </a:srgbClr>
                  </a:outerShdw>
                </a:effectLst>
                <a:latin typeface="Arial" pitchFamily="34" charset="0"/>
                <a:cs typeface="Arial" pitchFamily="34" charset="0"/>
              </a:rPr>
              <a:t>tempat-tempat</a:t>
            </a:r>
            <a:r>
              <a:rPr lang="en-US" sz="3200" cap="none" spc="50" dirty="0" smtClean="0">
                <a:ln w="11430"/>
                <a:solidFill>
                  <a:srgbClr val="002060"/>
                </a:solidFill>
                <a:effectLst>
                  <a:outerShdw blurRad="76200" dist="50800" dir="5400000" algn="tl" rotWithShape="0">
                    <a:srgbClr val="000000">
                      <a:alpha val="65000"/>
                    </a:srgbClr>
                  </a:outerShdw>
                </a:effectLst>
                <a:latin typeface="Arial" pitchFamily="34" charset="0"/>
                <a:cs typeface="Arial" pitchFamily="34" charset="0"/>
              </a:rPr>
              <a:t> </a:t>
            </a:r>
            <a:r>
              <a:rPr lang="en-US" sz="3200" cap="none" spc="50" dirty="0" err="1" smtClean="0">
                <a:ln w="11430"/>
                <a:solidFill>
                  <a:srgbClr val="002060"/>
                </a:solidFill>
                <a:effectLst>
                  <a:outerShdw blurRad="76200" dist="50800" dir="5400000" algn="tl" rotWithShape="0">
                    <a:srgbClr val="000000">
                      <a:alpha val="65000"/>
                    </a:srgbClr>
                  </a:outerShdw>
                </a:effectLst>
                <a:latin typeface="Arial" pitchFamily="34" charset="0"/>
                <a:cs typeface="Arial" pitchFamily="34" charset="0"/>
              </a:rPr>
              <a:t>umum</a:t>
            </a:r>
            <a:r>
              <a:rPr lang="en-US" sz="3200" cap="none" spc="50" dirty="0" smtClean="0">
                <a:ln w="11430"/>
                <a:solidFill>
                  <a:srgbClr val="002060"/>
                </a:solidFill>
                <a:effectLst>
                  <a:outerShdw blurRad="76200" dist="50800" dir="5400000" algn="tl" rotWithShape="0">
                    <a:srgbClr val="000000">
                      <a:alpha val="65000"/>
                    </a:srgbClr>
                  </a:outerShdw>
                </a:effectLst>
                <a:latin typeface="Arial" pitchFamily="34" charset="0"/>
                <a:cs typeface="Arial" pitchFamily="34" charset="0"/>
              </a:rPr>
              <a:t> </a:t>
            </a:r>
            <a:r>
              <a:rPr lang="en-US" sz="3200" cap="none" spc="50" dirty="0" err="1" smtClean="0">
                <a:ln w="11430"/>
                <a:solidFill>
                  <a:srgbClr val="002060"/>
                </a:solidFill>
                <a:effectLst>
                  <a:outerShdw blurRad="76200" dist="50800" dir="5400000" algn="tl" rotWithShape="0">
                    <a:srgbClr val="000000">
                      <a:alpha val="65000"/>
                    </a:srgbClr>
                  </a:outerShdw>
                </a:effectLst>
                <a:latin typeface="Arial" pitchFamily="34" charset="0"/>
                <a:cs typeface="Arial" pitchFamily="34" charset="0"/>
              </a:rPr>
              <a:t>meliputi</a:t>
            </a:r>
            <a:r>
              <a:rPr lang="en-US" sz="3200" cap="none" spc="50" dirty="0" smtClean="0">
                <a:ln w="11430"/>
                <a:solidFill>
                  <a:srgbClr val="002060"/>
                </a:solidFill>
                <a:effectLst>
                  <a:outerShdw blurRad="76200" dist="50800" dir="5400000" algn="tl" rotWithShape="0">
                    <a:srgbClr val="000000">
                      <a:alpha val="65000"/>
                    </a:srgbClr>
                  </a:outerShdw>
                </a:effectLst>
                <a:latin typeface="Arial" pitchFamily="34" charset="0"/>
                <a:cs typeface="Arial" pitchFamily="34" charset="0"/>
              </a:rPr>
              <a:t> :</a:t>
            </a:r>
            <a:r>
              <a:rPr lang="en-US" sz="40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40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en-US" sz="40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7239000" cy="1143000"/>
          </a:xfrm>
        </p:spPr>
        <p:txBody>
          <a:bodyPr>
            <a:normAutofit fontScale="90000"/>
          </a:bodyPr>
          <a:lstStyle/>
          <a:p>
            <a:r>
              <a:rPr lang="en-US" sz="3100" dirty="0" err="1" smtClean="0">
                <a:solidFill>
                  <a:srgbClr val="002060"/>
                </a:solidFill>
                <a:latin typeface="Arial" pitchFamily="34" charset="0"/>
                <a:cs typeface="Arial" pitchFamily="34" charset="0"/>
              </a:rPr>
              <a:t>Kenapa</a:t>
            </a:r>
            <a:r>
              <a:rPr lang="en-US" sz="3100" dirty="0" smtClean="0">
                <a:solidFill>
                  <a:srgbClr val="002060"/>
                </a:solidFill>
                <a:latin typeface="Arial" pitchFamily="34" charset="0"/>
                <a:cs typeface="Arial" pitchFamily="34" charset="0"/>
              </a:rPr>
              <a:t> </a:t>
            </a:r>
            <a:r>
              <a:rPr lang="en-US" sz="3100" dirty="0" err="1" smtClean="0">
                <a:solidFill>
                  <a:srgbClr val="002060"/>
                </a:solidFill>
                <a:latin typeface="Arial" pitchFamily="34" charset="0"/>
                <a:cs typeface="Arial" pitchFamily="34" charset="0"/>
              </a:rPr>
              <a:t>sanitasi</a:t>
            </a:r>
            <a:r>
              <a:rPr lang="en-US" sz="3100" dirty="0" smtClean="0">
                <a:solidFill>
                  <a:srgbClr val="002060"/>
                </a:solidFill>
                <a:latin typeface="Arial" pitchFamily="34" charset="0"/>
                <a:cs typeface="Arial" pitchFamily="34" charset="0"/>
              </a:rPr>
              <a:t> </a:t>
            </a:r>
            <a:r>
              <a:rPr lang="en-US" sz="3100" dirty="0" err="1" smtClean="0">
                <a:solidFill>
                  <a:srgbClr val="002060"/>
                </a:solidFill>
                <a:latin typeface="Arial" pitchFamily="34" charset="0"/>
                <a:cs typeface="Arial" pitchFamily="34" charset="0"/>
              </a:rPr>
              <a:t>di</a:t>
            </a:r>
            <a:r>
              <a:rPr lang="en-US" sz="3100" dirty="0" smtClean="0">
                <a:solidFill>
                  <a:srgbClr val="002060"/>
                </a:solidFill>
                <a:latin typeface="Arial" pitchFamily="34" charset="0"/>
                <a:cs typeface="Arial" pitchFamily="34" charset="0"/>
              </a:rPr>
              <a:t> </a:t>
            </a:r>
            <a:r>
              <a:rPr lang="en-US" sz="3100" dirty="0" err="1" smtClean="0">
                <a:solidFill>
                  <a:srgbClr val="002060"/>
                </a:solidFill>
                <a:latin typeface="Arial" pitchFamily="34" charset="0"/>
                <a:cs typeface="Arial" pitchFamily="34" charset="0"/>
              </a:rPr>
              <a:t>tempat-tempat</a:t>
            </a:r>
            <a:r>
              <a:rPr lang="en-US" sz="3100" dirty="0" smtClean="0">
                <a:solidFill>
                  <a:srgbClr val="002060"/>
                </a:solidFill>
                <a:latin typeface="Arial" pitchFamily="34" charset="0"/>
                <a:cs typeface="Arial" pitchFamily="34" charset="0"/>
              </a:rPr>
              <a:t> </a:t>
            </a:r>
            <a:r>
              <a:rPr lang="en-US" sz="3100" dirty="0" err="1" smtClean="0">
                <a:solidFill>
                  <a:srgbClr val="002060"/>
                </a:solidFill>
                <a:latin typeface="Arial" pitchFamily="34" charset="0"/>
                <a:cs typeface="Arial" pitchFamily="34" charset="0"/>
              </a:rPr>
              <a:t>umum</a:t>
            </a:r>
            <a:r>
              <a:rPr lang="en-US" sz="3100" dirty="0" smtClean="0">
                <a:solidFill>
                  <a:srgbClr val="002060"/>
                </a:solidFill>
                <a:latin typeface="Arial" pitchFamily="34" charset="0"/>
                <a:cs typeface="Arial" pitchFamily="34" charset="0"/>
              </a:rPr>
              <a:t> </a:t>
            </a:r>
            <a:r>
              <a:rPr lang="en-US" sz="3100" dirty="0" err="1" smtClean="0">
                <a:solidFill>
                  <a:srgbClr val="002060"/>
                </a:solidFill>
                <a:latin typeface="Arial" pitchFamily="34" charset="0"/>
                <a:cs typeface="Arial" pitchFamily="34" charset="0"/>
              </a:rPr>
              <a:t>sangat</a:t>
            </a:r>
            <a:r>
              <a:rPr lang="en-US" sz="3100" dirty="0" smtClean="0">
                <a:solidFill>
                  <a:srgbClr val="002060"/>
                </a:solidFill>
                <a:latin typeface="Arial" pitchFamily="34" charset="0"/>
                <a:cs typeface="Arial" pitchFamily="34" charset="0"/>
              </a:rPr>
              <a:t> </a:t>
            </a:r>
            <a:r>
              <a:rPr lang="en-US" sz="3100" dirty="0" err="1" smtClean="0">
                <a:solidFill>
                  <a:srgbClr val="002060"/>
                </a:solidFill>
                <a:latin typeface="Arial" pitchFamily="34" charset="0"/>
                <a:cs typeface="Arial" pitchFamily="34" charset="0"/>
              </a:rPr>
              <a:t>diperlukan</a:t>
            </a:r>
            <a:r>
              <a:rPr lang="en-US" sz="3100" dirty="0" smtClean="0">
                <a:solidFill>
                  <a:srgbClr val="002060"/>
                </a:solidFill>
                <a:latin typeface="Arial" pitchFamily="34" charset="0"/>
                <a:cs typeface="Arial" pitchFamily="34" charset="0"/>
              </a:rPr>
              <a:t> ? :</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1752600"/>
          <a:ext cx="7239000" cy="470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239000" cy="838200"/>
          </a:xfrm>
        </p:spPr>
        <p:txBody>
          <a:bodyPr>
            <a:noAutofit/>
          </a:bodyPr>
          <a:lstStyle/>
          <a:p>
            <a:r>
              <a:rPr lang="en-US" sz="3100" dirty="0" smtClean="0">
                <a:solidFill>
                  <a:srgbClr val="002060"/>
                </a:solidFill>
              </a:rPr>
              <a:t/>
            </a:r>
            <a:br>
              <a:rPr lang="en-US" sz="3100" dirty="0" smtClean="0">
                <a:solidFill>
                  <a:srgbClr val="002060"/>
                </a:solidFill>
              </a:rPr>
            </a:br>
            <a:r>
              <a:rPr lang="en-US" sz="3100" dirty="0" smtClean="0">
                <a:solidFill>
                  <a:srgbClr val="002060"/>
                </a:solidFill>
              </a:rPr>
              <a:t/>
            </a:r>
            <a:br>
              <a:rPr lang="en-US" sz="3100" dirty="0" smtClean="0">
                <a:solidFill>
                  <a:srgbClr val="002060"/>
                </a:solidFill>
              </a:rPr>
            </a:br>
            <a:r>
              <a:rPr lang="en-US" sz="3100" dirty="0" smtClean="0">
                <a:solidFill>
                  <a:srgbClr val="002060"/>
                </a:solidFill>
              </a:rPr>
              <a:t/>
            </a:r>
            <a:br>
              <a:rPr lang="en-US" sz="3100" dirty="0" smtClean="0">
                <a:solidFill>
                  <a:srgbClr val="002060"/>
                </a:solidFill>
              </a:rPr>
            </a:br>
            <a:r>
              <a:rPr lang="en-US" sz="3100" dirty="0" smtClean="0">
                <a:solidFill>
                  <a:srgbClr val="002060"/>
                </a:solidFill>
              </a:rPr>
              <a:t/>
            </a:r>
            <a:br>
              <a:rPr lang="en-US" sz="3100" dirty="0" smtClean="0">
                <a:solidFill>
                  <a:srgbClr val="002060"/>
                </a:solidFill>
              </a:rPr>
            </a:br>
            <a:r>
              <a:rPr lang="en-US" sz="3100" dirty="0" smtClean="0">
                <a:solidFill>
                  <a:srgbClr val="002060"/>
                </a:solidFill>
              </a:rPr>
              <a:t/>
            </a:r>
            <a:br>
              <a:rPr lang="en-US" sz="3100" dirty="0" smtClean="0">
                <a:solidFill>
                  <a:srgbClr val="002060"/>
                </a:solidFill>
              </a:rPr>
            </a:br>
            <a:r>
              <a:rPr lang="en-US" sz="3100" dirty="0" smtClean="0">
                <a:solidFill>
                  <a:srgbClr val="002060"/>
                </a:solidFill>
              </a:rPr>
              <a:t/>
            </a:r>
            <a:br>
              <a:rPr lang="en-US" sz="3100" dirty="0" smtClean="0">
                <a:solidFill>
                  <a:srgbClr val="002060"/>
                </a:solidFill>
              </a:rPr>
            </a:br>
            <a:r>
              <a:rPr lang="en-US" sz="3100" dirty="0" smtClean="0">
                <a:solidFill>
                  <a:srgbClr val="002060"/>
                </a:solidFill>
              </a:rPr>
              <a:t>ASPEK PENTING DALAM PENYELENGGARAAN STTU :</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1066800"/>
          <a:ext cx="7696200" cy="5388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239000" cy="1143000"/>
          </a:xfrm>
        </p:spPr>
        <p:txBody>
          <a:bodyPr>
            <a:noAutofit/>
          </a:bodyPr>
          <a:lstStyle/>
          <a:p>
            <a:r>
              <a:rPr lang="en-US" sz="2800" dirty="0" smtClean="0">
                <a:solidFill>
                  <a:srgbClr val="002060"/>
                </a:solidFill>
              </a:rPr>
              <a:t>HAMBATAN DALAM PELAKSANAAN STTU </a:t>
            </a:r>
            <a:r>
              <a:rPr lang="en-US" sz="2800" dirty="0" err="1" smtClean="0">
                <a:solidFill>
                  <a:srgbClr val="002060"/>
                </a:solidFill>
              </a:rPr>
              <a:t>bagi</a:t>
            </a:r>
            <a:r>
              <a:rPr lang="en-US" sz="2800" dirty="0" smtClean="0">
                <a:solidFill>
                  <a:srgbClr val="002060"/>
                </a:solidFill>
              </a:rPr>
              <a:t> </a:t>
            </a:r>
            <a:r>
              <a:rPr lang="en-US" sz="2800" dirty="0" err="1" smtClean="0">
                <a:solidFill>
                  <a:srgbClr val="002060"/>
                </a:solidFill>
              </a:rPr>
              <a:t>pengusaha</a:t>
            </a:r>
            <a:r>
              <a:rPr lang="en-US" sz="2800" dirty="0" smtClean="0">
                <a:solidFill>
                  <a:srgbClr val="002060"/>
                </a:solidFill>
              </a:rPr>
              <a:t> </a:t>
            </a:r>
            <a:endParaRPr lang="en-US" sz="2800" dirty="0">
              <a:solidFill>
                <a:srgbClr val="002060"/>
              </a:solidFill>
            </a:endParaRPr>
          </a:p>
        </p:txBody>
      </p:sp>
      <p:graphicFrame>
        <p:nvGraphicFramePr>
          <p:cNvPr id="5" name="Content Placeholder 4"/>
          <p:cNvGraphicFramePr>
            <a:graphicFrameLocks noGrp="1"/>
          </p:cNvGraphicFramePr>
          <p:nvPr>
            <p:ph idx="1"/>
          </p:nvPr>
        </p:nvGraphicFramePr>
        <p:xfrm>
          <a:off x="0" y="1676400"/>
          <a:ext cx="7924800" cy="4779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HAMBATAN DALAM PELAKSANAAN STTU </a:t>
            </a:r>
            <a:r>
              <a:rPr lang="en-US" sz="3200" dirty="0" err="1" smtClean="0">
                <a:solidFill>
                  <a:srgbClr val="002060"/>
                </a:solidFill>
              </a:rPr>
              <a:t>pada</a:t>
            </a:r>
            <a:r>
              <a:rPr lang="en-US" sz="3200" dirty="0" smtClean="0">
                <a:solidFill>
                  <a:srgbClr val="002060"/>
                </a:solidFill>
              </a:rPr>
              <a:t> </a:t>
            </a:r>
            <a:r>
              <a:rPr lang="en-US" sz="3200" dirty="0" err="1" smtClean="0">
                <a:solidFill>
                  <a:srgbClr val="002060"/>
                </a:solidFill>
              </a:rPr>
              <a:t>pemerintah</a:t>
            </a:r>
            <a:r>
              <a:rPr lang="en-US" sz="3200" dirty="0" smtClean="0">
                <a:solidFill>
                  <a:srgbClr val="002060"/>
                </a:solidFill>
              </a:rPr>
              <a:t>  </a:t>
            </a:r>
            <a:endParaRPr lang="en-US" sz="3200" dirty="0"/>
          </a:p>
        </p:txBody>
      </p:sp>
      <p:graphicFrame>
        <p:nvGraphicFramePr>
          <p:cNvPr id="5" name="Content Placeholder 4"/>
          <p:cNvGraphicFramePr>
            <a:graphicFrameLocks noGrp="1"/>
          </p:cNvGraphicFramePr>
          <p:nvPr>
            <p:ph idx="1"/>
          </p:nvPr>
        </p:nvGraphicFramePr>
        <p:xfrm>
          <a:off x="434715" y="1752600"/>
          <a:ext cx="8023485" cy="470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esa unggu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esa unggul</Template>
  <TotalTime>1501</TotalTime>
  <Words>852</Words>
  <Application>Microsoft Office PowerPoint</Application>
  <PresentationFormat>On-screen Show (4:3)</PresentationFormat>
  <Paragraphs>121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esa unggul</vt:lpstr>
      <vt:lpstr>PowerPoint Presentation</vt:lpstr>
      <vt:lpstr>SANITASI TEMPAT UMUM </vt:lpstr>
      <vt:lpstr>Kriteria suatu tempat umum adalah terpenuhinya beberapa syarat : </vt:lpstr>
      <vt:lpstr>sanitasi tempat-tempat umum</vt:lpstr>
      <vt:lpstr>Sasasan pengawasan tempat-tempat umum meliputi : </vt:lpstr>
      <vt:lpstr>Kenapa sanitasi di tempat-tempat umum sangat diperlukan ? : </vt:lpstr>
      <vt:lpstr>      ASPEK PENTING DALAM PENYELENGGARAAN STTU : </vt:lpstr>
      <vt:lpstr>HAMBATAN DALAM PELAKSANAAN STTU bagi pengusaha </vt:lpstr>
      <vt:lpstr>HAMBATAN DALAM PELAKSANAAN STTU pada pemerintah  </vt:lpstr>
      <vt:lpstr>JENIS-JENIS TEMPAT UMUM YANG SANGAT MEMERLUKAN PENGAWASAN</vt:lpstr>
      <vt:lpstr>Sanitasi pasar</vt:lpstr>
      <vt:lpstr>Suasana pasar</vt:lpstr>
      <vt:lpstr>Keputusan Menteri Kesehatan Republik Indonesia Nomor 519/MENKES/SK/VI/2008 antara lain</vt:lpstr>
      <vt:lpstr>PowerPoint Presentation</vt:lpstr>
      <vt:lpstr>Tempat penjualan bahan pangan kering </vt:lpstr>
      <vt:lpstr>Tempat Penjualan Makanan Jadi/Siap Saji  </vt:lpstr>
      <vt:lpstr>Beberapa mikroorganisme penyebab food and water borne disease</vt:lpstr>
      <vt:lpstr>Sanitasi rumah makan dan restourant </vt:lpstr>
      <vt:lpstr>persyaratan sanitasi rumah makan/restoran </vt:lpstr>
      <vt:lpstr>Titik kritis pengawasan makanan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KESEHATAN PEMUKIMAN  SANG G.PURNAMA, SKM,MSC</dc:title>
  <dc:creator>ASUS</dc:creator>
  <cp:lastModifiedBy>Asus</cp:lastModifiedBy>
  <cp:revision>96</cp:revision>
  <dcterms:created xsi:type="dcterms:W3CDTF">2012-10-19T08:09:42Z</dcterms:created>
  <dcterms:modified xsi:type="dcterms:W3CDTF">2017-09-04T16:06:45Z</dcterms:modified>
</cp:coreProperties>
</file>