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80" r:id="rId2"/>
    <p:sldId id="288" r:id="rId3"/>
    <p:sldId id="281" r:id="rId4"/>
    <p:sldId id="282" r:id="rId5"/>
    <p:sldId id="283" r:id="rId6"/>
    <p:sldId id="284" r:id="rId7"/>
    <p:sldId id="285" r:id="rId8"/>
    <p:sldId id="257" r:id="rId9"/>
    <p:sldId id="258" r:id="rId10"/>
    <p:sldId id="259" r:id="rId11"/>
    <p:sldId id="260" r:id="rId12"/>
    <p:sldId id="261" r:id="rId13"/>
    <p:sldId id="262" r:id="rId14"/>
    <p:sldId id="263" r:id="rId15"/>
    <p:sldId id="264" r:id="rId16"/>
    <p:sldId id="268" r:id="rId17"/>
    <p:sldId id="286" r:id="rId18"/>
    <p:sldId id="287" r:id="rId19"/>
    <p:sldId id="270" r:id="rId20"/>
    <p:sldId id="271" r:id="rId21"/>
    <p:sldId id="272" r:id="rId22"/>
    <p:sldId id="273" r:id="rId23"/>
    <p:sldId id="274" r:id="rId24"/>
    <p:sldId id="275" r:id="rId25"/>
    <p:sldId id="276" r:id="rId26"/>
    <p:sldId id="277" r:id="rId27"/>
    <p:sldId id="278" r:id="rId28"/>
    <p:sldId id="279" r:id="rId29"/>
  </p:sldIdLst>
  <p:sldSz cx="10058400" cy="7772400"/>
  <p:notesSz cx="10058400" cy="77724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71" d="100"/>
          <a:sy n="71" d="100"/>
        </p:scale>
        <p:origin x="-114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35E6C-992F-435A-A262-8675C48D2936}" type="doc">
      <dgm:prSet loTypeId="urn:microsoft.com/office/officeart/2005/8/layout/radial3" loCatId="cycle" qsTypeId="urn:microsoft.com/office/officeart/2005/8/quickstyle/3d3" qsCatId="3D" csTypeId="urn:microsoft.com/office/officeart/2005/8/colors/accent1_2" csCatId="accent1" phldr="1"/>
      <dgm:spPr/>
      <dgm:t>
        <a:bodyPr/>
        <a:lstStyle/>
        <a:p>
          <a:endParaRPr lang="id-ID"/>
        </a:p>
      </dgm:t>
    </dgm:pt>
    <dgm:pt modelId="{666C2432-80AC-452C-9F56-61BE2212B286}">
      <dgm:prSet phldrT="[Text]"/>
      <dgm:spPr/>
      <dgm:t>
        <a:bodyPr/>
        <a:lstStyle/>
        <a:p>
          <a:r>
            <a:rPr lang="id-ID" dirty="0" smtClean="0"/>
            <a:t>Kesehatan </a:t>
          </a:r>
          <a:endParaRPr lang="id-ID" dirty="0"/>
        </a:p>
      </dgm:t>
    </dgm:pt>
    <dgm:pt modelId="{71F095D4-1D75-4708-B6D5-38BF6D89E98F}" type="parTrans" cxnId="{E3FDE2BC-9823-4C62-BD55-B503BC83A7E1}">
      <dgm:prSet/>
      <dgm:spPr/>
      <dgm:t>
        <a:bodyPr/>
        <a:lstStyle/>
        <a:p>
          <a:endParaRPr lang="id-ID"/>
        </a:p>
      </dgm:t>
    </dgm:pt>
    <dgm:pt modelId="{60DEC191-D0EF-4BBC-A2EC-D41CC1F4B352}" type="sibTrans" cxnId="{E3FDE2BC-9823-4C62-BD55-B503BC83A7E1}">
      <dgm:prSet/>
      <dgm:spPr/>
      <dgm:t>
        <a:bodyPr/>
        <a:lstStyle/>
        <a:p>
          <a:endParaRPr lang="id-ID"/>
        </a:p>
      </dgm:t>
    </dgm:pt>
    <dgm:pt modelId="{8626451F-8526-46A0-9696-1DC2D6C1D7FB}">
      <dgm:prSet phldrT="[Text]" custT="1"/>
      <dgm:spPr/>
      <dgm:t>
        <a:bodyPr/>
        <a:lstStyle/>
        <a:p>
          <a:r>
            <a:rPr lang="id-ID" sz="2400" dirty="0" smtClean="0"/>
            <a:t>keturunan</a:t>
          </a:r>
          <a:endParaRPr lang="id-ID" sz="2400" dirty="0"/>
        </a:p>
      </dgm:t>
    </dgm:pt>
    <dgm:pt modelId="{CD5E17EA-AEAE-4831-A763-FE06F3B47965}" type="parTrans" cxnId="{16DF47B5-4964-4833-9C33-DEB8A29BF83C}">
      <dgm:prSet/>
      <dgm:spPr/>
      <dgm:t>
        <a:bodyPr/>
        <a:lstStyle/>
        <a:p>
          <a:endParaRPr lang="id-ID"/>
        </a:p>
      </dgm:t>
    </dgm:pt>
    <dgm:pt modelId="{2F3F7BFB-968A-49CB-9DBA-C3CE82DF6AAE}" type="sibTrans" cxnId="{16DF47B5-4964-4833-9C33-DEB8A29BF83C}">
      <dgm:prSet/>
      <dgm:spPr/>
      <dgm:t>
        <a:bodyPr/>
        <a:lstStyle/>
        <a:p>
          <a:endParaRPr lang="id-ID"/>
        </a:p>
      </dgm:t>
    </dgm:pt>
    <dgm:pt modelId="{0B8AAE97-43AA-41E2-8258-A844CFDD8A8E}">
      <dgm:prSet phldrT="[Text]" custT="1"/>
      <dgm:spPr/>
      <dgm:t>
        <a:bodyPr/>
        <a:lstStyle/>
        <a:p>
          <a:r>
            <a:rPr lang="id-ID" sz="2400" dirty="0" smtClean="0"/>
            <a:t>lingkungan</a:t>
          </a:r>
          <a:endParaRPr lang="id-ID" sz="2400" dirty="0"/>
        </a:p>
      </dgm:t>
    </dgm:pt>
    <dgm:pt modelId="{B3C74A7A-EBA4-45BE-86B7-56F723AAFC84}" type="parTrans" cxnId="{0460E09F-0868-4833-991F-12A87790CDD2}">
      <dgm:prSet/>
      <dgm:spPr/>
      <dgm:t>
        <a:bodyPr/>
        <a:lstStyle/>
        <a:p>
          <a:endParaRPr lang="id-ID"/>
        </a:p>
      </dgm:t>
    </dgm:pt>
    <dgm:pt modelId="{80387080-A443-46BB-9E1E-2BA369958A98}" type="sibTrans" cxnId="{0460E09F-0868-4833-991F-12A87790CDD2}">
      <dgm:prSet/>
      <dgm:spPr/>
      <dgm:t>
        <a:bodyPr/>
        <a:lstStyle/>
        <a:p>
          <a:endParaRPr lang="id-ID"/>
        </a:p>
      </dgm:t>
    </dgm:pt>
    <dgm:pt modelId="{F51DE183-B5C0-4B1E-8F00-B54B5D9356EA}">
      <dgm:prSet phldrT="[Text]" custT="1"/>
      <dgm:spPr/>
      <dgm:t>
        <a:bodyPr/>
        <a:lstStyle/>
        <a:p>
          <a:r>
            <a:rPr lang="id-ID" sz="2400" dirty="0" smtClean="0"/>
            <a:t>perilaku</a:t>
          </a:r>
          <a:endParaRPr lang="id-ID" sz="2400" dirty="0"/>
        </a:p>
      </dgm:t>
    </dgm:pt>
    <dgm:pt modelId="{94ED8854-79A3-477A-987C-295DC0FC4B87}" type="parTrans" cxnId="{F7FD5CDC-90F0-4CAA-B655-CD5C35D8D0D5}">
      <dgm:prSet/>
      <dgm:spPr/>
      <dgm:t>
        <a:bodyPr/>
        <a:lstStyle/>
        <a:p>
          <a:endParaRPr lang="id-ID"/>
        </a:p>
      </dgm:t>
    </dgm:pt>
    <dgm:pt modelId="{1273A6E2-7287-4833-8881-49437ACDFC9E}" type="sibTrans" cxnId="{F7FD5CDC-90F0-4CAA-B655-CD5C35D8D0D5}">
      <dgm:prSet/>
      <dgm:spPr/>
      <dgm:t>
        <a:bodyPr/>
        <a:lstStyle/>
        <a:p>
          <a:endParaRPr lang="id-ID"/>
        </a:p>
      </dgm:t>
    </dgm:pt>
    <dgm:pt modelId="{34540BC4-B83C-4B0F-8164-D13D5C0AB481}">
      <dgm:prSet phldrT="[Text]" custT="1"/>
      <dgm:spPr/>
      <dgm:t>
        <a:bodyPr/>
        <a:lstStyle/>
        <a:p>
          <a:r>
            <a:rPr lang="id-ID" sz="2400" dirty="0" smtClean="0"/>
            <a:t>Pelayanan kesehatan </a:t>
          </a:r>
          <a:endParaRPr lang="id-ID" sz="2400" dirty="0"/>
        </a:p>
      </dgm:t>
    </dgm:pt>
    <dgm:pt modelId="{B9D8DD0C-59F6-4804-8687-C66F2AFE9C0E}" type="parTrans" cxnId="{7C20B48A-7B05-4784-A35D-8BFC62CD037C}">
      <dgm:prSet/>
      <dgm:spPr/>
      <dgm:t>
        <a:bodyPr/>
        <a:lstStyle/>
        <a:p>
          <a:endParaRPr lang="id-ID"/>
        </a:p>
      </dgm:t>
    </dgm:pt>
    <dgm:pt modelId="{5A983BB4-46BE-463F-93ED-43AB751772FB}" type="sibTrans" cxnId="{7C20B48A-7B05-4784-A35D-8BFC62CD037C}">
      <dgm:prSet/>
      <dgm:spPr/>
      <dgm:t>
        <a:bodyPr/>
        <a:lstStyle/>
        <a:p>
          <a:endParaRPr lang="id-ID"/>
        </a:p>
      </dgm:t>
    </dgm:pt>
    <dgm:pt modelId="{EE4289F2-7320-4FE2-9265-651039C7DDB9}" type="pres">
      <dgm:prSet presAssocID="{61335E6C-992F-435A-A262-8675C48D2936}" presName="composite" presStyleCnt="0">
        <dgm:presLayoutVars>
          <dgm:chMax val="1"/>
          <dgm:dir/>
          <dgm:resizeHandles val="exact"/>
        </dgm:presLayoutVars>
      </dgm:prSet>
      <dgm:spPr/>
      <dgm:t>
        <a:bodyPr/>
        <a:lstStyle/>
        <a:p>
          <a:endParaRPr lang="id-ID"/>
        </a:p>
      </dgm:t>
    </dgm:pt>
    <dgm:pt modelId="{714BE6F2-88EE-4D5E-A70B-4ADC28C1A546}" type="pres">
      <dgm:prSet presAssocID="{61335E6C-992F-435A-A262-8675C48D2936}" presName="radial" presStyleCnt="0">
        <dgm:presLayoutVars>
          <dgm:animLvl val="ctr"/>
        </dgm:presLayoutVars>
      </dgm:prSet>
      <dgm:spPr/>
    </dgm:pt>
    <dgm:pt modelId="{C1FAAFFE-D55B-46DD-8A2C-17DB3E440134}" type="pres">
      <dgm:prSet presAssocID="{666C2432-80AC-452C-9F56-61BE2212B286}" presName="centerShape" presStyleLbl="vennNode1" presStyleIdx="0" presStyleCnt="5" custScaleX="128076" custScaleY="76673"/>
      <dgm:spPr/>
      <dgm:t>
        <a:bodyPr/>
        <a:lstStyle/>
        <a:p>
          <a:endParaRPr lang="id-ID"/>
        </a:p>
      </dgm:t>
    </dgm:pt>
    <dgm:pt modelId="{EEBA5937-BEB1-4EEA-8091-7F6F00A4D804}" type="pres">
      <dgm:prSet presAssocID="{8626451F-8526-46A0-9696-1DC2D6C1D7FB}" presName="node" presStyleLbl="vennNode1" presStyleIdx="1" presStyleCnt="5" custScaleX="268449" custRadScaleRad="87949">
        <dgm:presLayoutVars>
          <dgm:bulletEnabled val="1"/>
        </dgm:presLayoutVars>
      </dgm:prSet>
      <dgm:spPr/>
      <dgm:t>
        <a:bodyPr/>
        <a:lstStyle/>
        <a:p>
          <a:endParaRPr lang="id-ID"/>
        </a:p>
      </dgm:t>
    </dgm:pt>
    <dgm:pt modelId="{D45D2DA4-A219-41F5-8378-67E5D9FFBDC4}" type="pres">
      <dgm:prSet presAssocID="{0B8AAE97-43AA-41E2-8258-A844CFDD8A8E}" presName="node" presStyleLbl="vennNode1" presStyleIdx="2" presStyleCnt="5" custScaleX="259968" custRadScaleRad="167292" custRadScaleInc="-116">
        <dgm:presLayoutVars>
          <dgm:bulletEnabled val="1"/>
        </dgm:presLayoutVars>
      </dgm:prSet>
      <dgm:spPr/>
      <dgm:t>
        <a:bodyPr/>
        <a:lstStyle/>
        <a:p>
          <a:endParaRPr lang="id-ID"/>
        </a:p>
      </dgm:t>
    </dgm:pt>
    <dgm:pt modelId="{E8BF3868-B5F2-4F12-8E18-8B797A258596}" type="pres">
      <dgm:prSet presAssocID="{F51DE183-B5C0-4B1E-8F00-B54B5D9356EA}" presName="node" presStyleLbl="vennNode1" presStyleIdx="3" presStyleCnt="5" custScaleX="188159" custRadScaleRad="74952" custRadScaleInc="-665">
        <dgm:presLayoutVars>
          <dgm:bulletEnabled val="1"/>
        </dgm:presLayoutVars>
      </dgm:prSet>
      <dgm:spPr/>
      <dgm:t>
        <a:bodyPr/>
        <a:lstStyle/>
        <a:p>
          <a:endParaRPr lang="id-ID"/>
        </a:p>
      </dgm:t>
    </dgm:pt>
    <dgm:pt modelId="{43BF02D7-A9FD-4C7A-8FC4-81264FC83CC8}" type="pres">
      <dgm:prSet presAssocID="{34540BC4-B83C-4B0F-8164-D13D5C0AB481}" presName="node" presStyleLbl="vennNode1" presStyleIdx="4" presStyleCnt="5" custScaleX="278507" custRadScaleRad="171004" custRadScaleInc="114">
        <dgm:presLayoutVars>
          <dgm:bulletEnabled val="1"/>
        </dgm:presLayoutVars>
      </dgm:prSet>
      <dgm:spPr/>
      <dgm:t>
        <a:bodyPr/>
        <a:lstStyle/>
        <a:p>
          <a:endParaRPr lang="id-ID"/>
        </a:p>
      </dgm:t>
    </dgm:pt>
  </dgm:ptLst>
  <dgm:cxnLst>
    <dgm:cxn modelId="{7A6FB9EB-58E7-47FF-A3C2-54C683644B87}" type="presOf" srcId="{0B8AAE97-43AA-41E2-8258-A844CFDD8A8E}" destId="{D45D2DA4-A219-41F5-8378-67E5D9FFBDC4}" srcOrd="0" destOrd="0" presId="urn:microsoft.com/office/officeart/2005/8/layout/radial3"/>
    <dgm:cxn modelId="{4F0DEFC0-7F34-4781-9C76-5D767E69248C}" type="presOf" srcId="{666C2432-80AC-452C-9F56-61BE2212B286}" destId="{C1FAAFFE-D55B-46DD-8A2C-17DB3E440134}" srcOrd="0" destOrd="0" presId="urn:microsoft.com/office/officeart/2005/8/layout/radial3"/>
    <dgm:cxn modelId="{F7FD5CDC-90F0-4CAA-B655-CD5C35D8D0D5}" srcId="{666C2432-80AC-452C-9F56-61BE2212B286}" destId="{F51DE183-B5C0-4B1E-8F00-B54B5D9356EA}" srcOrd="2" destOrd="0" parTransId="{94ED8854-79A3-477A-987C-295DC0FC4B87}" sibTransId="{1273A6E2-7287-4833-8881-49437ACDFC9E}"/>
    <dgm:cxn modelId="{E3FDE2BC-9823-4C62-BD55-B503BC83A7E1}" srcId="{61335E6C-992F-435A-A262-8675C48D2936}" destId="{666C2432-80AC-452C-9F56-61BE2212B286}" srcOrd="0" destOrd="0" parTransId="{71F095D4-1D75-4708-B6D5-38BF6D89E98F}" sibTransId="{60DEC191-D0EF-4BBC-A2EC-D41CC1F4B352}"/>
    <dgm:cxn modelId="{0460E09F-0868-4833-991F-12A87790CDD2}" srcId="{666C2432-80AC-452C-9F56-61BE2212B286}" destId="{0B8AAE97-43AA-41E2-8258-A844CFDD8A8E}" srcOrd="1" destOrd="0" parTransId="{B3C74A7A-EBA4-45BE-86B7-56F723AAFC84}" sibTransId="{80387080-A443-46BB-9E1E-2BA369958A98}"/>
    <dgm:cxn modelId="{16DF47B5-4964-4833-9C33-DEB8A29BF83C}" srcId="{666C2432-80AC-452C-9F56-61BE2212B286}" destId="{8626451F-8526-46A0-9696-1DC2D6C1D7FB}" srcOrd="0" destOrd="0" parTransId="{CD5E17EA-AEAE-4831-A763-FE06F3B47965}" sibTransId="{2F3F7BFB-968A-49CB-9DBA-C3CE82DF6AAE}"/>
    <dgm:cxn modelId="{85CC257B-18CD-4EE8-868E-207DDBD7D057}" type="presOf" srcId="{61335E6C-992F-435A-A262-8675C48D2936}" destId="{EE4289F2-7320-4FE2-9265-651039C7DDB9}" srcOrd="0" destOrd="0" presId="urn:microsoft.com/office/officeart/2005/8/layout/radial3"/>
    <dgm:cxn modelId="{6EA8C4FB-8CBE-4F2C-B4BD-D6B0DA46D8F2}" type="presOf" srcId="{F51DE183-B5C0-4B1E-8F00-B54B5D9356EA}" destId="{E8BF3868-B5F2-4F12-8E18-8B797A258596}" srcOrd="0" destOrd="0" presId="urn:microsoft.com/office/officeart/2005/8/layout/radial3"/>
    <dgm:cxn modelId="{7C20B48A-7B05-4784-A35D-8BFC62CD037C}" srcId="{666C2432-80AC-452C-9F56-61BE2212B286}" destId="{34540BC4-B83C-4B0F-8164-D13D5C0AB481}" srcOrd="3" destOrd="0" parTransId="{B9D8DD0C-59F6-4804-8687-C66F2AFE9C0E}" sibTransId="{5A983BB4-46BE-463F-93ED-43AB751772FB}"/>
    <dgm:cxn modelId="{85F6094D-009B-48F6-BE75-B729FF1755B8}" type="presOf" srcId="{34540BC4-B83C-4B0F-8164-D13D5C0AB481}" destId="{43BF02D7-A9FD-4C7A-8FC4-81264FC83CC8}" srcOrd="0" destOrd="0" presId="urn:microsoft.com/office/officeart/2005/8/layout/radial3"/>
    <dgm:cxn modelId="{DC78F265-6A58-41CF-8C44-36A515E7DCCD}" type="presOf" srcId="{8626451F-8526-46A0-9696-1DC2D6C1D7FB}" destId="{EEBA5937-BEB1-4EEA-8091-7F6F00A4D804}" srcOrd="0" destOrd="0" presId="urn:microsoft.com/office/officeart/2005/8/layout/radial3"/>
    <dgm:cxn modelId="{E835FE9C-17A4-4EED-9649-536E76499C84}" type="presParOf" srcId="{EE4289F2-7320-4FE2-9265-651039C7DDB9}" destId="{714BE6F2-88EE-4D5E-A70B-4ADC28C1A546}" srcOrd="0" destOrd="0" presId="urn:microsoft.com/office/officeart/2005/8/layout/radial3"/>
    <dgm:cxn modelId="{6892AB8E-9A38-403A-8EAE-DB839420ECDE}" type="presParOf" srcId="{714BE6F2-88EE-4D5E-A70B-4ADC28C1A546}" destId="{C1FAAFFE-D55B-46DD-8A2C-17DB3E440134}" srcOrd="0" destOrd="0" presId="urn:microsoft.com/office/officeart/2005/8/layout/radial3"/>
    <dgm:cxn modelId="{D37971C1-4E16-4A7C-A0BC-3E379FF9DF2D}" type="presParOf" srcId="{714BE6F2-88EE-4D5E-A70B-4ADC28C1A546}" destId="{EEBA5937-BEB1-4EEA-8091-7F6F00A4D804}" srcOrd="1" destOrd="0" presId="urn:microsoft.com/office/officeart/2005/8/layout/radial3"/>
    <dgm:cxn modelId="{8C36D613-8C05-4BB4-A42E-E4F1114778A2}" type="presParOf" srcId="{714BE6F2-88EE-4D5E-A70B-4ADC28C1A546}" destId="{D45D2DA4-A219-41F5-8378-67E5D9FFBDC4}" srcOrd="2" destOrd="0" presId="urn:microsoft.com/office/officeart/2005/8/layout/radial3"/>
    <dgm:cxn modelId="{87FEBD5D-360E-476F-809A-08A10413AEC5}" type="presParOf" srcId="{714BE6F2-88EE-4D5E-A70B-4ADC28C1A546}" destId="{E8BF3868-B5F2-4F12-8E18-8B797A258596}" srcOrd="3" destOrd="0" presId="urn:microsoft.com/office/officeart/2005/8/layout/radial3"/>
    <dgm:cxn modelId="{09428665-2F71-42CC-9632-11846ABBCB75}" type="presParOf" srcId="{714BE6F2-88EE-4D5E-A70B-4ADC28C1A546}" destId="{43BF02D7-A9FD-4C7A-8FC4-81264FC83CC8}"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AAFFE-D55B-46DD-8A2C-17DB3E440134}">
      <dsp:nvSpPr>
        <dsp:cNvPr id="0" name=""/>
        <dsp:cNvSpPr/>
      </dsp:nvSpPr>
      <dsp:spPr>
        <a:xfrm>
          <a:off x="2373918" y="982733"/>
          <a:ext cx="2429615" cy="145449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id-ID" sz="3000" kern="1200" dirty="0" smtClean="0"/>
            <a:t>Kesehatan </a:t>
          </a:r>
          <a:endParaRPr lang="id-ID" sz="3000" kern="1200" dirty="0"/>
        </a:p>
      </dsp:txBody>
      <dsp:txXfrm>
        <a:off x="2729727" y="1195739"/>
        <a:ext cx="1717997" cy="1028483"/>
      </dsp:txXfrm>
    </dsp:sp>
    <dsp:sp modelId="{EEBA5937-BEB1-4EEA-8091-7F6F00A4D804}">
      <dsp:nvSpPr>
        <dsp:cNvPr id="0" name=""/>
        <dsp:cNvSpPr/>
      </dsp:nvSpPr>
      <dsp:spPr>
        <a:xfrm>
          <a:off x="2315599" y="149215"/>
          <a:ext cx="2546253" cy="94850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d-ID" sz="2400" kern="1200" dirty="0" smtClean="0"/>
            <a:t>keturunan</a:t>
          </a:r>
          <a:endParaRPr lang="id-ID" sz="2400" kern="1200" dirty="0"/>
        </a:p>
      </dsp:txBody>
      <dsp:txXfrm>
        <a:off x="2688489" y="288120"/>
        <a:ext cx="1800473" cy="670695"/>
      </dsp:txXfrm>
    </dsp:sp>
    <dsp:sp modelId="{D45D2DA4-A219-41F5-8378-67E5D9FFBDC4}">
      <dsp:nvSpPr>
        <dsp:cNvPr id="0" name=""/>
        <dsp:cNvSpPr/>
      </dsp:nvSpPr>
      <dsp:spPr>
        <a:xfrm>
          <a:off x="4422526" y="1231963"/>
          <a:ext cx="2465810" cy="94850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d-ID" sz="2400" kern="1200" dirty="0" smtClean="0"/>
            <a:t>lingkungan</a:t>
          </a:r>
          <a:endParaRPr lang="id-ID" sz="2400" kern="1200" dirty="0"/>
        </a:p>
      </dsp:txBody>
      <dsp:txXfrm>
        <a:off x="4783636" y="1370868"/>
        <a:ext cx="1743590" cy="670695"/>
      </dsp:txXfrm>
    </dsp:sp>
    <dsp:sp modelId="{E8BF3868-B5F2-4F12-8E18-8B797A258596}">
      <dsp:nvSpPr>
        <dsp:cNvPr id="0" name=""/>
        <dsp:cNvSpPr/>
      </dsp:nvSpPr>
      <dsp:spPr>
        <a:xfrm>
          <a:off x="2706049" y="2161627"/>
          <a:ext cx="1784698" cy="94850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d-ID" sz="2400" kern="1200" dirty="0" smtClean="0"/>
            <a:t>perilaku</a:t>
          </a:r>
          <a:endParaRPr lang="id-ID" sz="2400" kern="1200" dirty="0"/>
        </a:p>
      </dsp:txBody>
      <dsp:txXfrm>
        <a:off x="2967412" y="2300532"/>
        <a:ext cx="1261972" cy="670695"/>
      </dsp:txXfrm>
    </dsp:sp>
    <dsp:sp modelId="{43BF02D7-A9FD-4C7A-8FC4-81264FC83CC8}">
      <dsp:nvSpPr>
        <dsp:cNvPr id="0" name=""/>
        <dsp:cNvSpPr/>
      </dsp:nvSpPr>
      <dsp:spPr>
        <a:xfrm>
          <a:off x="155336" y="1231945"/>
          <a:ext cx="2641653" cy="94850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d-ID" sz="2400" kern="1200" dirty="0" smtClean="0"/>
            <a:t>Pelayanan kesehatan </a:t>
          </a:r>
          <a:endParaRPr lang="id-ID" sz="2400" kern="1200" dirty="0"/>
        </a:p>
      </dsp:txBody>
      <dsp:txXfrm>
        <a:off x="542197" y="1370850"/>
        <a:ext cx="1867931" cy="67069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id-ID"/>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t>9/4/2017</a:t>
            </a:fld>
            <a:endParaRPr lang="en-US" smtClean="0"/>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pPr marL="26670">
              <a:lnSpc>
                <a:spcPct val="100000"/>
              </a:lnSpc>
            </a:pPr>
            <a:fld id="{81D60167-4931-47E6-BA6A-407CBD079E47}" type="slidenum">
              <a:rPr lang="id-ID" sz="1200" spc="-10" smtClean="0">
                <a:solidFill>
                  <a:srgbClr val="D6ECFF"/>
                </a:solidFill>
                <a:latin typeface="Corbel"/>
                <a:cs typeface="Corbel"/>
              </a:rPr>
              <a:t>‹#›</a:t>
            </a:fld>
            <a:endParaRPr lang="id-ID" sz="1200">
              <a:latin typeface="Corbel"/>
              <a:cs typeface="Corbel"/>
            </a:endParaRPr>
          </a:p>
        </p:txBody>
      </p:sp>
    </p:spTree>
    <p:extLst>
      <p:ext uri="{BB962C8B-B14F-4D97-AF65-F5344CB8AC3E}">
        <p14:creationId xmlns:p14="http://schemas.microsoft.com/office/powerpoint/2010/main" val="226757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t>9/4/2017</a:t>
            </a:fld>
            <a:endParaRPr lang="en-US" smtClean="0"/>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pPr marL="26670">
              <a:lnSpc>
                <a:spcPct val="100000"/>
              </a:lnSpc>
            </a:pPr>
            <a:fld id="{81D60167-4931-47E6-BA6A-407CBD079E47}" type="slidenum">
              <a:rPr lang="id-ID" sz="1200" spc="-10" smtClean="0">
                <a:solidFill>
                  <a:srgbClr val="D6ECFF"/>
                </a:solidFill>
                <a:latin typeface="Corbel"/>
                <a:cs typeface="Corbel"/>
              </a:rPr>
              <a:t>‹#›</a:t>
            </a:fld>
            <a:endParaRPr lang="id-ID" sz="1200">
              <a:latin typeface="Corbel"/>
              <a:cs typeface="Corbel"/>
            </a:endParaRPr>
          </a:p>
        </p:txBody>
      </p:sp>
    </p:spTree>
    <p:extLst>
      <p:ext uri="{BB962C8B-B14F-4D97-AF65-F5344CB8AC3E}">
        <p14:creationId xmlns:p14="http://schemas.microsoft.com/office/powerpoint/2010/main" val="15757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t>9/4/2017</a:t>
            </a:fld>
            <a:endParaRPr lang="en-US" smtClean="0"/>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pPr marL="26670">
              <a:lnSpc>
                <a:spcPct val="100000"/>
              </a:lnSpc>
            </a:pPr>
            <a:fld id="{81D60167-4931-47E6-BA6A-407CBD079E47}" type="slidenum">
              <a:rPr lang="id-ID" sz="1200" spc="-10" smtClean="0">
                <a:solidFill>
                  <a:srgbClr val="D6ECFF"/>
                </a:solidFill>
                <a:latin typeface="Corbel"/>
                <a:cs typeface="Corbel"/>
              </a:rPr>
              <a:t>‹#›</a:t>
            </a:fld>
            <a:endParaRPr lang="id-ID" sz="1200">
              <a:latin typeface="Corbel"/>
              <a:cs typeface="Corbel"/>
            </a:endParaRPr>
          </a:p>
        </p:txBody>
      </p:sp>
    </p:spTree>
    <p:extLst>
      <p:ext uri="{BB962C8B-B14F-4D97-AF65-F5344CB8AC3E}">
        <p14:creationId xmlns:p14="http://schemas.microsoft.com/office/powerpoint/2010/main" val="348244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t>9/4/2017</a:t>
            </a:fld>
            <a:endParaRPr lang="en-US" smtClean="0"/>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pPr marL="26670">
              <a:lnSpc>
                <a:spcPct val="100000"/>
              </a:lnSpc>
            </a:pPr>
            <a:fld id="{81D60167-4931-47E6-BA6A-407CBD079E47}" type="slidenum">
              <a:rPr lang="id-ID" sz="1200" spc="-10" smtClean="0">
                <a:solidFill>
                  <a:srgbClr val="D6ECFF"/>
                </a:solidFill>
                <a:latin typeface="Corbel"/>
                <a:cs typeface="Corbel"/>
              </a:rPr>
              <a:t>‹#›</a:t>
            </a:fld>
            <a:endParaRPr lang="id-ID" sz="1200">
              <a:latin typeface="Corbel"/>
              <a:cs typeface="Corbel"/>
            </a:endParaRPr>
          </a:p>
        </p:txBody>
      </p:sp>
    </p:spTree>
    <p:extLst>
      <p:ext uri="{BB962C8B-B14F-4D97-AF65-F5344CB8AC3E}">
        <p14:creationId xmlns:p14="http://schemas.microsoft.com/office/powerpoint/2010/main" val="143305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id-ID"/>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9/4/2017</a:t>
            </a:fld>
            <a:endParaRPr lang="en-US" smtClean="0"/>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pPr marL="26670">
              <a:lnSpc>
                <a:spcPct val="100000"/>
              </a:lnSpc>
            </a:pPr>
            <a:fld id="{81D60167-4931-47E6-BA6A-407CBD079E47}" type="slidenum">
              <a:rPr lang="id-ID" sz="1200" spc="-10" smtClean="0">
                <a:solidFill>
                  <a:srgbClr val="D6ECFF"/>
                </a:solidFill>
                <a:latin typeface="Corbel"/>
                <a:cs typeface="Corbel"/>
              </a:rPr>
              <a:t>‹#›</a:t>
            </a:fld>
            <a:endParaRPr lang="id-ID" sz="1200">
              <a:latin typeface="Corbel"/>
              <a:cs typeface="Corbel"/>
            </a:endParaRPr>
          </a:p>
        </p:txBody>
      </p:sp>
    </p:spTree>
    <p:extLst>
      <p:ext uri="{BB962C8B-B14F-4D97-AF65-F5344CB8AC3E}">
        <p14:creationId xmlns:p14="http://schemas.microsoft.com/office/powerpoint/2010/main" val="70957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D8BD707-D9CF-40AE-B4C6-C98DA3205C09}" type="datetimeFigureOut">
              <a:rPr lang="en-US" smtClean="0"/>
              <a:t>9/4/2017</a:t>
            </a:fld>
            <a:endParaRPr lang="en-US" smtClean="0"/>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pPr marL="26670">
              <a:lnSpc>
                <a:spcPct val="100000"/>
              </a:lnSpc>
            </a:pPr>
            <a:fld id="{81D60167-4931-47E6-BA6A-407CBD079E47}" type="slidenum">
              <a:rPr lang="id-ID" sz="1200" spc="-10" smtClean="0">
                <a:solidFill>
                  <a:srgbClr val="D6ECFF"/>
                </a:solidFill>
                <a:latin typeface="Corbel"/>
                <a:cs typeface="Corbel"/>
              </a:rPr>
              <a:t>‹#›</a:t>
            </a:fld>
            <a:endParaRPr lang="id-ID" sz="1200">
              <a:latin typeface="Corbel"/>
              <a:cs typeface="Corbel"/>
            </a:endParaRPr>
          </a:p>
        </p:txBody>
      </p:sp>
    </p:spTree>
    <p:extLst>
      <p:ext uri="{BB962C8B-B14F-4D97-AF65-F5344CB8AC3E}">
        <p14:creationId xmlns:p14="http://schemas.microsoft.com/office/powerpoint/2010/main" val="175266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48A87A34-81AB-432B-8DAE-1953F412C126}" type="datetimeFigureOut">
              <a:rPr lang="en-US" smtClean="0"/>
              <a:t>9/4/2017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576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D8BD707-D9CF-40AE-B4C6-C98DA3205C09}" type="datetimeFigureOut">
              <a:rPr lang="en-US" smtClean="0"/>
              <a:t>9/4/2017</a:t>
            </a:fld>
            <a:endParaRPr lang="en-US" smtClean="0"/>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pPr marL="26670">
              <a:lnSpc>
                <a:spcPct val="100000"/>
              </a:lnSpc>
            </a:pPr>
            <a:fld id="{81D60167-4931-47E6-BA6A-407CBD079E47}" type="slidenum">
              <a:rPr lang="id-ID" sz="1200" spc="-10" smtClean="0">
                <a:solidFill>
                  <a:srgbClr val="D6ECFF"/>
                </a:solidFill>
                <a:latin typeface="Corbel"/>
                <a:cs typeface="Corbel"/>
              </a:rPr>
              <a:t>‹#›</a:t>
            </a:fld>
            <a:endParaRPr lang="id-ID" sz="1200">
              <a:latin typeface="Corbel"/>
              <a:cs typeface="Corbel"/>
            </a:endParaRPr>
          </a:p>
        </p:txBody>
      </p:sp>
    </p:spTree>
    <p:extLst>
      <p:ext uri="{BB962C8B-B14F-4D97-AF65-F5344CB8AC3E}">
        <p14:creationId xmlns:p14="http://schemas.microsoft.com/office/powerpoint/2010/main" val="179283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9/4/2017</a:t>
            </a:fld>
            <a:endParaRPr lang="en-US" smtClean="0"/>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pPr marL="26670">
              <a:lnSpc>
                <a:spcPct val="100000"/>
              </a:lnSpc>
            </a:pPr>
            <a:fld id="{81D60167-4931-47E6-BA6A-407CBD079E47}" type="slidenum">
              <a:rPr lang="id-ID" sz="1200" spc="-10" smtClean="0">
                <a:solidFill>
                  <a:srgbClr val="D6ECFF"/>
                </a:solidFill>
                <a:latin typeface="Corbel"/>
                <a:cs typeface="Corbel"/>
              </a:rPr>
              <a:t>‹#›</a:t>
            </a:fld>
            <a:endParaRPr lang="id-ID" sz="1200">
              <a:latin typeface="Corbel"/>
              <a:cs typeface="Corbel"/>
            </a:endParaRPr>
          </a:p>
        </p:txBody>
      </p:sp>
    </p:spTree>
    <p:extLst>
      <p:ext uri="{BB962C8B-B14F-4D97-AF65-F5344CB8AC3E}">
        <p14:creationId xmlns:p14="http://schemas.microsoft.com/office/powerpoint/2010/main" val="363546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id-ID"/>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9/4/2017</a:t>
            </a:fld>
            <a:endParaRPr lang="en-US" smtClean="0"/>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pPr marL="26670">
              <a:lnSpc>
                <a:spcPct val="100000"/>
              </a:lnSpc>
            </a:pPr>
            <a:fld id="{81D60167-4931-47E6-BA6A-407CBD079E47}" type="slidenum">
              <a:rPr lang="id-ID" sz="1200" spc="-10" smtClean="0">
                <a:solidFill>
                  <a:srgbClr val="D6ECFF"/>
                </a:solidFill>
                <a:latin typeface="Corbel"/>
                <a:cs typeface="Corbel"/>
              </a:rPr>
              <a:t>‹#›</a:t>
            </a:fld>
            <a:endParaRPr lang="id-ID" sz="1200">
              <a:latin typeface="Corbel"/>
              <a:cs typeface="Corbel"/>
            </a:endParaRPr>
          </a:p>
        </p:txBody>
      </p:sp>
    </p:spTree>
    <p:extLst>
      <p:ext uri="{BB962C8B-B14F-4D97-AF65-F5344CB8AC3E}">
        <p14:creationId xmlns:p14="http://schemas.microsoft.com/office/powerpoint/2010/main" val="177847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id-ID"/>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id-ID"/>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9/4/2017</a:t>
            </a:fld>
            <a:endParaRPr lang="en-US" smtClean="0"/>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pPr marL="26670">
              <a:lnSpc>
                <a:spcPct val="100000"/>
              </a:lnSpc>
            </a:pPr>
            <a:fld id="{81D60167-4931-47E6-BA6A-407CBD079E47}" type="slidenum">
              <a:rPr lang="id-ID" sz="1200" spc="-10" smtClean="0">
                <a:solidFill>
                  <a:srgbClr val="D6ECFF"/>
                </a:solidFill>
                <a:latin typeface="Corbel"/>
                <a:cs typeface="Corbel"/>
              </a:rPr>
              <a:t>‹#›</a:t>
            </a:fld>
            <a:endParaRPr lang="id-ID" sz="1200">
              <a:latin typeface="Corbel"/>
              <a:cs typeface="Corbel"/>
            </a:endParaRPr>
          </a:p>
        </p:txBody>
      </p:sp>
    </p:spTree>
    <p:extLst>
      <p:ext uri="{BB962C8B-B14F-4D97-AF65-F5344CB8AC3E}">
        <p14:creationId xmlns:p14="http://schemas.microsoft.com/office/powerpoint/2010/main" val="369828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t>9/4/2017</a:t>
            </a:fld>
            <a:endParaRPr lang="en-US" smtClean="0"/>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pPr marL="26670">
              <a:lnSpc>
                <a:spcPct val="100000"/>
              </a:lnSpc>
            </a:pPr>
            <a:fld id="{81D60167-4931-47E6-BA6A-407CBD079E47}" type="slidenum">
              <a:rPr lang="id-ID" sz="1200" spc="-10" smtClean="0">
                <a:solidFill>
                  <a:srgbClr val="D6ECFF"/>
                </a:solidFill>
                <a:latin typeface="Corbel"/>
                <a:cs typeface="Corbel"/>
              </a:rPr>
              <a:t>‹#›</a:t>
            </a:fld>
            <a:endParaRPr lang="id-ID" sz="1200">
              <a:latin typeface="Corbel"/>
              <a:cs typeface="Corbel"/>
            </a:endParaRP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663" y="0"/>
            <a:ext cx="10073063" cy="7772400"/>
          </a:xfrm>
          <a:prstGeom prst="rect">
            <a:avLst/>
          </a:prstGeom>
        </p:spPr>
      </p:pic>
    </p:spTree>
    <p:extLst>
      <p:ext uri="{BB962C8B-B14F-4D97-AF65-F5344CB8AC3E}">
        <p14:creationId xmlns:p14="http://schemas.microsoft.com/office/powerpoint/2010/main" val="31807884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id-ID"/>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21.png"/><Relationship Id="rId10"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13.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0.jpg"/><Relationship Id="rId18" Type="http://schemas.openxmlformats.org/officeDocument/2006/relationships/image" Target="../media/image45.jpg"/><Relationship Id="rId3" Type="http://schemas.openxmlformats.org/officeDocument/2006/relationships/image" Target="../media/image30.png"/><Relationship Id="rId21" Type="http://schemas.openxmlformats.org/officeDocument/2006/relationships/image" Target="../media/image48.jpg"/><Relationship Id="rId7" Type="http://schemas.openxmlformats.org/officeDocument/2006/relationships/image" Target="../media/image34.png"/><Relationship Id="rId12" Type="http://schemas.openxmlformats.org/officeDocument/2006/relationships/image" Target="../media/image39.jpg"/><Relationship Id="rId17" Type="http://schemas.openxmlformats.org/officeDocument/2006/relationships/image" Target="../media/image44.jp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3.jp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jpg"/><Relationship Id="rId23" Type="http://schemas.openxmlformats.org/officeDocument/2006/relationships/image" Target="../media/image50.jpg"/><Relationship Id="rId10" Type="http://schemas.openxmlformats.org/officeDocument/2006/relationships/image" Target="../media/image37.jpg"/><Relationship Id="rId19" Type="http://schemas.openxmlformats.org/officeDocument/2006/relationships/image" Target="../media/image46.jpg"/><Relationship Id="rId4" Type="http://schemas.openxmlformats.org/officeDocument/2006/relationships/image" Target="../media/image31.jpg"/><Relationship Id="rId9" Type="http://schemas.openxmlformats.org/officeDocument/2006/relationships/image" Target="../media/image36.png"/><Relationship Id="rId14" Type="http://schemas.openxmlformats.org/officeDocument/2006/relationships/image" Target="../media/image41.jpg"/><Relationship Id="rId22" Type="http://schemas.openxmlformats.org/officeDocument/2006/relationships/image" Target="../media/image49.jp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0.png"/><Relationship Id="rId3" Type="http://schemas.openxmlformats.org/officeDocument/2006/relationships/image" Target="../media/image51.png"/><Relationship Id="rId7" Type="http://schemas.openxmlformats.org/officeDocument/2006/relationships/image" Target="../media/image53.png"/><Relationship Id="rId12"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18.png"/><Relationship Id="rId5" Type="http://schemas.openxmlformats.org/officeDocument/2006/relationships/image" Target="../media/image52.png"/><Relationship Id="rId10"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27.pn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1.png"/><Relationship Id="rId7"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jp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jpg"/><Relationship Id="rId9"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id-ID"/>
          </a:p>
        </p:txBody>
      </p:sp>
      <p:sp>
        <p:nvSpPr>
          <p:cNvPr id="5" name="Title 4"/>
          <p:cNvSpPr>
            <a:spLocks noGrp="1"/>
          </p:cNvSpPr>
          <p:nvPr>
            <p:ph type="ctrTitle"/>
          </p:nvPr>
        </p:nvSpPr>
        <p:spPr/>
        <p:txBody>
          <a:bodyPr/>
          <a:lstStyle/>
          <a:p>
            <a:endParaRPr lang="id-ID"/>
          </a:p>
        </p:txBody>
      </p:sp>
      <p:pic>
        <p:nvPicPr>
          <p:cNvPr id="6"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685800"/>
            <a:ext cx="100584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3222623" y="4114800"/>
            <a:ext cx="63785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000" b="1" dirty="0" smtClean="0">
                <a:solidFill>
                  <a:schemeClr val="bg1"/>
                </a:solidFill>
              </a:rPr>
              <a:t>Konsep Dasar Kesehatan Lingkungan</a:t>
            </a:r>
            <a:endParaRPr lang="en-US" sz="2000" b="1" dirty="0">
              <a:solidFill>
                <a:schemeClr val="bg1"/>
              </a:solidFill>
            </a:endParaRPr>
          </a:p>
          <a:p>
            <a:pPr algn="ctr" eaLnBrk="1" hangingPunct="1"/>
            <a:r>
              <a:rPr lang="en-US" sz="2000" b="1" dirty="0">
                <a:solidFill>
                  <a:schemeClr val="bg1"/>
                </a:solidFill>
              </a:rPr>
              <a:t>PERTEMUAN </a:t>
            </a:r>
            <a:r>
              <a:rPr lang="id-ID" sz="2000" b="1">
                <a:solidFill>
                  <a:schemeClr val="bg1"/>
                </a:solidFill>
              </a:rPr>
              <a:t>2</a:t>
            </a:r>
            <a:endParaRPr lang="en-US" sz="2000" b="1" dirty="0">
              <a:solidFill>
                <a:schemeClr val="bg1"/>
              </a:solidFill>
            </a:endParaRPr>
          </a:p>
          <a:p>
            <a:pPr algn="ctr" eaLnBrk="1" hangingPunct="1"/>
            <a:r>
              <a:rPr lang="en-US" sz="2000" b="1" dirty="0">
                <a:solidFill>
                  <a:schemeClr val="bg1"/>
                </a:solidFill>
              </a:rPr>
              <a:t>N</a:t>
            </a:r>
            <a:r>
              <a:rPr lang="id-ID" sz="2000" b="1" dirty="0">
                <a:solidFill>
                  <a:schemeClr val="bg1"/>
                </a:solidFill>
              </a:rPr>
              <a:t>ayla Kamilia Fithri</a:t>
            </a:r>
            <a:endParaRPr lang="en-US" sz="2000" b="1" dirty="0">
              <a:solidFill>
                <a:schemeClr val="bg1"/>
              </a:solidFill>
            </a:endParaRPr>
          </a:p>
          <a:p>
            <a:pPr algn="ctr" eaLnBrk="1" hangingPunct="1"/>
            <a:r>
              <a:rPr lang="id-ID" sz="2000" b="1" dirty="0">
                <a:solidFill>
                  <a:schemeClr val="bg1"/>
                </a:solidFill>
              </a:rPr>
              <a:t>Prodi Kesehatan Masyarakat </a:t>
            </a:r>
          </a:p>
          <a:p>
            <a:pPr algn="ctr" eaLnBrk="1" hangingPunct="1"/>
            <a:r>
              <a:rPr lang="id-ID" sz="2000" b="1" dirty="0">
                <a:solidFill>
                  <a:schemeClr val="bg1"/>
                </a:solidFill>
              </a:rPr>
              <a:t>Fakultas Kesehatan Masyarakat</a:t>
            </a:r>
            <a:endParaRPr lang="en-US" sz="2000" b="1" dirty="0">
              <a:solidFill>
                <a:schemeClr val="bg1"/>
              </a:solidFill>
            </a:endParaRPr>
          </a:p>
          <a:p>
            <a:pPr algn="ctr" eaLnBrk="1" hangingPunct="1"/>
            <a:endParaRPr lang="en-US" sz="2000" b="1" dirty="0">
              <a:solidFill>
                <a:schemeClr val="bg1"/>
              </a:solidFill>
            </a:endParaRPr>
          </a:p>
        </p:txBody>
      </p:sp>
    </p:spTree>
    <p:extLst>
      <p:ext uri="{BB962C8B-B14F-4D97-AF65-F5344CB8AC3E}">
        <p14:creationId xmlns:p14="http://schemas.microsoft.com/office/powerpoint/2010/main" val="896608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60248" y="461009"/>
            <a:ext cx="819911" cy="819150"/>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199" y="457199"/>
            <a:ext cx="829818" cy="829818"/>
          </a:xfrm>
          <a:custGeom>
            <a:avLst/>
            <a:gdLst/>
            <a:ahLst/>
            <a:cxnLst/>
            <a:rect l="l" t="t" r="r" b="b"/>
            <a:pathLst>
              <a:path w="829818" h="829818">
                <a:moveTo>
                  <a:pt x="829818" y="3810"/>
                </a:moveTo>
                <a:lnTo>
                  <a:pt x="829818" y="2286"/>
                </a:lnTo>
                <a:lnTo>
                  <a:pt x="829056" y="762"/>
                </a:lnTo>
                <a:lnTo>
                  <a:pt x="828294" y="0"/>
                </a:lnTo>
                <a:lnTo>
                  <a:pt x="0" y="0"/>
                </a:lnTo>
                <a:lnTo>
                  <a:pt x="0" y="829818"/>
                </a:lnTo>
                <a:lnTo>
                  <a:pt x="3048" y="829818"/>
                </a:lnTo>
                <a:lnTo>
                  <a:pt x="3048" y="816864"/>
                </a:lnTo>
                <a:lnTo>
                  <a:pt x="3810" y="816864"/>
                </a:lnTo>
                <a:lnTo>
                  <a:pt x="3810" y="9906"/>
                </a:lnTo>
                <a:lnTo>
                  <a:pt x="9906" y="3810"/>
                </a:lnTo>
                <a:lnTo>
                  <a:pt x="9906" y="9906"/>
                </a:lnTo>
                <a:lnTo>
                  <a:pt x="816753" y="9906"/>
                </a:lnTo>
                <a:lnTo>
                  <a:pt x="816864" y="3810"/>
                </a:lnTo>
                <a:lnTo>
                  <a:pt x="822960" y="9906"/>
                </a:lnTo>
                <a:lnTo>
                  <a:pt x="822960" y="106920"/>
                </a:lnTo>
                <a:lnTo>
                  <a:pt x="828294" y="46482"/>
                </a:lnTo>
                <a:lnTo>
                  <a:pt x="829818" y="3810"/>
                </a:lnTo>
                <a:close/>
              </a:path>
              <a:path w="829818" h="829818">
                <a:moveTo>
                  <a:pt x="822960" y="106920"/>
                </a:moveTo>
                <a:lnTo>
                  <a:pt x="822960" y="9906"/>
                </a:lnTo>
                <a:lnTo>
                  <a:pt x="816753" y="9906"/>
                </a:lnTo>
                <a:lnTo>
                  <a:pt x="816102" y="45720"/>
                </a:lnTo>
                <a:lnTo>
                  <a:pt x="810227" y="109813"/>
                </a:lnTo>
                <a:lnTo>
                  <a:pt x="799529" y="172336"/>
                </a:lnTo>
                <a:lnTo>
                  <a:pt x="784202" y="233103"/>
                </a:lnTo>
                <a:lnTo>
                  <a:pt x="764442" y="291928"/>
                </a:lnTo>
                <a:lnTo>
                  <a:pt x="740441" y="348625"/>
                </a:lnTo>
                <a:lnTo>
                  <a:pt x="712395" y="403006"/>
                </a:lnTo>
                <a:lnTo>
                  <a:pt x="680497" y="454885"/>
                </a:lnTo>
                <a:lnTo>
                  <a:pt x="644943" y="504077"/>
                </a:lnTo>
                <a:lnTo>
                  <a:pt x="605926" y="550394"/>
                </a:lnTo>
                <a:lnTo>
                  <a:pt x="563641" y="593650"/>
                </a:lnTo>
                <a:lnTo>
                  <a:pt x="518283" y="633659"/>
                </a:lnTo>
                <a:lnTo>
                  <a:pt x="470045" y="670235"/>
                </a:lnTo>
                <a:lnTo>
                  <a:pt x="419122" y="703190"/>
                </a:lnTo>
                <a:lnTo>
                  <a:pt x="365709" y="732340"/>
                </a:lnTo>
                <a:lnTo>
                  <a:pt x="309999" y="757496"/>
                </a:lnTo>
                <a:lnTo>
                  <a:pt x="252187" y="778473"/>
                </a:lnTo>
                <a:lnTo>
                  <a:pt x="192468" y="795085"/>
                </a:lnTo>
                <a:lnTo>
                  <a:pt x="131036" y="807145"/>
                </a:lnTo>
                <a:lnTo>
                  <a:pt x="68085" y="814467"/>
                </a:lnTo>
                <a:lnTo>
                  <a:pt x="3810" y="816864"/>
                </a:lnTo>
                <a:lnTo>
                  <a:pt x="3048" y="816864"/>
                </a:lnTo>
                <a:lnTo>
                  <a:pt x="9906" y="823722"/>
                </a:lnTo>
                <a:lnTo>
                  <a:pt x="9906" y="829583"/>
                </a:lnTo>
                <a:lnTo>
                  <a:pt x="69036" y="827313"/>
                </a:lnTo>
                <a:lnTo>
                  <a:pt x="132944" y="819810"/>
                </a:lnTo>
                <a:lnTo>
                  <a:pt x="195333" y="807500"/>
                </a:lnTo>
                <a:lnTo>
                  <a:pt x="256002" y="790572"/>
                </a:lnTo>
                <a:lnTo>
                  <a:pt x="314749" y="769215"/>
                </a:lnTo>
                <a:lnTo>
                  <a:pt x="371372" y="743619"/>
                </a:lnTo>
                <a:lnTo>
                  <a:pt x="425670" y="713975"/>
                </a:lnTo>
                <a:lnTo>
                  <a:pt x="477442" y="680472"/>
                </a:lnTo>
                <a:lnTo>
                  <a:pt x="526486" y="643299"/>
                </a:lnTo>
                <a:lnTo>
                  <a:pt x="572600" y="602646"/>
                </a:lnTo>
                <a:lnTo>
                  <a:pt x="615583" y="558704"/>
                </a:lnTo>
                <a:lnTo>
                  <a:pt x="655234" y="511661"/>
                </a:lnTo>
                <a:lnTo>
                  <a:pt x="691350" y="461708"/>
                </a:lnTo>
                <a:lnTo>
                  <a:pt x="723732" y="409034"/>
                </a:lnTo>
                <a:lnTo>
                  <a:pt x="752176" y="353830"/>
                </a:lnTo>
                <a:lnTo>
                  <a:pt x="776482" y="296283"/>
                </a:lnTo>
                <a:lnTo>
                  <a:pt x="796449" y="236586"/>
                </a:lnTo>
                <a:lnTo>
                  <a:pt x="811874" y="174927"/>
                </a:lnTo>
                <a:lnTo>
                  <a:pt x="822556" y="111495"/>
                </a:lnTo>
                <a:lnTo>
                  <a:pt x="822960" y="106920"/>
                </a:lnTo>
                <a:close/>
              </a:path>
              <a:path w="829818" h="829818">
                <a:moveTo>
                  <a:pt x="9906" y="829583"/>
                </a:moveTo>
                <a:lnTo>
                  <a:pt x="9906" y="823722"/>
                </a:lnTo>
                <a:lnTo>
                  <a:pt x="3048" y="816864"/>
                </a:lnTo>
                <a:lnTo>
                  <a:pt x="3048" y="829818"/>
                </a:lnTo>
                <a:lnTo>
                  <a:pt x="3810" y="829818"/>
                </a:lnTo>
                <a:lnTo>
                  <a:pt x="9906" y="829583"/>
                </a:lnTo>
                <a:close/>
              </a:path>
              <a:path w="829818" h="829818">
                <a:moveTo>
                  <a:pt x="9906" y="9906"/>
                </a:moveTo>
                <a:lnTo>
                  <a:pt x="9906" y="3810"/>
                </a:lnTo>
                <a:lnTo>
                  <a:pt x="3810" y="9906"/>
                </a:lnTo>
                <a:lnTo>
                  <a:pt x="9906" y="9906"/>
                </a:lnTo>
                <a:close/>
              </a:path>
              <a:path w="829818" h="829818">
                <a:moveTo>
                  <a:pt x="9906" y="816636"/>
                </a:moveTo>
                <a:lnTo>
                  <a:pt x="9906" y="9906"/>
                </a:lnTo>
                <a:lnTo>
                  <a:pt x="3810" y="9906"/>
                </a:lnTo>
                <a:lnTo>
                  <a:pt x="3810" y="816864"/>
                </a:lnTo>
                <a:lnTo>
                  <a:pt x="9906" y="816636"/>
                </a:lnTo>
                <a:close/>
              </a:path>
              <a:path w="829818" h="829818">
                <a:moveTo>
                  <a:pt x="822960" y="9906"/>
                </a:moveTo>
                <a:lnTo>
                  <a:pt x="816864" y="3810"/>
                </a:lnTo>
                <a:lnTo>
                  <a:pt x="816753" y="9906"/>
                </a:lnTo>
                <a:lnTo>
                  <a:pt x="822960" y="9906"/>
                </a:lnTo>
                <a:close/>
              </a:path>
            </a:pathLst>
          </a:custGeom>
          <a:solidFill>
            <a:srgbClr val="D2C39E"/>
          </a:solidFill>
        </p:spPr>
        <p:txBody>
          <a:bodyPr wrap="square" lIns="0" tIns="0" rIns="0" bIns="0" rtlCol="0">
            <a:noAutofit/>
          </a:bodyPr>
          <a:lstStyle/>
          <a:p>
            <a:endParaRPr/>
          </a:p>
        </p:txBody>
      </p:sp>
      <p:sp>
        <p:nvSpPr>
          <p:cNvPr id="5" name="object 5"/>
          <p:cNvSpPr/>
          <p:nvPr/>
        </p:nvSpPr>
        <p:spPr>
          <a:xfrm>
            <a:off x="612648" y="464819"/>
            <a:ext cx="1729739" cy="971549"/>
          </a:xfrm>
          <a:custGeom>
            <a:avLst/>
            <a:gdLst/>
            <a:ahLst/>
            <a:cxnLst/>
            <a:rect l="l" t="t" r="r" b="b"/>
            <a:pathLst>
              <a:path w="1729739" h="971549">
                <a:moveTo>
                  <a:pt x="1729739" y="864869"/>
                </a:moveTo>
                <a:lnTo>
                  <a:pt x="1728216" y="819911"/>
                </a:lnTo>
                <a:lnTo>
                  <a:pt x="1725168" y="776477"/>
                </a:lnTo>
                <a:lnTo>
                  <a:pt x="1719833" y="733043"/>
                </a:lnTo>
                <a:lnTo>
                  <a:pt x="1708388" y="673173"/>
                </a:lnTo>
                <a:lnTo>
                  <a:pt x="1692954" y="614890"/>
                </a:lnTo>
                <a:lnTo>
                  <a:pt x="1673686" y="558337"/>
                </a:lnTo>
                <a:lnTo>
                  <a:pt x="1650738" y="503658"/>
                </a:lnTo>
                <a:lnTo>
                  <a:pt x="1624264" y="450999"/>
                </a:lnTo>
                <a:lnTo>
                  <a:pt x="1594419" y="400504"/>
                </a:lnTo>
                <a:lnTo>
                  <a:pt x="1561357" y="352316"/>
                </a:lnTo>
                <a:lnTo>
                  <a:pt x="1525232" y="306580"/>
                </a:lnTo>
                <a:lnTo>
                  <a:pt x="1486200" y="263441"/>
                </a:lnTo>
                <a:lnTo>
                  <a:pt x="1444413" y="223042"/>
                </a:lnTo>
                <a:lnTo>
                  <a:pt x="1400028" y="185528"/>
                </a:lnTo>
                <a:lnTo>
                  <a:pt x="1353198" y="151043"/>
                </a:lnTo>
                <a:lnTo>
                  <a:pt x="1304077" y="119731"/>
                </a:lnTo>
                <a:lnTo>
                  <a:pt x="1252820" y="91737"/>
                </a:lnTo>
                <a:lnTo>
                  <a:pt x="1199581" y="67205"/>
                </a:lnTo>
                <a:lnTo>
                  <a:pt x="1144515" y="46279"/>
                </a:lnTo>
                <a:lnTo>
                  <a:pt x="1087776" y="29104"/>
                </a:lnTo>
                <a:lnTo>
                  <a:pt x="1029519" y="15823"/>
                </a:lnTo>
                <a:lnTo>
                  <a:pt x="969897" y="6582"/>
                </a:lnTo>
                <a:lnTo>
                  <a:pt x="909066" y="1523"/>
                </a:lnTo>
                <a:lnTo>
                  <a:pt x="864869" y="0"/>
                </a:lnTo>
                <a:lnTo>
                  <a:pt x="819912" y="1523"/>
                </a:lnTo>
                <a:lnTo>
                  <a:pt x="759204" y="6586"/>
                </a:lnTo>
                <a:lnTo>
                  <a:pt x="699679" y="15848"/>
                </a:lnTo>
                <a:lnTo>
                  <a:pt x="641493" y="29161"/>
                </a:lnTo>
                <a:lnTo>
                  <a:pt x="584803" y="46382"/>
                </a:lnTo>
                <a:lnTo>
                  <a:pt x="529769" y="67361"/>
                </a:lnTo>
                <a:lnTo>
                  <a:pt x="476546" y="91955"/>
                </a:lnTo>
                <a:lnTo>
                  <a:pt x="425293" y="120016"/>
                </a:lnTo>
                <a:lnTo>
                  <a:pt x="376167" y="151399"/>
                </a:lnTo>
                <a:lnTo>
                  <a:pt x="329325" y="185956"/>
                </a:lnTo>
                <a:lnTo>
                  <a:pt x="284926" y="223542"/>
                </a:lnTo>
                <a:lnTo>
                  <a:pt x="243126" y="264010"/>
                </a:lnTo>
                <a:lnTo>
                  <a:pt x="204083" y="307215"/>
                </a:lnTo>
                <a:lnTo>
                  <a:pt x="167955" y="353009"/>
                </a:lnTo>
                <a:lnTo>
                  <a:pt x="134900" y="401248"/>
                </a:lnTo>
                <a:lnTo>
                  <a:pt x="105074" y="451783"/>
                </a:lnTo>
                <a:lnTo>
                  <a:pt x="78635" y="504470"/>
                </a:lnTo>
                <a:lnTo>
                  <a:pt x="55742" y="559162"/>
                </a:lnTo>
                <a:lnTo>
                  <a:pt x="36551" y="615713"/>
                </a:lnTo>
                <a:lnTo>
                  <a:pt x="21219" y="673976"/>
                </a:lnTo>
                <a:lnTo>
                  <a:pt x="9905" y="733805"/>
                </a:lnTo>
                <a:lnTo>
                  <a:pt x="4571" y="777239"/>
                </a:lnTo>
                <a:lnTo>
                  <a:pt x="1523" y="820673"/>
                </a:lnTo>
                <a:lnTo>
                  <a:pt x="0" y="865631"/>
                </a:lnTo>
                <a:lnTo>
                  <a:pt x="1524" y="909827"/>
                </a:lnTo>
                <a:lnTo>
                  <a:pt x="4572" y="954023"/>
                </a:lnTo>
                <a:lnTo>
                  <a:pt x="6762" y="971549"/>
                </a:lnTo>
                <a:lnTo>
                  <a:pt x="1722911" y="971549"/>
                </a:lnTo>
                <a:lnTo>
                  <a:pt x="1723177" y="969833"/>
                </a:lnTo>
                <a:lnTo>
                  <a:pt x="1728216" y="909065"/>
                </a:lnTo>
                <a:lnTo>
                  <a:pt x="1729739" y="864869"/>
                </a:lnTo>
                <a:close/>
              </a:path>
            </a:pathLst>
          </a:custGeom>
          <a:solidFill>
            <a:srgbClr val="FFF6DB"/>
          </a:solidFill>
        </p:spPr>
        <p:txBody>
          <a:bodyPr wrap="square" lIns="0" tIns="0" rIns="0" bIns="0" rtlCol="0">
            <a:noAutofit/>
          </a:bodyPr>
          <a:lstStyle/>
          <a:p>
            <a:endParaRPr/>
          </a:p>
        </p:txBody>
      </p:sp>
      <p:sp>
        <p:nvSpPr>
          <p:cNvPr id="6" name="object 6"/>
          <p:cNvSpPr/>
          <p:nvPr/>
        </p:nvSpPr>
        <p:spPr>
          <a:xfrm>
            <a:off x="612648" y="464819"/>
            <a:ext cx="1729739" cy="971549"/>
          </a:xfrm>
          <a:custGeom>
            <a:avLst/>
            <a:gdLst/>
            <a:ahLst/>
            <a:cxnLst/>
            <a:rect l="l" t="t" r="r" b="b"/>
            <a:pathLst>
              <a:path w="1729739" h="971549">
                <a:moveTo>
                  <a:pt x="1729739" y="864869"/>
                </a:moveTo>
                <a:lnTo>
                  <a:pt x="1728216" y="819911"/>
                </a:lnTo>
                <a:lnTo>
                  <a:pt x="1725168" y="776477"/>
                </a:lnTo>
                <a:lnTo>
                  <a:pt x="1719833" y="733043"/>
                </a:lnTo>
                <a:lnTo>
                  <a:pt x="1708388" y="673173"/>
                </a:lnTo>
                <a:lnTo>
                  <a:pt x="1692954" y="614890"/>
                </a:lnTo>
                <a:lnTo>
                  <a:pt x="1673686" y="558337"/>
                </a:lnTo>
                <a:lnTo>
                  <a:pt x="1650738" y="503658"/>
                </a:lnTo>
                <a:lnTo>
                  <a:pt x="1624264" y="450999"/>
                </a:lnTo>
                <a:lnTo>
                  <a:pt x="1594419" y="400504"/>
                </a:lnTo>
                <a:lnTo>
                  <a:pt x="1561357" y="352316"/>
                </a:lnTo>
                <a:lnTo>
                  <a:pt x="1525232" y="306580"/>
                </a:lnTo>
                <a:lnTo>
                  <a:pt x="1486200" y="263441"/>
                </a:lnTo>
                <a:lnTo>
                  <a:pt x="1444413" y="223042"/>
                </a:lnTo>
                <a:lnTo>
                  <a:pt x="1400028" y="185528"/>
                </a:lnTo>
                <a:lnTo>
                  <a:pt x="1353198" y="151043"/>
                </a:lnTo>
                <a:lnTo>
                  <a:pt x="1304077" y="119731"/>
                </a:lnTo>
                <a:lnTo>
                  <a:pt x="1252820" y="91737"/>
                </a:lnTo>
                <a:lnTo>
                  <a:pt x="1199581" y="67205"/>
                </a:lnTo>
                <a:lnTo>
                  <a:pt x="1144515" y="46279"/>
                </a:lnTo>
                <a:lnTo>
                  <a:pt x="1087776" y="29104"/>
                </a:lnTo>
                <a:lnTo>
                  <a:pt x="1029519" y="15823"/>
                </a:lnTo>
                <a:lnTo>
                  <a:pt x="969897" y="6582"/>
                </a:lnTo>
                <a:lnTo>
                  <a:pt x="909066" y="1523"/>
                </a:lnTo>
                <a:lnTo>
                  <a:pt x="864869" y="0"/>
                </a:lnTo>
                <a:lnTo>
                  <a:pt x="819912" y="1523"/>
                </a:lnTo>
                <a:lnTo>
                  <a:pt x="759204" y="6586"/>
                </a:lnTo>
                <a:lnTo>
                  <a:pt x="699679" y="15848"/>
                </a:lnTo>
                <a:lnTo>
                  <a:pt x="641493" y="29161"/>
                </a:lnTo>
                <a:lnTo>
                  <a:pt x="584803" y="46382"/>
                </a:lnTo>
                <a:lnTo>
                  <a:pt x="529769" y="67361"/>
                </a:lnTo>
                <a:lnTo>
                  <a:pt x="476546" y="91955"/>
                </a:lnTo>
                <a:lnTo>
                  <a:pt x="425293" y="120016"/>
                </a:lnTo>
                <a:lnTo>
                  <a:pt x="376167" y="151399"/>
                </a:lnTo>
                <a:lnTo>
                  <a:pt x="329325" y="185956"/>
                </a:lnTo>
                <a:lnTo>
                  <a:pt x="284926" y="223542"/>
                </a:lnTo>
                <a:lnTo>
                  <a:pt x="243126" y="264010"/>
                </a:lnTo>
                <a:lnTo>
                  <a:pt x="204083" y="307215"/>
                </a:lnTo>
                <a:lnTo>
                  <a:pt x="167955" y="353009"/>
                </a:lnTo>
                <a:lnTo>
                  <a:pt x="134900" y="401248"/>
                </a:lnTo>
                <a:lnTo>
                  <a:pt x="105074" y="451783"/>
                </a:lnTo>
                <a:lnTo>
                  <a:pt x="78635" y="504470"/>
                </a:lnTo>
                <a:lnTo>
                  <a:pt x="55742" y="559162"/>
                </a:lnTo>
                <a:lnTo>
                  <a:pt x="36551" y="615713"/>
                </a:lnTo>
                <a:lnTo>
                  <a:pt x="21219" y="673976"/>
                </a:lnTo>
                <a:lnTo>
                  <a:pt x="9905" y="733805"/>
                </a:lnTo>
                <a:lnTo>
                  <a:pt x="4571" y="777239"/>
                </a:lnTo>
                <a:lnTo>
                  <a:pt x="1523" y="820673"/>
                </a:lnTo>
                <a:lnTo>
                  <a:pt x="0" y="865631"/>
                </a:lnTo>
                <a:lnTo>
                  <a:pt x="1524" y="909827"/>
                </a:lnTo>
                <a:lnTo>
                  <a:pt x="4572" y="954023"/>
                </a:lnTo>
                <a:lnTo>
                  <a:pt x="6762" y="971549"/>
                </a:lnTo>
                <a:lnTo>
                  <a:pt x="1722911" y="971549"/>
                </a:lnTo>
                <a:lnTo>
                  <a:pt x="1723177" y="969833"/>
                </a:lnTo>
                <a:lnTo>
                  <a:pt x="1728216" y="909065"/>
                </a:lnTo>
                <a:lnTo>
                  <a:pt x="1729739" y="864869"/>
                </a:lnTo>
                <a:close/>
              </a:path>
            </a:pathLst>
          </a:custGeom>
          <a:solidFill>
            <a:srgbClr val="FFF6DB"/>
          </a:solidFill>
        </p:spPr>
        <p:txBody>
          <a:bodyPr wrap="square" lIns="0" tIns="0" rIns="0" bIns="0" rtlCol="0">
            <a:noAutofit/>
          </a:bodyPr>
          <a:lstStyle/>
          <a:p>
            <a:endParaRPr/>
          </a:p>
        </p:txBody>
      </p:sp>
      <p:sp>
        <p:nvSpPr>
          <p:cNvPr id="7" name="object 7"/>
          <p:cNvSpPr/>
          <p:nvPr/>
        </p:nvSpPr>
        <p:spPr>
          <a:xfrm>
            <a:off x="1545336" y="457200"/>
            <a:ext cx="8055864" cy="979170"/>
          </a:xfrm>
          <a:custGeom>
            <a:avLst/>
            <a:gdLst/>
            <a:ahLst/>
            <a:cxnLst/>
            <a:rect l="l" t="t" r="r" b="b"/>
            <a:pathLst>
              <a:path w="8055864" h="979170">
                <a:moveTo>
                  <a:pt x="0" y="0"/>
                </a:moveTo>
                <a:lnTo>
                  <a:pt x="0" y="979170"/>
                </a:lnTo>
                <a:lnTo>
                  <a:pt x="8055864" y="979169"/>
                </a:lnTo>
                <a:lnTo>
                  <a:pt x="8055864" y="0"/>
                </a:lnTo>
                <a:lnTo>
                  <a:pt x="0" y="0"/>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1470660" y="457200"/>
            <a:ext cx="1524" cy="979169"/>
          </a:xfrm>
          <a:custGeom>
            <a:avLst/>
            <a:gdLst/>
            <a:ahLst/>
            <a:cxnLst/>
            <a:rect l="l" t="t" r="r" b="b"/>
            <a:pathLst>
              <a:path w="1524" h="979169">
                <a:moveTo>
                  <a:pt x="0" y="0"/>
                </a:moveTo>
                <a:lnTo>
                  <a:pt x="0" y="979169"/>
                </a:lnTo>
                <a:lnTo>
                  <a:pt x="1524" y="979169"/>
                </a:lnTo>
                <a:lnTo>
                  <a:pt x="1524" y="0"/>
                </a:lnTo>
                <a:lnTo>
                  <a:pt x="0" y="0"/>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1472183" y="457200"/>
            <a:ext cx="73152" cy="979170"/>
          </a:xfrm>
          <a:custGeom>
            <a:avLst/>
            <a:gdLst/>
            <a:ahLst/>
            <a:cxnLst/>
            <a:rect l="l" t="t" r="r" b="b"/>
            <a:pathLst>
              <a:path w="73152" h="979170">
                <a:moveTo>
                  <a:pt x="0" y="0"/>
                </a:moveTo>
                <a:lnTo>
                  <a:pt x="0" y="979169"/>
                </a:lnTo>
                <a:lnTo>
                  <a:pt x="73152" y="979169"/>
                </a:lnTo>
                <a:lnTo>
                  <a:pt x="73152" y="0"/>
                </a:lnTo>
                <a:lnTo>
                  <a:pt x="0" y="0"/>
                </a:lnTo>
                <a:close/>
              </a:path>
            </a:pathLst>
          </a:custGeom>
          <a:solidFill>
            <a:srgbClr val="FFFFFF"/>
          </a:solidFill>
        </p:spPr>
        <p:txBody>
          <a:bodyPr wrap="square" lIns="0" tIns="0" rIns="0" bIns="0" rtlCol="0">
            <a:noAutofit/>
          </a:bodyPr>
          <a:lstStyle/>
          <a:p>
            <a:endParaRPr/>
          </a:p>
        </p:txBody>
      </p:sp>
      <p:sp>
        <p:nvSpPr>
          <p:cNvPr id="10" name="object 10"/>
          <p:cNvSpPr txBox="1">
            <a:spLocks noGrp="1"/>
          </p:cNvSpPr>
          <p:nvPr>
            <p:ph type="title"/>
          </p:nvPr>
        </p:nvSpPr>
        <p:spPr>
          <a:prstGeom prst="rect">
            <a:avLst/>
          </a:prstGeom>
        </p:spPr>
        <p:txBody>
          <a:bodyPr vert="horz" wrap="square" lIns="0" tIns="275590" rIns="0" bIns="0" rtlCol="0">
            <a:noAutofit/>
          </a:bodyPr>
          <a:lstStyle/>
          <a:p>
            <a:pPr marL="978535">
              <a:lnSpc>
                <a:spcPct val="100000"/>
              </a:lnSpc>
            </a:pPr>
            <a:r>
              <a:rPr sz="2800" b="1" spc="-5" dirty="0" smtClean="0">
                <a:solidFill>
                  <a:srgbClr val="8EC765"/>
                </a:solidFill>
                <a:latin typeface="Arial"/>
                <a:cs typeface="Arial"/>
              </a:rPr>
              <a:t>Sumbe</a:t>
            </a:r>
            <a:r>
              <a:rPr sz="2800" b="1" spc="0" dirty="0" smtClean="0">
                <a:solidFill>
                  <a:srgbClr val="8EC765"/>
                </a:solidFill>
                <a:latin typeface="Arial"/>
                <a:cs typeface="Arial"/>
              </a:rPr>
              <a:t>r</a:t>
            </a:r>
            <a:r>
              <a:rPr sz="2800" b="1" spc="-10" dirty="0" smtClean="0">
                <a:solidFill>
                  <a:srgbClr val="8EC765"/>
                </a:solidFill>
                <a:latin typeface="Arial"/>
                <a:cs typeface="Arial"/>
              </a:rPr>
              <a:t> </a:t>
            </a:r>
            <a:r>
              <a:rPr sz="2800" b="1" spc="-5" dirty="0" smtClean="0">
                <a:solidFill>
                  <a:srgbClr val="8EC765"/>
                </a:solidFill>
                <a:latin typeface="Arial"/>
                <a:cs typeface="Arial"/>
              </a:rPr>
              <a:t>Perubaha</a:t>
            </a:r>
            <a:r>
              <a:rPr sz="2800" b="1" spc="0" dirty="0" smtClean="0">
                <a:solidFill>
                  <a:srgbClr val="8EC765"/>
                </a:solidFill>
                <a:latin typeface="Arial"/>
                <a:cs typeface="Arial"/>
              </a:rPr>
              <a:t>n </a:t>
            </a:r>
            <a:r>
              <a:rPr sz="2800" b="1" spc="-5" dirty="0" smtClean="0">
                <a:solidFill>
                  <a:srgbClr val="8EC765"/>
                </a:solidFill>
                <a:latin typeface="Arial"/>
                <a:cs typeface="Arial"/>
              </a:rPr>
              <a:t>Lingkungan</a:t>
            </a:r>
            <a:endParaRPr sz="2800">
              <a:latin typeface="Arial"/>
              <a:cs typeface="Arial"/>
            </a:endParaRPr>
          </a:p>
        </p:txBody>
      </p:sp>
      <p:sp>
        <p:nvSpPr>
          <p:cNvPr id="11" name="object 11"/>
          <p:cNvSpPr/>
          <p:nvPr/>
        </p:nvSpPr>
        <p:spPr>
          <a:xfrm>
            <a:off x="457200" y="1436369"/>
            <a:ext cx="9144000" cy="979170"/>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619410" y="1436369"/>
            <a:ext cx="1716148" cy="757859"/>
          </a:xfrm>
          <a:custGeom>
            <a:avLst/>
            <a:gdLst/>
            <a:ahLst/>
            <a:cxnLst/>
            <a:rect l="l" t="t" r="r" b="b"/>
            <a:pathLst>
              <a:path w="1716148" h="757859">
                <a:moveTo>
                  <a:pt x="1716148" y="0"/>
                </a:moveTo>
                <a:lnTo>
                  <a:pt x="1688148" y="0"/>
                </a:lnTo>
                <a:lnTo>
                  <a:pt x="1682942" y="37909"/>
                </a:lnTo>
                <a:lnTo>
                  <a:pt x="1670953" y="95032"/>
                </a:lnTo>
                <a:lnTo>
                  <a:pt x="1655150" y="150651"/>
                </a:lnTo>
                <a:lnTo>
                  <a:pt x="1635678" y="204622"/>
                </a:lnTo>
                <a:lnTo>
                  <a:pt x="1612683" y="256801"/>
                </a:lnTo>
                <a:lnTo>
                  <a:pt x="1586308" y="307046"/>
                </a:lnTo>
                <a:lnTo>
                  <a:pt x="1556699" y="355213"/>
                </a:lnTo>
                <a:lnTo>
                  <a:pt x="1524001" y="401158"/>
                </a:lnTo>
                <a:lnTo>
                  <a:pt x="1488360" y="444737"/>
                </a:lnTo>
                <a:lnTo>
                  <a:pt x="1449919" y="485808"/>
                </a:lnTo>
                <a:lnTo>
                  <a:pt x="1408824" y="524226"/>
                </a:lnTo>
                <a:lnTo>
                  <a:pt x="1365220" y="559848"/>
                </a:lnTo>
                <a:lnTo>
                  <a:pt x="1319251" y="592531"/>
                </a:lnTo>
                <a:lnTo>
                  <a:pt x="1271063" y="622131"/>
                </a:lnTo>
                <a:lnTo>
                  <a:pt x="1220802" y="648504"/>
                </a:lnTo>
                <a:lnTo>
                  <a:pt x="1168610" y="671507"/>
                </a:lnTo>
                <a:lnTo>
                  <a:pt x="1114634" y="690996"/>
                </a:lnTo>
                <a:lnTo>
                  <a:pt x="1059019" y="706829"/>
                </a:lnTo>
                <a:lnTo>
                  <a:pt x="1001910" y="718860"/>
                </a:lnTo>
                <a:lnTo>
                  <a:pt x="943451" y="726948"/>
                </a:lnTo>
                <a:lnTo>
                  <a:pt x="900779" y="729996"/>
                </a:lnTo>
                <a:lnTo>
                  <a:pt x="858107" y="730758"/>
                </a:lnTo>
                <a:lnTo>
                  <a:pt x="798968" y="728805"/>
                </a:lnTo>
                <a:lnTo>
                  <a:pt x="740782" y="722745"/>
                </a:lnTo>
                <a:lnTo>
                  <a:pt x="683708" y="712710"/>
                </a:lnTo>
                <a:lnTo>
                  <a:pt x="627904" y="698832"/>
                </a:lnTo>
                <a:lnTo>
                  <a:pt x="573528" y="681242"/>
                </a:lnTo>
                <a:lnTo>
                  <a:pt x="520741" y="660073"/>
                </a:lnTo>
                <a:lnTo>
                  <a:pt x="469701" y="635456"/>
                </a:lnTo>
                <a:lnTo>
                  <a:pt x="420566" y="607523"/>
                </a:lnTo>
                <a:lnTo>
                  <a:pt x="373496" y="576407"/>
                </a:lnTo>
                <a:lnTo>
                  <a:pt x="328650" y="542239"/>
                </a:lnTo>
                <a:lnTo>
                  <a:pt x="286186" y="505151"/>
                </a:lnTo>
                <a:lnTo>
                  <a:pt x="246263" y="465274"/>
                </a:lnTo>
                <a:lnTo>
                  <a:pt x="209041" y="422742"/>
                </a:lnTo>
                <a:lnTo>
                  <a:pt x="174677" y="377685"/>
                </a:lnTo>
                <a:lnTo>
                  <a:pt x="143332" y="330236"/>
                </a:lnTo>
                <a:lnTo>
                  <a:pt x="115163" y="280527"/>
                </a:lnTo>
                <a:lnTo>
                  <a:pt x="90330" y="228688"/>
                </a:lnTo>
                <a:lnTo>
                  <a:pt x="68991" y="174854"/>
                </a:lnTo>
                <a:lnTo>
                  <a:pt x="51306" y="119154"/>
                </a:lnTo>
                <a:lnTo>
                  <a:pt x="37433" y="61722"/>
                </a:lnTo>
                <a:lnTo>
                  <a:pt x="30575" y="20574"/>
                </a:lnTo>
                <a:lnTo>
                  <a:pt x="27956" y="0"/>
                </a:lnTo>
                <a:lnTo>
                  <a:pt x="0" y="0"/>
                </a:lnTo>
                <a:lnTo>
                  <a:pt x="10763" y="67818"/>
                </a:lnTo>
                <a:lnTo>
                  <a:pt x="25834" y="129457"/>
                </a:lnTo>
                <a:lnTo>
                  <a:pt x="45133" y="189122"/>
                </a:lnTo>
                <a:lnTo>
                  <a:pt x="68473" y="246664"/>
                </a:lnTo>
                <a:lnTo>
                  <a:pt x="95669" y="301936"/>
                </a:lnTo>
                <a:lnTo>
                  <a:pt x="126534" y="354789"/>
                </a:lnTo>
                <a:lnTo>
                  <a:pt x="160881" y="405075"/>
                </a:lnTo>
                <a:lnTo>
                  <a:pt x="198525" y="452646"/>
                </a:lnTo>
                <a:lnTo>
                  <a:pt x="239278" y="497355"/>
                </a:lnTo>
                <a:lnTo>
                  <a:pt x="282955" y="539052"/>
                </a:lnTo>
                <a:lnTo>
                  <a:pt x="329369" y="577591"/>
                </a:lnTo>
                <a:lnTo>
                  <a:pt x="378334" y="612823"/>
                </a:lnTo>
                <a:lnTo>
                  <a:pt x="429664" y="644599"/>
                </a:lnTo>
                <a:lnTo>
                  <a:pt x="483172" y="672773"/>
                </a:lnTo>
                <a:lnTo>
                  <a:pt x="538672" y="697195"/>
                </a:lnTo>
                <a:lnTo>
                  <a:pt x="595977" y="717718"/>
                </a:lnTo>
                <a:lnTo>
                  <a:pt x="654901" y="734195"/>
                </a:lnTo>
                <a:lnTo>
                  <a:pt x="715259" y="746475"/>
                </a:lnTo>
                <a:lnTo>
                  <a:pt x="776863" y="754413"/>
                </a:lnTo>
                <a:lnTo>
                  <a:pt x="839527" y="757859"/>
                </a:lnTo>
                <a:lnTo>
                  <a:pt x="903065" y="756666"/>
                </a:lnTo>
                <a:lnTo>
                  <a:pt x="946499" y="753618"/>
                </a:lnTo>
                <a:lnTo>
                  <a:pt x="989933" y="748284"/>
                </a:lnTo>
                <a:lnTo>
                  <a:pt x="1049780" y="736926"/>
                </a:lnTo>
                <a:lnTo>
                  <a:pt x="1108048" y="721554"/>
                </a:lnTo>
                <a:lnTo>
                  <a:pt x="1164591" y="702326"/>
                </a:lnTo>
                <a:lnTo>
                  <a:pt x="1219264" y="679398"/>
                </a:lnTo>
                <a:lnTo>
                  <a:pt x="1271923" y="652926"/>
                </a:lnTo>
                <a:lnTo>
                  <a:pt x="1322423" y="623070"/>
                </a:lnTo>
                <a:lnTo>
                  <a:pt x="1370618" y="589984"/>
                </a:lnTo>
                <a:lnTo>
                  <a:pt x="1416363" y="553827"/>
                </a:lnTo>
                <a:lnTo>
                  <a:pt x="1459514" y="514755"/>
                </a:lnTo>
                <a:lnTo>
                  <a:pt x="1499925" y="472925"/>
                </a:lnTo>
                <a:lnTo>
                  <a:pt x="1537452" y="428495"/>
                </a:lnTo>
                <a:lnTo>
                  <a:pt x="1571948" y="381622"/>
                </a:lnTo>
                <a:lnTo>
                  <a:pt x="1603270" y="332462"/>
                </a:lnTo>
                <a:lnTo>
                  <a:pt x="1631273" y="281173"/>
                </a:lnTo>
                <a:lnTo>
                  <a:pt x="1655811" y="227911"/>
                </a:lnTo>
                <a:lnTo>
                  <a:pt x="1676739" y="172835"/>
                </a:lnTo>
                <a:lnTo>
                  <a:pt x="1693912" y="116100"/>
                </a:lnTo>
                <a:lnTo>
                  <a:pt x="1707185" y="57863"/>
                </a:lnTo>
                <a:lnTo>
                  <a:pt x="1716148" y="0"/>
                </a:lnTo>
                <a:close/>
              </a:path>
            </a:pathLst>
          </a:custGeom>
          <a:solidFill>
            <a:srgbClr val="FFF6DB"/>
          </a:solidFill>
        </p:spPr>
        <p:txBody>
          <a:bodyPr wrap="square" lIns="0" tIns="0" rIns="0" bIns="0" rtlCol="0">
            <a:noAutofit/>
          </a:bodyPr>
          <a:lstStyle/>
          <a:p>
            <a:endParaRPr/>
          </a:p>
        </p:txBody>
      </p:sp>
      <p:sp>
        <p:nvSpPr>
          <p:cNvPr id="13" name="object 13"/>
          <p:cNvSpPr/>
          <p:nvPr/>
        </p:nvSpPr>
        <p:spPr>
          <a:xfrm>
            <a:off x="619410" y="1436369"/>
            <a:ext cx="1716148" cy="757859"/>
          </a:xfrm>
          <a:custGeom>
            <a:avLst/>
            <a:gdLst/>
            <a:ahLst/>
            <a:cxnLst/>
            <a:rect l="l" t="t" r="r" b="b"/>
            <a:pathLst>
              <a:path w="1716148" h="757859">
                <a:moveTo>
                  <a:pt x="1716148" y="0"/>
                </a:moveTo>
                <a:lnTo>
                  <a:pt x="1688148" y="0"/>
                </a:lnTo>
                <a:lnTo>
                  <a:pt x="1682942" y="37909"/>
                </a:lnTo>
                <a:lnTo>
                  <a:pt x="1670953" y="95032"/>
                </a:lnTo>
                <a:lnTo>
                  <a:pt x="1655150" y="150651"/>
                </a:lnTo>
                <a:lnTo>
                  <a:pt x="1635678" y="204622"/>
                </a:lnTo>
                <a:lnTo>
                  <a:pt x="1612683" y="256801"/>
                </a:lnTo>
                <a:lnTo>
                  <a:pt x="1586308" y="307046"/>
                </a:lnTo>
                <a:lnTo>
                  <a:pt x="1556699" y="355213"/>
                </a:lnTo>
                <a:lnTo>
                  <a:pt x="1524001" y="401158"/>
                </a:lnTo>
                <a:lnTo>
                  <a:pt x="1488360" y="444737"/>
                </a:lnTo>
                <a:lnTo>
                  <a:pt x="1449919" y="485808"/>
                </a:lnTo>
                <a:lnTo>
                  <a:pt x="1408824" y="524226"/>
                </a:lnTo>
                <a:lnTo>
                  <a:pt x="1365220" y="559848"/>
                </a:lnTo>
                <a:lnTo>
                  <a:pt x="1319251" y="592531"/>
                </a:lnTo>
                <a:lnTo>
                  <a:pt x="1271063" y="622131"/>
                </a:lnTo>
                <a:lnTo>
                  <a:pt x="1220802" y="648504"/>
                </a:lnTo>
                <a:lnTo>
                  <a:pt x="1168610" y="671507"/>
                </a:lnTo>
                <a:lnTo>
                  <a:pt x="1114634" y="690996"/>
                </a:lnTo>
                <a:lnTo>
                  <a:pt x="1059019" y="706829"/>
                </a:lnTo>
                <a:lnTo>
                  <a:pt x="1001910" y="718860"/>
                </a:lnTo>
                <a:lnTo>
                  <a:pt x="943451" y="726948"/>
                </a:lnTo>
                <a:lnTo>
                  <a:pt x="900779" y="729996"/>
                </a:lnTo>
                <a:lnTo>
                  <a:pt x="858107" y="730758"/>
                </a:lnTo>
                <a:lnTo>
                  <a:pt x="798968" y="728805"/>
                </a:lnTo>
                <a:lnTo>
                  <a:pt x="740782" y="722745"/>
                </a:lnTo>
                <a:lnTo>
                  <a:pt x="683708" y="712710"/>
                </a:lnTo>
                <a:lnTo>
                  <a:pt x="627904" y="698832"/>
                </a:lnTo>
                <a:lnTo>
                  <a:pt x="573528" y="681242"/>
                </a:lnTo>
                <a:lnTo>
                  <a:pt x="520741" y="660073"/>
                </a:lnTo>
                <a:lnTo>
                  <a:pt x="469701" y="635456"/>
                </a:lnTo>
                <a:lnTo>
                  <a:pt x="420566" y="607523"/>
                </a:lnTo>
                <a:lnTo>
                  <a:pt x="373496" y="576407"/>
                </a:lnTo>
                <a:lnTo>
                  <a:pt x="328650" y="542239"/>
                </a:lnTo>
                <a:lnTo>
                  <a:pt x="286186" y="505151"/>
                </a:lnTo>
                <a:lnTo>
                  <a:pt x="246263" y="465274"/>
                </a:lnTo>
                <a:lnTo>
                  <a:pt x="209041" y="422742"/>
                </a:lnTo>
                <a:lnTo>
                  <a:pt x="174677" y="377685"/>
                </a:lnTo>
                <a:lnTo>
                  <a:pt x="143332" y="330236"/>
                </a:lnTo>
                <a:lnTo>
                  <a:pt x="115163" y="280527"/>
                </a:lnTo>
                <a:lnTo>
                  <a:pt x="90330" y="228688"/>
                </a:lnTo>
                <a:lnTo>
                  <a:pt x="68991" y="174854"/>
                </a:lnTo>
                <a:lnTo>
                  <a:pt x="51306" y="119154"/>
                </a:lnTo>
                <a:lnTo>
                  <a:pt x="37433" y="61722"/>
                </a:lnTo>
                <a:lnTo>
                  <a:pt x="30575" y="20574"/>
                </a:lnTo>
                <a:lnTo>
                  <a:pt x="27956" y="0"/>
                </a:lnTo>
                <a:lnTo>
                  <a:pt x="0" y="0"/>
                </a:lnTo>
                <a:lnTo>
                  <a:pt x="10763" y="67818"/>
                </a:lnTo>
                <a:lnTo>
                  <a:pt x="25834" y="129457"/>
                </a:lnTo>
                <a:lnTo>
                  <a:pt x="45133" y="189122"/>
                </a:lnTo>
                <a:lnTo>
                  <a:pt x="68473" y="246664"/>
                </a:lnTo>
                <a:lnTo>
                  <a:pt x="95669" y="301936"/>
                </a:lnTo>
                <a:lnTo>
                  <a:pt x="126534" y="354789"/>
                </a:lnTo>
                <a:lnTo>
                  <a:pt x="160881" y="405075"/>
                </a:lnTo>
                <a:lnTo>
                  <a:pt x="198525" y="452646"/>
                </a:lnTo>
                <a:lnTo>
                  <a:pt x="239278" y="497355"/>
                </a:lnTo>
                <a:lnTo>
                  <a:pt x="282955" y="539052"/>
                </a:lnTo>
                <a:lnTo>
                  <a:pt x="329369" y="577591"/>
                </a:lnTo>
                <a:lnTo>
                  <a:pt x="378334" y="612823"/>
                </a:lnTo>
                <a:lnTo>
                  <a:pt x="429664" y="644599"/>
                </a:lnTo>
                <a:lnTo>
                  <a:pt x="483172" y="672773"/>
                </a:lnTo>
                <a:lnTo>
                  <a:pt x="538672" y="697195"/>
                </a:lnTo>
                <a:lnTo>
                  <a:pt x="595977" y="717718"/>
                </a:lnTo>
                <a:lnTo>
                  <a:pt x="654901" y="734195"/>
                </a:lnTo>
                <a:lnTo>
                  <a:pt x="715259" y="746475"/>
                </a:lnTo>
                <a:lnTo>
                  <a:pt x="776863" y="754413"/>
                </a:lnTo>
                <a:lnTo>
                  <a:pt x="839527" y="757859"/>
                </a:lnTo>
                <a:lnTo>
                  <a:pt x="903065" y="756666"/>
                </a:lnTo>
                <a:lnTo>
                  <a:pt x="946499" y="753618"/>
                </a:lnTo>
                <a:lnTo>
                  <a:pt x="989933" y="748284"/>
                </a:lnTo>
                <a:lnTo>
                  <a:pt x="1049780" y="736926"/>
                </a:lnTo>
                <a:lnTo>
                  <a:pt x="1108048" y="721554"/>
                </a:lnTo>
                <a:lnTo>
                  <a:pt x="1164591" y="702326"/>
                </a:lnTo>
                <a:lnTo>
                  <a:pt x="1219264" y="679398"/>
                </a:lnTo>
                <a:lnTo>
                  <a:pt x="1271923" y="652926"/>
                </a:lnTo>
                <a:lnTo>
                  <a:pt x="1322423" y="623070"/>
                </a:lnTo>
                <a:lnTo>
                  <a:pt x="1370618" y="589984"/>
                </a:lnTo>
                <a:lnTo>
                  <a:pt x="1416363" y="553827"/>
                </a:lnTo>
                <a:lnTo>
                  <a:pt x="1459514" y="514755"/>
                </a:lnTo>
                <a:lnTo>
                  <a:pt x="1499925" y="472925"/>
                </a:lnTo>
                <a:lnTo>
                  <a:pt x="1537452" y="428495"/>
                </a:lnTo>
                <a:lnTo>
                  <a:pt x="1571948" y="381622"/>
                </a:lnTo>
                <a:lnTo>
                  <a:pt x="1603270" y="332462"/>
                </a:lnTo>
                <a:lnTo>
                  <a:pt x="1631273" y="281173"/>
                </a:lnTo>
                <a:lnTo>
                  <a:pt x="1655811" y="227911"/>
                </a:lnTo>
                <a:lnTo>
                  <a:pt x="1676739" y="172835"/>
                </a:lnTo>
                <a:lnTo>
                  <a:pt x="1693912" y="116100"/>
                </a:lnTo>
                <a:lnTo>
                  <a:pt x="1707185" y="57863"/>
                </a:lnTo>
                <a:lnTo>
                  <a:pt x="1716148" y="0"/>
                </a:lnTo>
                <a:close/>
              </a:path>
            </a:pathLst>
          </a:custGeom>
          <a:solidFill>
            <a:srgbClr val="FFF6DB"/>
          </a:solidFill>
        </p:spPr>
        <p:txBody>
          <a:bodyPr wrap="square" lIns="0" tIns="0" rIns="0" bIns="0" rtlCol="0">
            <a:noAutofit/>
          </a:bodyPr>
          <a:lstStyle/>
          <a:p>
            <a:endParaRPr/>
          </a:p>
        </p:txBody>
      </p:sp>
      <p:sp>
        <p:nvSpPr>
          <p:cNvPr id="14" name="object 14"/>
          <p:cNvSpPr/>
          <p:nvPr/>
        </p:nvSpPr>
        <p:spPr>
          <a:xfrm>
            <a:off x="645346" y="1508513"/>
            <a:ext cx="907911" cy="907026"/>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1182879" y="1638507"/>
            <a:ext cx="578499" cy="777032"/>
          </a:xfrm>
          <a:prstGeom prst="rect">
            <a:avLst/>
          </a:prstGeom>
          <a:blipFill>
            <a:blip r:embed="rId6" cstate="print"/>
            <a:stretch>
              <a:fillRect/>
            </a:stretch>
          </a:blipFill>
        </p:spPr>
        <p:txBody>
          <a:bodyPr wrap="square" lIns="0" tIns="0" rIns="0" bIns="0" rtlCol="0">
            <a:noAutofit/>
          </a:bodyPr>
          <a:lstStyle/>
          <a:p>
            <a:endParaRPr/>
          </a:p>
        </p:txBody>
      </p:sp>
      <p:sp>
        <p:nvSpPr>
          <p:cNvPr id="16" name="object 16"/>
          <p:cNvSpPr/>
          <p:nvPr/>
        </p:nvSpPr>
        <p:spPr>
          <a:xfrm>
            <a:off x="638701" y="1501876"/>
            <a:ext cx="1129235" cy="913664"/>
          </a:xfrm>
          <a:custGeom>
            <a:avLst/>
            <a:gdLst/>
            <a:ahLst/>
            <a:cxnLst/>
            <a:rect l="l" t="t" r="r" b="b"/>
            <a:pathLst>
              <a:path w="1129235" h="913664">
                <a:moveTo>
                  <a:pt x="1129235" y="587635"/>
                </a:moveTo>
                <a:lnTo>
                  <a:pt x="1126002" y="511896"/>
                </a:lnTo>
                <a:lnTo>
                  <a:pt x="1112688" y="437329"/>
                </a:lnTo>
                <a:lnTo>
                  <a:pt x="1089547" y="364998"/>
                </a:lnTo>
                <a:lnTo>
                  <a:pt x="1074371" y="330004"/>
                </a:lnTo>
                <a:lnTo>
                  <a:pt x="1056833" y="295967"/>
                </a:lnTo>
                <a:lnTo>
                  <a:pt x="1036965" y="263021"/>
                </a:lnTo>
                <a:lnTo>
                  <a:pt x="1014799" y="231300"/>
                </a:lnTo>
                <a:lnTo>
                  <a:pt x="990366" y="200934"/>
                </a:lnTo>
                <a:lnTo>
                  <a:pt x="963698" y="172059"/>
                </a:lnTo>
                <a:lnTo>
                  <a:pt x="934828" y="144805"/>
                </a:lnTo>
                <a:lnTo>
                  <a:pt x="889108" y="108229"/>
                </a:lnTo>
                <a:lnTo>
                  <a:pt x="855930" y="86194"/>
                </a:lnTo>
                <a:lnTo>
                  <a:pt x="821718" y="66655"/>
                </a:lnTo>
                <a:lnTo>
                  <a:pt x="786601" y="49615"/>
                </a:lnTo>
                <a:lnTo>
                  <a:pt x="750711" y="35076"/>
                </a:lnTo>
                <a:lnTo>
                  <a:pt x="714177" y="23042"/>
                </a:lnTo>
                <a:lnTo>
                  <a:pt x="677130" y="13515"/>
                </a:lnTo>
                <a:lnTo>
                  <a:pt x="602014" y="1991"/>
                </a:lnTo>
                <a:lnTo>
                  <a:pt x="564206" y="0"/>
                </a:lnTo>
                <a:lnTo>
                  <a:pt x="526405" y="525"/>
                </a:lnTo>
                <a:lnTo>
                  <a:pt x="451344" y="9140"/>
                </a:lnTo>
                <a:lnTo>
                  <a:pt x="377872" y="27854"/>
                </a:lnTo>
                <a:lnTo>
                  <a:pt x="342057" y="41005"/>
                </a:lnTo>
                <a:lnTo>
                  <a:pt x="307030" y="56689"/>
                </a:lnTo>
                <a:lnTo>
                  <a:pt x="272920" y="74908"/>
                </a:lnTo>
                <a:lnTo>
                  <a:pt x="239859" y="95666"/>
                </a:lnTo>
                <a:lnTo>
                  <a:pt x="207975" y="118964"/>
                </a:lnTo>
                <a:lnTo>
                  <a:pt x="177400" y="144805"/>
                </a:lnTo>
                <a:lnTo>
                  <a:pt x="137776" y="185191"/>
                </a:lnTo>
                <a:lnTo>
                  <a:pt x="101962" y="230149"/>
                </a:lnTo>
                <a:lnTo>
                  <a:pt x="71482" y="277393"/>
                </a:lnTo>
                <a:lnTo>
                  <a:pt x="41294" y="340294"/>
                </a:lnTo>
                <a:lnTo>
                  <a:pt x="27115" y="378701"/>
                </a:lnTo>
                <a:lnTo>
                  <a:pt x="15944" y="417615"/>
                </a:lnTo>
                <a:lnTo>
                  <a:pt x="7733" y="456890"/>
                </a:lnTo>
                <a:lnTo>
                  <a:pt x="2434" y="496381"/>
                </a:lnTo>
                <a:lnTo>
                  <a:pt x="0" y="535943"/>
                </a:lnTo>
                <a:lnTo>
                  <a:pt x="381" y="575431"/>
                </a:lnTo>
                <a:lnTo>
                  <a:pt x="3531" y="614697"/>
                </a:lnTo>
                <a:lnTo>
                  <a:pt x="9402" y="653598"/>
                </a:lnTo>
                <a:lnTo>
                  <a:pt x="12810" y="668909"/>
                </a:lnTo>
                <a:lnTo>
                  <a:pt x="12810" y="564355"/>
                </a:lnTo>
                <a:lnTo>
                  <a:pt x="13123" y="527055"/>
                </a:lnTo>
                <a:lnTo>
                  <a:pt x="21454" y="452577"/>
                </a:lnTo>
                <a:lnTo>
                  <a:pt x="40301" y="379157"/>
                </a:lnTo>
                <a:lnTo>
                  <a:pt x="53760" y="343181"/>
                </a:lnTo>
                <a:lnTo>
                  <a:pt x="69958" y="307873"/>
                </a:lnTo>
                <a:lnTo>
                  <a:pt x="97390" y="259867"/>
                </a:lnTo>
                <a:lnTo>
                  <a:pt x="129394" y="214909"/>
                </a:lnTo>
                <a:lnTo>
                  <a:pt x="166732" y="172999"/>
                </a:lnTo>
                <a:lnTo>
                  <a:pt x="217325" y="127819"/>
                </a:lnTo>
                <a:lnTo>
                  <a:pt x="249576" y="104363"/>
                </a:lnTo>
                <a:lnTo>
                  <a:pt x="283143" y="83578"/>
                </a:lnTo>
                <a:lnTo>
                  <a:pt x="317869" y="65462"/>
                </a:lnTo>
                <a:lnTo>
                  <a:pt x="353598" y="50013"/>
                </a:lnTo>
                <a:lnTo>
                  <a:pt x="390177" y="37226"/>
                </a:lnTo>
                <a:lnTo>
                  <a:pt x="427449" y="27101"/>
                </a:lnTo>
                <a:lnTo>
                  <a:pt x="465258" y="19634"/>
                </a:lnTo>
                <a:lnTo>
                  <a:pt x="503450" y="14823"/>
                </a:lnTo>
                <a:lnTo>
                  <a:pt x="541869" y="12665"/>
                </a:lnTo>
                <a:lnTo>
                  <a:pt x="580359" y="13157"/>
                </a:lnTo>
                <a:lnTo>
                  <a:pt x="618766" y="16297"/>
                </a:lnTo>
                <a:lnTo>
                  <a:pt x="656933" y="22083"/>
                </a:lnTo>
                <a:lnTo>
                  <a:pt x="694706" y="30511"/>
                </a:lnTo>
                <a:lnTo>
                  <a:pt x="731928" y="41578"/>
                </a:lnTo>
                <a:lnTo>
                  <a:pt x="768445" y="55283"/>
                </a:lnTo>
                <a:lnTo>
                  <a:pt x="804100" y="71623"/>
                </a:lnTo>
                <a:lnTo>
                  <a:pt x="838740" y="90595"/>
                </a:lnTo>
                <a:lnTo>
                  <a:pt x="872207" y="112196"/>
                </a:lnTo>
                <a:lnTo>
                  <a:pt x="904348" y="136423"/>
                </a:lnTo>
                <a:lnTo>
                  <a:pt x="947020" y="173761"/>
                </a:lnTo>
                <a:lnTo>
                  <a:pt x="973893" y="201655"/>
                </a:lnTo>
                <a:lnTo>
                  <a:pt x="998532" y="231043"/>
                </a:lnTo>
                <a:lnTo>
                  <a:pt x="1041011" y="293770"/>
                </a:lnTo>
                <a:lnTo>
                  <a:pt x="1074263" y="360879"/>
                </a:lnTo>
                <a:lnTo>
                  <a:pt x="1098093" y="431309"/>
                </a:lnTo>
                <a:lnTo>
                  <a:pt x="1112307" y="503998"/>
                </a:lnTo>
                <a:lnTo>
                  <a:pt x="1116712" y="577882"/>
                </a:lnTo>
                <a:lnTo>
                  <a:pt x="1116712" y="690678"/>
                </a:lnTo>
                <a:lnTo>
                  <a:pt x="1122135" y="663485"/>
                </a:lnTo>
                <a:lnTo>
                  <a:pt x="1126993" y="625613"/>
                </a:lnTo>
                <a:lnTo>
                  <a:pt x="1129235" y="587635"/>
                </a:lnTo>
                <a:close/>
              </a:path>
              <a:path w="1129235" h="913664">
                <a:moveTo>
                  <a:pt x="147716" y="913664"/>
                </a:moveTo>
                <a:lnTo>
                  <a:pt x="118955" y="877634"/>
                </a:lnTo>
                <a:lnTo>
                  <a:pt x="79101" y="814017"/>
                </a:lnTo>
                <a:lnTo>
                  <a:pt x="48297" y="746074"/>
                </a:lnTo>
                <a:lnTo>
                  <a:pt x="26838" y="674881"/>
                </a:lnTo>
                <a:lnTo>
                  <a:pt x="15016" y="601516"/>
                </a:lnTo>
                <a:lnTo>
                  <a:pt x="12810" y="564355"/>
                </a:lnTo>
                <a:lnTo>
                  <a:pt x="12810" y="668909"/>
                </a:lnTo>
                <a:lnTo>
                  <a:pt x="29116" y="729721"/>
                </a:lnTo>
                <a:lnTo>
                  <a:pt x="42862" y="766652"/>
                </a:lnTo>
                <a:lnTo>
                  <a:pt x="59138" y="802636"/>
                </a:lnTo>
                <a:lnTo>
                  <a:pt x="77896" y="837526"/>
                </a:lnTo>
                <a:lnTo>
                  <a:pt x="99088" y="871178"/>
                </a:lnTo>
                <a:lnTo>
                  <a:pt x="122666" y="903447"/>
                </a:lnTo>
                <a:lnTo>
                  <a:pt x="131280" y="913664"/>
                </a:lnTo>
                <a:lnTo>
                  <a:pt x="147716" y="913664"/>
                </a:lnTo>
                <a:close/>
              </a:path>
              <a:path w="1129235" h="913664">
                <a:moveTo>
                  <a:pt x="986108" y="567904"/>
                </a:moveTo>
                <a:lnTo>
                  <a:pt x="981563" y="511766"/>
                </a:lnTo>
                <a:lnTo>
                  <a:pt x="969557" y="456552"/>
                </a:lnTo>
                <a:lnTo>
                  <a:pt x="950231" y="403050"/>
                </a:lnTo>
                <a:lnTo>
                  <a:pt x="923726" y="352049"/>
                </a:lnTo>
                <a:lnTo>
                  <a:pt x="890185" y="304340"/>
                </a:lnTo>
                <a:lnTo>
                  <a:pt x="855580" y="266725"/>
                </a:lnTo>
                <a:lnTo>
                  <a:pt x="815725" y="232544"/>
                </a:lnTo>
                <a:lnTo>
                  <a:pt x="765015" y="198930"/>
                </a:lnTo>
                <a:lnTo>
                  <a:pt x="711026" y="173109"/>
                </a:lnTo>
                <a:lnTo>
                  <a:pt x="654638" y="155164"/>
                </a:lnTo>
                <a:lnTo>
                  <a:pt x="596725" y="145178"/>
                </a:lnTo>
                <a:lnTo>
                  <a:pt x="567472" y="143196"/>
                </a:lnTo>
                <a:lnTo>
                  <a:pt x="538167" y="143234"/>
                </a:lnTo>
                <a:lnTo>
                  <a:pt x="479840" y="149417"/>
                </a:lnTo>
                <a:lnTo>
                  <a:pt x="422620" y="163808"/>
                </a:lnTo>
                <a:lnTo>
                  <a:pt x="367386" y="186491"/>
                </a:lnTo>
                <a:lnTo>
                  <a:pt x="315014" y="217549"/>
                </a:lnTo>
                <a:lnTo>
                  <a:pt x="274936" y="249961"/>
                </a:lnTo>
                <a:lnTo>
                  <a:pt x="245218" y="280441"/>
                </a:lnTo>
                <a:lnTo>
                  <a:pt x="218548" y="313207"/>
                </a:lnTo>
                <a:lnTo>
                  <a:pt x="195688" y="349021"/>
                </a:lnTo>
                <a:lnTo>
                  <a:pt x="170486" y="402245"/>
                </a:lnTo>
                <a:lnTo>
                  <a:pt x="153523" y="457461"/>
                </a:lnTo>
                <a:lnTo>
                  <a:pt x="144590" y="513841"/>
                </a:lnTo>
                <a:lnTo>
                  <a:pt x="143070" y="542210"/>
                </a:lnTo>
                <a:lnTo>
                  <a:pt x="143479" y="570561"/>
                </a:lnTo>
                <a:lnTo>
                  <a:pt x="149982" y="626794"/>
                </a:lnTo>
                <a:lnTo>
                  <a:pt x="163890" y="681715"/>
                </a:lnTo>
                <a:lnTo>
                  <a:pt x="184996" y="734497"/>
                </a:lnTo>
                <a:lnTo>
                  <a:pt x="213090" y="784315"/>
                </a:lnTo>
                <a:lnTo>
                  <a:pt x="247966" y="830342"/>
                </a:lnTo>
                <a:lnTo>
                  <a:pt x="289414" y="871753"/>
                </a:lnTo>
                <a:lnTo>
                  <a:pt x="323704" y="899185"/>
                </a:lnTo>
                <a:lnTo>
                  <a:pt x="345122" y="913664"/>
                </a:lnTo>
                <a:lnTo>
                  <a:pt x="803248" y="913664"/>
                </a:lnTo>
                <a:lnTo>
                  <a:pt x="854818" y="874039"/>
                </a:lnTo>
                <a:lnTo>
                  <a:pt x="883774" y="844321"/>
                </a:lnTo>
                <a:lnTo>
                  <a:pt x="910444" y="810793"/>
                </a:lnTo>
                <a:lnTo>
                  <a:pt x="941221" y="760266"/>
                </a:lnTo>
                <a:lnTo>
                  <a:pt x="963902" y="707110"/>
                </a:lnTo>
                <a:lnTo>
                  <a:pt x="978627" y="652116"/>
                </a:lnTo>
                <a:lnTo>
                  <a:pt x="985538" y="596073"/>
                </a:lnTo>
                <a:lnTo>
                  <a:pt x="986108" y="567904"/>
                </a:lnTo>
                <a:close/>
              </a:path>
              <a:path w="1129235" h="913664">
                <a:moveTo>
                  <a:pt x="1116712" y="690678"/>
                </a:moveTo>
                <a:lnTo>
                  <a:pt x="1116712" y="577882"/>
                </a:lnTo>
                <a:lnTo>
                  <a:pt x="1115176" y="614941"/>
                </a:lnTo>
                <a:lnTo>
                  <a:pt x="1111114" y="651900"/>
                </a:lnTo>
                <a:lnTo>
                  <a:pt x="1095319" y="724990"/>
                </a:lnTo>
                <a:lnTo>
                  <a:pt x="1069134" y="796088"/>
                </a:lnTo>
                <a:lnTo>
                  <a:pt x="1052084" y="830559"/>
                </a:lnTo>
                <a:lnTo>
                  <a:pt x="1032364" y="864133"/>
                </a:lnTo>
                <a:lnTo>
                  <a:pt x="999598" y="909091"/>
                </a:lnTo>
                <a:lnTo>
                  <a:pt x="995814" y="913664"/>
                </a:lnTo>
                <a:lnTo>
                  <a:pt x="1011840" y="913664"/>
                </a:lnTo>
                <a:lnTo>
                  <a:pt x="1043032" y="870991"/>
                </a:lnTo>
                <a:lnTo>
                  <a:pt x="1075919" y="811257"/>
                </a:lnTo>
                <a:lnTo>
                  <a:pt x="1091554" y="775137"/>
                </a:lnTo>
                <a:lnTo>
                  <a:pt x="1104447" y="738380"/>
                </a:lnTo>
                <a:lnTo>
                  <a:pt x="1114630" y="701118"/>
                </a:lnTo>
                <a:lnTo>
                  <a:pt x="1116712" y="690678"/>
                </a:lnTo>
                <a:close/>
              </a:path>
            </a:pathLst>
          </a:custGeom>
          <a:solidFill>
            <a:srgbClr val="C7B791"/>
          </a:solidFill>
        </p:spPr>
        <p:txBody>
          <a:bodyPr wrap="square" lIns="0" tIns="0" rIns="0" bIns="0" rtlCol="0">
            <a:noAutofit/>
          </a:bodyPr>
          <a:lstStyle/>
          <a:p>
            <a:endParaRPr/>
          </a:p>
        </p:txBody>
      </p:sp>
      <p:sp>
        <p:nvSpPr>
          <p:cNvPr id="17" name="object 17"/>
          <p:cNvSpPr/>
          <p:nvPr/>
        </p:nvSpPr>
        <p:spPr>
          <a:xfrm>
            <a:off x="645346" y="1508513"/>
            <a:ext cx="907911" cy="907026"/>
          </a:xfrm>
          <a:prstGeom prst="rect">
            <a:avLst/>
          </a:prstGeom>
          <a:blipFill>
            <a:blip r:embed="rId7" cstate="print"/>
            <a:stretch>
              <a:fillRect/>
            </a:stretch>
          </a:blipFill>
        </p:spPr>
        <p:txBody>
          <a:bodyPr wrap="square" lIns="0" tIns="0" rIns="0" bIns="0" rtlCol="0">
            <a:noAutofit/>
          </a:bodyPr>
          <a:lstStyle/>
          <a:p>
            <a:endParaRPr/>
          </a:p>
        </p:txBody>
      </p:sp>
      <p:sp>
        <p:nvSpPr>
          <p:cNvPr id="18" name="object 18"/>
          <p:cNvSpPr/>
          <p:nvPr/>
        </p:nvSpPr>
        <p:spPr>
          <a:xfrm>
            <a:off x="1182879" y="1638507"/>
            <a:ext cx="578499" cy="777032"/>
          </a:xfrm>
          <a:prstGeom prst="rect">
            <a:avLst/>
          </a:prstGeom>
          <a:blipFill>
            <a:blip r:embed="rId8" cstate="print"/>
            <a:stretch>
              <a:fillRect/>
            </a:stretch>
          </a:blipFill>
        </p:spPr>
        <p:txBody>
          <a:bodyPr wrap="square" lIns="0" tIns="0" rIns="0" bIns="0" rtlCol="0">
            <a:noAutofit/>
          </a:bodyPr>
          <a:lstStyle/>
          <a:p>
            <a:endParaRPr/>
          </a:p>
        </p:txBody>
      </p:sp>
      <p:sp>
        <p:nvSpPr>
          <p:cNvPr id="19" name="object 19"/>
          <p:cNvSpPr/>
          <p:nvPr/>
        </p:nvSpPr>
        <p:spPr>
          <a:xfrm>
            <a:off x="638701" y="1501876"/>
            <a:ext cx="1129235" cy="913664"/>
          </a:xfrm>
          <a:custGeom>
            <a:avLst/>
            <a:gdLst/>
            <a:ahLst/>
            <a:cxnLst/>
            <a:rect l="l" t="t" r="r" b="b"/>
            <a:pathLst>
              <a:path w="1129235" h="913664">
                <a:moveTo>
                  <a:pt x="1129235" y="587635"/>
                </a:moveTo>
                <a:lnTo>
                  <a:pt x="1126002" y="511896"/>
                </a:lnTo>
                <a:lnTo>
                  <a:pt x="1112688" y="437329"/>
                </a:lnTo>
                <a:lnTo>
                  <a:pt x="1089547" y="364998"/>
                </a:lnTo>
                <a:lnTo>
                  <a:pt x="1074371" y="330004"/>
                </a:lnTo>
                <a:lnTo>
                  <a:pt x="1056833" y="295967"/>
                </a:lnTo>
                <a:lnTo>
                  <a:pt x="1036965" y="263021"/>
                </a:lnTo>
                <a:lnTo>
                  <a:pt x="1014799" y="231300"/>
                </a:lnTo>
                <a:lnTo>
                  <a:pt x="990366" y="200934"/>
                </a:lnTo>
                <a:lnTo>
                  <a:pt x="963698" y="172059"/>
                </a:lnTo>
                <a:lnTo>
                  <a:pt x="934828" y="144805"/>
                </a:lnTo>
                <a:lnTo>
                  <a:pt x="889108" y="108229"/>
                </a:lnTo>
                <a:lnTo>
                  <a:pt x="855930" y="86194"/>
                </a:lnTo>
                <a:lnTo>
                  <a:pt x="821718" y="66655"/>
                </a:lnTo>
                <a:lnTo>
                  <a:pt x="786601" y="49615"/>
                </a:lnTo>
                <a:lnTo>
                  <a:pt x="750711" y="35076"/>
                </a:lnTo>
                <a:lnTo>
                  <a:pt x="714177" y="23042"/>
                </a:lnTo>
                <a:lnTo>
                  <a:pt x="677130" y="13515"/>
                </a:lnTo>
                <a:lnTo>
                  <a:pt x="602014" y="1991"/>
                </a:lnTo>
                <a:lnTo>
                  <a:pt x="564206" y="0"/>
                </a:lnTo>
                <a:lnTo>
                  <a:pt x="526405" y="525"/>
                </a:lnTo>
                <a:lnTo>
                  <a:pt x="451344" y="9140"/>
                </a:lnTo>
                <a:lnTo>
                  <a:pt x="377872" y="27854"/>
                </a:lnTo>
                <a:lnTo>
                  <a:pt x="342057" y="41005"/>
                </a:lnTo>
                <a:lnTo>
                  <a:pt x="307030" y="56689"/>
                </a:lnTo>
                <a:lnTo>
                  <a:pt x="272920" y="74908"/>
                </a:lnTo>
                <a:lnTo>
                  <a:pt x="239859" y="95666"/>
                </a:lnTo>
                <a:lnTo>
                  <a:pt x="207975" y="118964"/>
                </a:lnTo>
                <a:lnTo>
                  <a:pt x="177400" y="144805"/>
                </a:lnTo>
                <a:lnTo>
                  <a:pt x="137776" y="185191"/>
                </a:lnTo>
                <a:lnTo>
                  <a:pt x="101962" y="230149"/>
                </a:lnTo>
                <a:lnTo>
                  <a:pt x="71482" y="277393"/>
                </a:lnTo>
                <a:lnTo>
                  <a:pt x="41294" y="340294"/>
                </a:lnTo>
                <a:lnTo>
                  <a:pt x="27115" y="378701"/>
                </a:lnTo>
                <a:lnTo>
                  <a:pt x="15944" y="417615"/>
                </a:lnTo>
                <a:lnTo>
                  <a:pt x="7733" y="456890"/>
                </a:lnTo>
                <a:lnTo>
                  <a:pt x="2434" y="496381"/>
                </a:lnTo>
                <a:lnTo>
                  <a:pt x="0" y="535943"/>
                </a:lnTo>
                <a:lnTo>
                  <a:pt x="381" y="575431"/>
                </a:lnTo>
                <a:lnTo>
                  <a:pt x="3531" y="614697"/>
                </a:lnTo>
                <a:lnTo>
                  <a:pt x="9402" y="653598"/>
                </a:lnTo>
                <a:lnTo>
                  <a:pt x="12810" y="668909"/>
                </a:lnTo>
                <a:lnTo>
                  <a:pt x="12810" y="564355"/>
                </a:lnTo>
                <a:lnTo>
                  <a:pt x="13123" y="527055"/>
                </a:lnTo>
                <a:lnTo>
                  <a:pt x="21454" y="452577"/>
                </a:lnTo>
                <a:lnTo>
                  <a:pt x="40301" y="379157"/>
                </a:lnTo>
                <a:lnTo>
                  <a:pt x="53760" y="343181"/>
                </a:lnTo>
                <a:lnTo>
                  <a:pt x="69958" y="307873"/>
                </a:lnTo>
                <a:lnTo>
                  <a:pt x="97390" y="259867"/>
                </a:lnTo>
                <a:lnTo>
                  <a:pt x="129394" y="214909"/>
                </a:lnTo>
                <a:lnTo>
                  <a:pt x="166732" y="172999"/>
                </a:lnTo>
                <a:lnTo>
                  <a:pt x="217325" y="127819"/>
                </a:lnTo>
                <a:lnTo>
                  <a:pt x="249576" y="104363"/>
                </a:lnTo>
                <a:lnTo>
                  <a:pt x="283143" y="83578"/>
                </a:lnTo>
                <a:lnTo>
                  <a:pt x="317869" y="65462"/>
                </a:lnTo>
                <a:lnTo>
                  <a:pt x="353598" y="50013"/>
                </a:lnTo>
                <a:lnTo>
                  <a:pt x="390177" y="37226"/>
                </a:lnTo>
                <a:lnTo>
                  <a:pt x="427449" y="27101"/>
                </a:lnTo>
                <a:lnTo>
                  <a:pt x="465258" y="19634"/>
                </a:lnTo>
                <a:lnTo>
                  <a:pt x="503450" y="14823"/>
                </a:lnTo>
                <a:lnTo>
                  <a:pt x="541869" y="12665"/>
                </a:lnTo>
                <a:lnTo>
                  <a:pt x="580359" y="13157"/>
                </a:lnTo>
                <a:lnTo>
                  <a:pt x="618766" y="16297"/>
                </a:lnTo>
                <a:lnTo>
                  <a:pt x="656933" y="22083"/>
                </a:lnTo>
                <a:lnTo>
                  <a:pt x="694706" y="30511"/>
                </a:lnTo>
                <a:lnTo>
                  <a:pt x="731928" y="41578"/>
                </a:lnTo>
                <a:lnTo>
                  <a:pt x="768445" y="55283"/>
                </a:lnTo>
                <a:lnTo>
                  <a:pt x="804100" y="71623"/>
                </a:lnTo>
                <a:lnTo>
                  <a:pt x="838740" y="90595"/>
                </a:lnTo>
                <a:lnTo>
                  <a:pt x="872207" y="112196"/>
                </a:lnTo>
                <a:lnTo>
                  <a:pt x="904348" y="136423"/>
                </a:lnTo>
                <a:lnTo>
                  <a:pt x="947020" y="173761"/>
                </a:lnTo>
                <a:lnTo>
                  <a:pt x="973893" y="201655"/>
                </a:lnTo>
                <a:lnTo>
                  <a:pt x="998532" y="231043"/>
                </a:lnTo>
                <a:lnTo>
                  <a:pt x="1041011" y="293770"/>
                </a:lnTo>
                <a:lnTo>
                  <a:pt x="1074263" y="360879"/>
                </a:lnTo>
                <a:lnTo>
                  <a:pt x="1098093" y="431309"/>
                </a:lnTo>
                <a:lnTo>
                  <a:pt x="1112307" y="503998"/>
                </a:lnTo>
                <a:lnTo>
                  <a:pt x="1116712" y="577882"/>
                </a:lnTo>
                <a:lnTo>
                  <a:pt x="1116712" y="690678"/>
                </a:lnTo>
                <a:lnTo>
                  <a:pt x="1122135" y="663485"/>
                </a:lnTo>
                <a:lnTo>
                  <a:pt x="1126993" y="625613"/>
                </a:lnTo>
                <a:lnTo>
                  <a:pt x="1129235" y="587635"/>
                </a:lnTo>
                <a:close/>
              </a:path>
              <a:path w="1129235" h="913664">
                <a:moveTo>
                  <a:pt x="147716" y="913664"/>
                </a:moveTo>
                <a:lnTo>
                  <a:pt x="118955" y="877634"/>
                </a:lnTo>
                <a:lnTo>
                  <a:pt x="79101" y="814017"/>
                </a:lnTo>
                <a:lnTo>
                  <a:pt x="48297" y="746074"/>
                </a:lnTo>
                <a:lnTo>
                  <a:pt x="26838" y="674881"/>
                </a:lnTo>
                <a:lnTo>
                  <a:pt x="15016" y="601516"/>
                </a:lnTo>
                <a:lnTo>
                  <a:pt x="12810" y="564355"/>
                </a:lnTo>
                <a:lnTo>
                  <a:pt x="12810" y="668909"/>
                </a:lnTo>
                <a:lnTo>
                  <a:pt x="29116" y="729721"/>
                </a:lnTo>
                <a:lnTo>
                  <a:pt x="42862" y="766652"/>
                </a:lnTo>
                <a:lnTo>
                  <a:pt x="59138" y="802636"/>
                </a:lnTo>
                <a:lnTo>
                  <a:pt x="77896" y="837526"/>
                </a:lnTo>
                <a:lnTo>
                  <a:pt x="99088" y="871178"/>
                </a:lnTo>
                <a:lnTo>
                  <a:pt x="122666" y="903447"/>
                </a:lnTo>
                <a:lnTo>
                  <a:pt x="131280" y="913664"/>
                </a:lnTo>
                <a:lnTo>
                  <a:pt x="147716" y="913664"/>
                </a:lnTo>
                <a:close/>
              </a:path>
              <a:path w="1129235" h="913664">
                <a:moveTo>
                  <a:pt x="986108" y="567904"/>
                </a:moveTo>
                <a:lnTo>
                  <a:pt x="981563" y="511766"/>
                </a:lnTo>
                <a:lnTo>
                  <a:pt x="969557" y="456552"/>
                </a:lnTo>
                <a:lnTo>
                  <a:pt x="950231" y="403050"/>
                </a:lnTo>
                <a:lnTo>
                  <a:pt x="923726" y="352049"/>
                </a:lnTo>
                <a:lnTo>
                  <a:pt x="890185" y="304340"/>
                </a:lnTo>
                <a:lnTo>
                  <a:pt x="855580" y="266725"/>
                </a:lnTo>
                <a:lnTo>
                  <a:pt x="815725" y="232544"/>
                </a:lnTo>
                <a:lnTo>
                  <a:pt x="765015" y="198930"/>
                </a:lnTo>
                <a:lnTo>
                  <a:pt x="711026" y="173109"/>
                </a:lnTo>
                <a:lnTo>
                  <a:pt x="654638" y="155164"/>
                </a:lnTo>
                <a:lnTo>
                  <a:pt x="596725" y="145178"/>
                </a:lnTo>
                <a:lnTo>
                  <a:pt x="567472" y="143196"/>
                </a:lnTo>
                <a:lnTo>
                  <a:pt x="538167" y="143234"/>
                </a:lnTo>
                <a:lnTo>
                  <a:pt x="479840" y="149417"/>
                </a:lnTo>
                <a:lnTo>
                  <a:pt x="422620" y="163808"/>
                </a:lnTo>
                <a:lnTo>
                  <a:pt x="367386" y="186491"/>
                </a:lnTo>
                <a:lnTo>
                  <a:pt x="315014" y="217549"/>
                </a:lnTo>
                <a:lnTo>
                  <a:pt x="274936" y="249961"/>
                </a:lnTo>
                <a:lnTo>
                  <a:pt x="245218" y="280441"/>
                </a:lnTo>
                <a:lnTo>
                  <a:pt x="218548" y="313207"/>
                </a:lnTo>
                <a:lnTo>
                  <a:pt x="195688" y="349021"/>
                </a:lnTo>
                <a:lnTo>
                  <a:pt x="170486" y="402245"/>
                </a:lnTo>
                <a:lnTo>
                  <a:pt x="153523" y="457461"/>
                </a:lnTo>
                <a:lnTo>
                  <a:pt x="144590" y="513841"/>
                </a:lnTo>
                <a:lnTo>
                  <a:pt x="143070" y="542210"/>
                </a:lnTo>
                <a:lnTo>
                  <a:pt x="143479" y="570561"/>
                </a:lnTo>
                <a:lnTo>
                  <a:pt x="149982" y="626794"/>
                </a:lnTo>
                <a:lnTo>
                  <a:pt x="163890" y="681715"/>
                </a:lnTo>
                <a:lnTo>
                  <a:pt x="184996" y="734497"/>
                </a:lnTo>
                <a:lnTo>
                  <a:pt x="213090" y="784315"/>
                </a:lnTo>
                <a:lnTo>
                  <a:pt x="247966" y="830342"/>
                </a:lnTo>
                <a:lnTo>
                  <a:pt x="289414" y="871753"/>
                </a:lnTo>
                <a:lnTo>
                  <a:pt x="323704" y="899185"/>
                </a:lnTo>
                <a:lnTo>
                  <a:pt x="345122" y="913664"/>
                </a:lnTo>
                <a:lnTo>
                  <a:pt x="803248" y="913664"/>
                </a:lnTo>
                <a:lnTo>
                  <a:pt x="854818" y="874039"/>
                </a:lnTo>
                <a:lnTo>
                  <a:pt x="883774" y="844321"/>
                </a:lnTo>
                <a:lnTo>
                  <a:pt x="910444" y="810793"/>
                </a:lnTo>
                <a:lnTo>
                  <a:pt x="941221" y="760266"/>
                </a:lnTo>
                <a:lnTo>
                  <a:pt x="963902" y="707110"/>
                </a:lnTo>
                <a:lnTo>
                  <a:pt x="978627" y="652116"/>
                </a:lnTo>
                <a:lnTo>
                  <a:pt x="985538" y="596073"/>
                </a:lnTo>
                <a:lnTo>
                  <a:pt x="986108" y="567904"/>
                </a:lnTo>
                <a:close/>
              </a:path>
              <a:path w="1129235" h="913664">
                <a:moveTo>
                  <a:pt x="1116712" y="690678"/>
                </a:moveTo>
                <a:lnTo>
                  <a:pt x="1116712" y="577882"/>
                </a:lnTo>
                <a:lnTo>
                  <a:pt x="1115176" y="614941"/>
                </a:lnTo>
                <a:lnTo>
                  <a:pt x="1111114" y="651900"/>
                </a:lnTo>
                <a:lnTo>
                  <a:pt x="1095319" y="724990"/>
                </a:lnTo>
                <a:lnTo>
                  <a:pt x="1069134" y="796088"/>
                </a:lnTo>
                <a:lnTo>
                  <a:pt x="1052084" y="830559"/>
                </a:lnTo>
                <a:lnTo>
                  <a:pt x="1032364" y="864133"/>
                </a:lnTo>
                <a:lnTo>
                  <a:pt x="999598" y="909091"/>
                </a:lnTo>
                <a:lnTo>
                  <a:pt x="995814" y="913664"/>
                </a:lnTo>
                <a:lnTo>
                  <a:pt x="1011840" y="913664"/>
                </a:lnTo>
                <a:lnTo>
                  <a:pt x="1043032" y="870991"/>
                </a:lnTo>
                <a:lnTo>
                  <a:pt x="1075919" y="811257"/>
                </a:lnTo>
                <a:lnTo>
                  <a:pt x="1091554" y="775137"/>
                </a:lnTo>
                <a:lnTo>
                  <a:pt x="1104447" y="738380"/>
                </a:lnTo>
                <a:lnTo>
                  <a:pt x="1114630" y="701118"/>
                </a:lnTo>
                <a:lnTo>
                  <a:pt x="1116712" y="690678"/>
                </a:lnTo>
                <a:close/>
              </a:path>
            </a:pathLst>
          </a:custGeom>
          <a:solidFill>
            <a:srgbClr val="C7B791"/>
          </a:solidFill>
        </p:spPr>
        <p:txBody>
          <a:bodyPr wrap="square" lIns="0" tIns="0" rIns="0" bIns="0" rtlCol="0">
            <a:noAutofit/>
          </a:bodyPr>
          <a:lstStyle/>
          <a:p>
            <a:endParaRPr/>
          </a:p>
        </p:txBody>
      </p:sp>
      <p:sp>
        <p:nvSpPr>
          <p:cNvPr id="20" name="object 20"/>
          <p:cNvSpPr/>
          <p:nvPr/>
        </p:nvSpPr>
        <p:spPr>
          <a:xfrm>
            <a:off x="1545336" y="1436369"/>
            <a:ext cx="8055863" cy="979170"/>
          </a:xfrm>
          <a:custGeom>
            <a:avLst/>
            <a:gdLst/>
            <a:ahLst/>
            <a:cxnLst/>
            <a:rect l="l" t="t" r="r" b="b"/>
            <a:pathLst>
              <a:path w="8055863" h="979170">
                <a:moveTo>
                  <a:pt x="0" y="0"/>
                </a:moveTo>
                <a:lnTo>
                  <a:pt x="0" y="979170"/>
                </a:lnTo>
                <a:lnTo>
                  <a:pt x="8055863" y="979170"/>
                </a:lnTo>
                <a:lnTo>
                  <a:pt x="8055863" y="0"/>
                </a:lnTo>
                <a:lnTo>
                  <a:pt x="0" y="0"/>
                </a:lnTo>
                <a:close/>
              </a:path>
            </a:pathLst>
          </a:custGeom>
          <a:solidFill>
            <a:srgbClr val="FFFFFF"/>
          </a:solidFill>
        </p:spPr>
        <p:txBody>
          <a:bodyPr wrap="square" lIns="0" tIns="0" rIns="0" bIns="0" rtlCol="0">
            <a:noAutofit/>
          </a:bodyPr>
          <a:lstStyle/>
          <a:p>
            <a:endParaRPr/>
          </a:p>
        </p:txBody>
      </p:sp>
      <p:sp>
        <p:nvSpPr>
          <p:cNvPr id="21" name="object 21"/>
          <p:cNvSpPr/>
          <p:nvPr/>
        </p:nvSpPr>
        <p:spPr>
          <a:xfrm>
            <a:off x="1470660" y="1436369"/>
            <a:ext cx="1524" cy="979170"/>
          </a:xfrm>
          <a:custGeom>
            <a:avLst/>
            <a:gdLst/>
            <a:ahLst/>
            <a:cxnLst/>
            <a:rect l="l" t="t" r="r" b="b"/>
            <a:pathLst>
              <a:path w="1524" h="979170">
                <a:moveTo>
                  <a:pt x="0" y="0"/>
                </a:moveTo>
                <a:lnTo>
                  <a:pt x="0" y="979170"/>
                </a:lnTo>
                <a:lnTo>
                  <a:pt x="1524" y="979170"/>
                </a:lnTo>
                <a:lnTo>
                  <a:pt x="1524" y="0"/>
                </a:lnTo>
                <a:lnTo>
                  <a:pt x="0" y="0"/>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1472183" y="1436369"/>
            <a:ext cx="73152" cy="979170"/>
          </a:xfrm>
          <a:custGeom>
            <a:avLst/>
            <a:gdLst/>
            <a:ahLst/>
            <a:cxnLst/>
            <a:rect l="l" t="t" r="r" b="b"/>
            <a:pathLst>
              <a:path w="73152" h="979170">
                <a:moveTo>
                  <a:pt x="0" y="0"/>
                </a:moveTo>
                <a:lnTo>
                  <a:pt x="0" y="979170"/>
                </a:lnTo>
                <a:lnTo>
                  <a:pt x="73152" y="979170"/>
                </a:lnTo>
                <a:lnTo>
                  <a:pt x="73152" y="0"/>
                </a:lnTo>
                <a:lnTo>
                  <a:pt x="0" y="0"/>
                </a:lnTo>
                <a:close/>
              </a:path>
            </a:pathLst>
          </a:custGeom>
          <a:solidFill>
            <a:srgbClr val="FFFFFF"/>
          </a:solidFill>
        </p:spPr>
        <p:txBody>
          <a:bodyPr wrap="square" lIns="0" tIns="0" rIns="0" bIns="0" rtlCol="0">
            <a:noAutofit/>
          </a:bodyPr>
          <a:lstStyle/>
          <a:p>
            <a:endParaRPr/>
          </a:p>
        </p:txBody>
      </p:sp>
      <p:sp>
        <p:nvSpPr>
          <p:cNvPr id="23" name="object 23"/>
          <p:cNvSpPr/>
          <p:nvPr/>
        </p:nvSpPr>
        <p:spPr>
          <a:xfrm>
            <a:off x="457200" y="2415539"/>
            <a:ext cx="9144000" cy="979170"/>
          </a:xfrm>
          <a:prstGeom prst="rect">
            <a:avLst/>
          </a:prstGeom>
          <a:blipFill>
            <a:blip r:embed="rId9" cstate="print"/>
            <a:stretch>
              <a:fillRect/>
            </a:stretch>
          </a:blipFill>
        </p:spPr>
        <p:txBody>
          <a:bodyPr wrap="square" lIns="0" tIns="0" rIns="0" bIns="0" rtlCol="0">
            <a:noAutofit/>
          </a:bodyPr>
          <a:lstStyle/>
          <a:p>
            <a:endParaRPr/>
          </a:p>
        </p:txBody>
      </p:sp>
      <p:sp>
        <p:nvSpPr>
          <p:cNvPr id="24" name="object 24"/>
          <p:cNvSpPr/>
          <p:nvPr/>
        </p:nvSpPr>
        <p:spPr>
          <a:xfrm>
            <a:off x="778554" y="2415539"/>
            <a:ext cx="791888" cy="204265"/>
          </a:xfrm>
          <a:prstGeom prst="rect">
            <a:avLst/>
          </a:prstGeom>
          <a:blipFill>
            <a:blip r:embed="rId10" cstate="print"/>
            <a:stretch>
              <a:fillRect/>
            </a:stretch>
          </a:blipFill>
        </p:spPr>
        <p:txBody>
          <a:bodyPr wrap="square" lIns="0" tIns="0" rIns="0" bIns="0" rtlCol="0">
            <a:noAutofit/>
          </a:bodyPr>
          <a:lstStyle/>
          <a:p>
            <a:endParaRPr/>
          </a:p>
        </p:txBody>
      </p:sp>
      <p:sp>
        <p:nvSpPr>
          <p:cNvPr id="25" name="object 25"/>
          <p:cNvSpPr/>
          <p:nvPr/>
        </p:nvSpPr>
        <p:spPr>
          <a:xfrm>
            <a:off x="1224024" y="2415539"/>
            <a:ext cx="418188" cy="73776"/>
          </a:xfrm>
          <a:prstGeom prst="rect">
            <a:avLst/>
          </a:prstGeom>
          <a:blipFill>
            <a:blip r:embed="rId11" cstate="print"/>
            <a:stretch>
              <a:fillRect/>
            </a:stretch>
          </a:blipFill>
        </p:spPr>
        <p:txBody>
          <a:bodyPr wrap="square" lIns="0" tIns="0" rIns="0" bIns="0" rtlCol="0">
            <a:noAutofit/>
          </a:bodyPr>
          <a:lstStyle/>
          <a:p>
            <a:endParaRPr/>
          </a:p>
        </p:txBody>
      </p:sp>
      <p:sp>
        <p:nvSpPr>
          <p:cNvPr id="26" name="object 26"/>
          <p:cNvSpPr/>
          <p:nvPr/>
        </p:nvSpPr>
        <p:spPr>
          <a:xfrm>
            <a:off x="769982" y="2415540"/>
            <a:ext cx="880560" cy="210476"/>
          </a:xfrm>
          <a:custGeom>
            <a:avLst/>
            <a:gdLst/>
            <a:ahLst/>
            <a:cxnLst/>
            <a:rect l="l" t="t" r="r" b="b"/>
            <a:pathLst>
              <a:path w="880560" h="210476">
                <a:moveTo>
                  <a:pt x="880560" y="0"/>
                </a:moveTo>
                <a:lnTo>
                  <a:pt x="864533" y="0"/>
                </a:lnTo>
                <a:lnTo>
                  <a:pt x="850029" y="17525"/>
                </a:lnTo>
                <a:lnTo>
                  <a:pt x="830979" y="37337"/>
                </a:lnTo>
                <a:lnTo>
                  <a:pt x="802783" y="64075"/>
                </a:lnTo>
                <a:lnTo>
                  <a:pt x="772980" y="88477"/>
                </a:lnTo>
                <a:lnTo>
                  <a:pt x="709782" y="129772"/>
                </a:lnTo>
                <a:lnTo>
                  <a:pt x="642144" y="161424"/>
                </a:lnTo>
                <a:lnTo>
                  <a:pt x="571279" y="183313"/>
                </a:lnTo>
                <a:lnTo>
                  <a:pt x="498285" y="195400"/>
                </a:lnTo>
                <a:lnTo>
                  <a:pt x="462709" y="197668"/>
                </a:lnTo>
                <a:lnTo>
                  <a:pt x="424261" y="197646"/>
                </a:lnTo>
                <a:lnTo>
                  <a:pt x="350306" y="190013"/>
                </a:lnTo>
                <a:lnTo>
                  <a:pt x="277519" y="172460"/>
                </a:lnTo>
                <a:lnTo>
                  <a:pt x="206999" y="144949"/>
                </a:lnTo>
                <a:lnTo>
                  <a:pt x="172933" y="127447"/>
                </a:lnTo>
                <a:lnTo>
                  <a:pt x="139845" y="107441"/>
                </a:lnTo>
                <a:lnTo>
                  <a:pt x="93363" y="73913"/>
                </a:lnTo>
                <a:lnTo>
                  <a:pt x="63785" y="48925"/>
                </a:lnTo>
                <a:lnTo>
                  <a:pt x="36286" y="22182"/>
                </a:lnTo>
                <a:lnTo>
                  <a:pt x="16435" y="0"/>
                </a:lnTo>
                <a:lnTo>
                  <a:pt x="0" y="0"/>
                </a:lnTo>
                <a:lnTo>
                  <a:pt x="45509" y="49585"/>
                </a:lnTo>
                <a:lnTo>
                  <a:pt x="75958" y="76829"/>
                </a:lnTo>
                <a:lnTo>
                  <a:pt x="108603" y="102107"/>
                </a:lnTo>
                <a:lnTo>
                  <a:pt x="157371" y="133349"/>
                </a:lnTo>
                <a:lnTo>
                  <a:pt x="192211" y="151985"/>
                </a:lnTo>
                <a:lnTo>
                  <a:pt x="227929" y="168032"/>
                </a:lnTo>
                <a:lnTo>
                  <a:pt x="264384" y="181498"/>
                </a:lnTo>
                <a:lnTo>
                  <a:pt x="301433" y="192395"/>
                </a:lnTo>
                <a:lnTo>
                  <a:pt x="338936" y="200732"/>
                </a:lnTo>
                <a:lnTo>
                  <a:pt x="376752" y="206517"/>
                </a:lnTo>
                <a:lnTo>
                  <a:pt x="414739" y="209762"/>
                </a:lnTo>
                <a:lnTo>
                  <a:pt x="452756" y="210476"/>
                </a:lnTo>
                <a:lnTo>
                  <a:pt x="490663" y="208668"/>
                </a:lnTo>
                <a:lnTo>
                  <a:pt x="565578" y="197527"/>
                </a:lnTo>
                <a:lnTo>
                  <a:pt x="638356" y="176417"/>
                </a:lnTo>
                <a:lnTo>
                  <a:pt x="707866" y="145415"/>
                </a:lnTo>
                <a:lnTo>
                  <a:pt x="741043" y="126229"/>
                </a:lnTo>
                <a:lnTo>
                  <a:pt x="773093" y="104510"/>
                </a:lnTo>
                <a:lnTo>
                  <a:pt x="803535" y="80536"/>
                </a:lnTo>
                <a:lnTo>
                  <a:pt x="832567" y="54048"/>
                </a:lnTo>
                <a:lnTo>
                  <a:pt x="859935" y="25145"/>
                </a:lnTo>
                <a:lnTo>
                  <a:pt x="878223" y="3047"/>
                </a:lnTo>
                <a:lnTo>
                  <a:pt x="880560" y="0"/>
                </a:lnTo>
                <a:close/>
              </a:path>
              <a:path w="880560" h="210476">
                <a:moveTo>
                  <a:pt x="694221" y="0"/>
                </a:moveTo>
                <a:lnTo>
                  <a:pt x="671967" y="0"/>
                </a:lnTo>
                <a:lnTo>
                  <a:pt x="652363" y="12230"/>
                </a:lnTo>
                <a:lnTo>
                  <a:pt x="626882" y="25729"/>
                </a:lnTo>
                <a:lnTo>
                  <a:pt x="573899" y="47059"/>
                </a:lnTo>
                <a:lnTo>
                  <a:pt x="518902" y="60837"/>
                </a:lnTo>
                <a:lnTo>
                  <a:pt x="462709" y="67074"/>
                </a:lnTo>
                <a:lnTo>
                  <a:pt x="434420" y="67369"/>
                </a:lnTo>
                <a:lnTo>
                  <a:pt x="406138" y="65782"/>
                </a:lnTo>
                <a:lnTo>
                  <a:pt x="350006" y="56970"/>
                </a:lnTo>
                <a:lnTo>
                  <a:pt x="295131" y="40649"/>
                </a:lnTo>
                <a:lnTo>
                  <a:pt x="242331" y="16829"/>
                </a:lnTo>
                <a:lnTo>
                  <a:pt x="213841" y="0"/>
                </a:lnTo>
                <a:lnTo>
                  <a:pt x="190518" y="0"/>
                </a:lnTo>
                <a:lnTo>
                  <a:pt x="229117" y="24141"/>
                </a:lnTo>
                <a:lnTo>
                  <a:pt x="283356" y="49790"/>
                </a:lnTo>
                <a:lnTo>
                  <a:pt x="339797" y="67632"/>
                </a:lnTo>
                <a:lnTo>
                  <a:pt x="397588" y="77692"/>
                </a:lnTo>
                <a:lnTo>
                  <a:pt x="455874" y="79994"/>
                </a:lnTo>
                <a:lnTo>
                  <a:pt x="484936" y="78242"/>
                </a:lnTo>
                <a:lnTo>
                  <a:pt x="542364" y="68951"/>
                </a:lnTo>
                <a:lnTo>
                  <a:pt x="598155" y="51961"/>
                </a:lnTo>
                <a:lnTo>
                  <a:pt x="651453" y="27297"/>
                </a:lnTo>
                <a:lnTo>
                  <a:pt x="676901" y="12095"/>
                </a:lnTo>
                <a:lnTo>
                  <a:pt x="694221" y="0"/>
                </a:lnTo>
                <a:close/>
              </a:path>
            </a:pathLst>
          </a:custGeom>
          <a:solidFill>
            <a:srgbClr val="C7B791"/>
          </a:solidFill>
        </p:spPr>
        <p:txBody>
          <a:bodyPr wrap="square" lIns="0" tIns="0" rIns="0" bIns="0" rtlCol="0">
            <a:noAutofit/>
          </a:bodyPr>
          <a:lstStyle/>
          <a:p>
            <a:endParaRPr/>
          </a:p>
        </p:txBody>
      </p:sp>
      <p:sp>
        <p:nvSpPr>
          <p:cNvPr id="27" name="object 27"/>
          <p:cNvSpPr/>
          <p:nvPr/>
        </p:nvSpPr>
        <p:spPr>
          <a:xfrm>
            <a:off x="778554" y="2415539"/>
            <a:ext cx="791888" cy="204265"/>
          </a:xfrm>
          <a:prstGeom prst="rect">
            <a:avLst/>
          </a:prstGeom>
          <a:blipFill>
            <a:blip r:embed="rId10" cstate="print"/>
            <a:stretch>
              <a:fillRect/>
            </a:stretch>
          </a:blipFill>
        </p:spPr>
        <p:txBody>
          <a:bodyPr wrap="square" lIns="0" tIns="0" rIns="0" bIns="0" rtlCol="0">
            <a:noAutofit/>
          </a:bodyPr>
          <a:lstStyle/>
          <a:p>
            <a:endParaRPr/>
          </a:p>
        </p:txBody>
      </p:sp>
      <p:sp>
        <p:nvSpPr>
          <p:cNvPr id="28" name="object 28"/>
          <p:cNvSpPr/>
          <p:nvPr/>
        </p:nvSpPr>
        <p:spPr>
          <a:xfrm>
            <a:off x="1224024" y="2415539"/>
            <a:ext cx="418188" cy="73776"/>
          </a:xfrm>
          <a:prstGeom prst="rect">
            <a:avLst/>
          </a:prstGeom>
          <a:blipFill>
            <a:blip r:embed="rId11" cstate="print"/>
            <a:stretch>
              <a:fillRect/>
            </a:stretch>
          </a:blipFill>
        </p:spPr>
        <p:txBody>
          <a:bodyPr wrap="square" lIns="0" tIns="0" rIns="0" bIns="0" rtlCol="0">
            <a:noAutofit/>
          </a:bodyPr>
          <a:lstStyle/>
          <a:p>
            <a:endParaRPr/>
          </a:p>
        </p:txBody>
      </p:sp>
      <p:sp>
        <p:nvSpPr>
          <p:cNvPr id="29" name="object 29"/>
          <p:cNvSpPr/>
          <p:nvPr/>
        </p:nvSpPr>
        <p:spPr>
          <a:xfrm>
            <a:off x="769982" y="2415540"/>
            <a:ext cx="880560" cy="210476"/>
          </a:xfrm>
          <a:custGeom>
            <a:avLst/>
            <a:gdLst/>
            <a:ahLst/>
            <a:cxnLst/>
            <a:rect l="l" t="t" r="r" b="b"/>
            <a:pathLst>
              <a:path w="880560" h="210476">
                <a:moveTo>
                  <a:pt x="880560" y="0"/>
                </a:moveTo>
                <a:lnTo>
                  <a:pt x="864533" y="0"/>
                </a:lnTo>
                <a:lnTo>
                  <a:pt x="850029" y="17525"/>
                </a:lnTo>
                <a:lnTo>
                  <a:pt x="830979" y="37337"/>
                </a:lnTo>
                <a:lnTo>
                  <a:pt x="802783" y="64075"/>
                </a:lnTo>
                <a:lnTo>
                  <a:pt x="772980" y="88477"/>
                </a:lnTo>
                <a:lnTo>
                  <a:pt x="709782" y="129772"/>
                </a:lnTo>
                <a:lnTo>
                  <a:pt x="642144" y="161424"/>
                </a:lnTo>
                <a:lnTo>
                  <a:pt x="571279" y="183313"/>
                </a:lnTo>
                <a:lnTo>
                  <a:pt x="498285" y="195400"/>
                </a:lnTo>
                <a:lnTo>
                  <a:pt x="462709" y="197668"/>
                </a:lnTo>
                <a:lnTo>
                  <a:pt x="424261" y="197646"/>
                </a:lnTo>
                <a:lnTo>
                  <a:pt x="350306" y="190013"/>
                </a:lnTo>
                <a:lnTo>
                  <a:pt x="277519" y="172460"/>
                </a:lnTo>
                <a:lnTo>
                  <a:pt x="206999" y="144949"/>
                </a:lnTo>
                <a:lnTo>
                  <a:pt x="172933" y="127447"/>
                </a:lnTo>
                <a:lnTo>
                  <a:pt x="139845" y="107441"/>
                </a:lnTo>
                <a:lnTo>
                  <a:pt x="93363" y="73913"/>
                </a:lnTo>
                <a:lnTo>
                  <a:pt x="63785" y="48925"/>
                </a:lnTo>
                <a:lnTo>
                  <a:pt x="36286" y="22182"/>
                </a:lnTo>
                <a:lnTo>
                  <a:pt x="16435" y="0"/>
                </a:lnTo>
                <a:lnTo>
                  <a:pt x="0" y="0"/>
                </a:lnTo>
                <a:lnTo>
                  <a:pt x="45509" y="49585"/>
                </a:lnTo>
                <a:lnTo>
                  <a:pt x="75958" y="76829"/>
                </a:lnTo>
                <a:lnTo>
                  <a:pt x="108603" y="102107"/>
                </a:lnTo>
                <a:lnTo>
                  <a:pt x="157371" y="133349"/>
                </a:lnTo>
                <a:lnTo>
                  <a:pt x="192211" y="151985"/>
                </a:lnTo>
                <a:lnTo>
                  <a:pt x="227929" y="168032"/>
                </a:lnTo>
                <a:lnTo>
                  <a:pt x="264384" y="181498"/>
                </a:lnTo>
                <a:lnTo>
                  <a:pt x="301433" y="192395"/>
                </a:lnTo>
                <a:lnTo>
                  <a:pt x="338936" y="200732"/>
                </a:lnTo>
                <a:lnTo>
                  <a:pt x="376752" y="206517"/>
                </a:lnTo>
                <a:lnTo>
                  <a:pt x="414739" y="209762"/>
                </a:lnTo>
                <a:lnTo>
                  <a:pt x="452756" y="210476"/>
                </a:lnTo>
                <a:lnTo>
                  <a:pt x="490663" y="208668"/>
                </a:lnTo>
                <a:lnTo>
                  <a:pt x="565578" y="197527"/>
                </a:lnTo>
                <a:lnTo>
                  <a:pt x="638356" y="176417"/>
                </a:lnTo>
                <a:lnTo>
                  <a:pt x="707866" y="145415"/>
                </a:lnTo>
                <a:lnTo>
                  <a:pt x="741043" y="126229"/>
                </a:lnTo>
                <a:lnTo>
                  <a:pt x="773093" y="104510"/>
                </a:lnTo>
                <a:lnTo>
                  <a:pt x="803535" y="80536"/>
                </a:lnTo>
                <a:lnTo>
                  <a:pt x="832567" y="54048"/>
                </a:lnTo>
                <a:lnTo>
                  <a:pt x="859935" y="25145"/>
                </a:lnTo>
                <a:lnTo>
                  <a:pt x="878223" y="3047"/>
                </a:lnTo>
                <a:lnTo>
                  <a:pt x="880560" y="0"/>
                </a:lnTo>
                <a:close/>
              </a:path>
              <a:path w="880560" h="210476">
                <a:moveTo>
                  <a:pt x="694221" y="0"/>
                </a:moveTo>
                <a:lnTo>
                  <a:pt x="671967" y="0"/>
                </a:lnTo>
                <a:lnTo>
                  <a:pt x="652363" y="12230"/>
                </a:lnTo>
                <a:lnTo>
                  <a:pt x="626882" y="25729"/>
                </a:lnTo>
                <a:lnTo>
                  <a:pt x="573899" y="47059"/>
                </a:lnTo>
                <a:lnTo>
                  <a:pt x="518902" y="60837"/>
                </a:lnTo>
                <a:lnTo>
                  <a:pt x="462709" y="67074"/>
                </a:lnTo>
                <a:lnTo>
                  <a:pt x="434420" y="67369"/>
                </a:lnTo>
                <a:lnTo>
                  <a:pt x="406138" y="65782"/>
                </a:lnTo>
                <a:lnTo>
                  <a:pt x="350006" y="56970"/>
                </a:lnTo>
                <a:lnTo>
                  <a:pt x="295131" y="40649"/>
                </a:lnTo>
                <a:lnTo>
                  <a:pt x="242331" y="16829"/>
                </a:lnTo>
                <a:lnTo>
                  <a:pt x="213841" y="0"/>
                </a:lnTo>
                <a:lnTo>
                  <a:pt x="190518" y="0"/>
                </a:lnTo>
                <a:lnTo>
                  <a:pt x="229117" y="24141"/>
                </a:lnTo>
                <a:lnTo>
                  <a:pt x="283356" y="49790"/>
                </a:lnTo>
                <a:lnTo>
                  <a:pt x="339797" y="67632"/>
                </a:lnTo>
                <a:lnTo>
                  <a:pt x="397588" y="77692"/>
                </a:lnTo>
                <a:lnTo>
                  <a:pt x="455874" y="79994"/>
                </a:lnTo>
                <a:lnTo>
                  <a:pt x="484936" y="78242"/>
                </a:lnTo>
                <a:lnTo>
                  <a:pt x="542364" y="68951"/>
                </a:lnTo>
                <a:lnTo>
                  <a:pt x="598155" y="51961"/>
                </a:lnTo>
                <a:lnTo>
                  <a:pt x="651453" y="27297"/>
                </a:lnTo>
                <a:lnTo>
                  <a:pt x="676901" y="12095"/>
                </a:lnTo>
                <a:lnTo>
                  <a:pt x="694221" y="0"/>
                </a:lnTo>
                <a:close/>
              </a:path>
            </a:pathLst>
          </a:custGeom>
          <a:solidFill>
            <a:srgbClr val="C7B791"/>
          </a:solidFill>
        </p:spPr>
        <p:txBody>
          <a:bodyPr wrap="square" lIns="0" tIns="0" rIns="0" bIns="0" rtlCol="0">
            <a:noAutofit/>
          </a:bodyPr>
          <a:lstStyle/>
          <a:p>
            <a:endParaRPr/>
          </a:p>
        </p:txBody>
      </p:sp>
      <p:sp>
        <p:nvSpPr>
          <p:cNvPr id="30" name="object 30"/>
          <p:cNvSpPr/>
          <p:nvPr/>
        </p:nvSpPr>
        <p:spPr>
          <a:xfrm>
            <a:off x="1545336" y="2414777"/>
            <a:ext cx="8055863" cy="979932"/>
          </a:xfrm>
          <a:custGeom>
            <a:avLst/>
            <a:gdLst/>
            <a:ahLst/>
            <a:cxnLst/>
            <a:rect l="l" t="t" r="r" b="b"/>
            <a:pathLst>
              <a:path w="8055863" h="979932">
                <a:moveTo>
                  <a:pt x="0" y="0"/>
                </a:moveTo>
                <a:lnTo>
                  <a:pt x="0" y="979932"/>
                </a:lnTo>
                <a:lnTo>
                  <a:pt x="8055863" y="979932"/>
                </a:lnTo>
                <a:lnTo>
                  <a:pt x="8055863" y="0"/>
                </a:lnTo>
                <a:lnTo>
                  <a:pt x="0" y="0"/>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1470660" y="2414777"/>
            <a:ext cx="1524" cy="979932"/>
          </a:xfrm>
          <a:custGeom>
            <a:avLst/>
            <a:gdLst/>
            <a:ahLst/>
            <a:cxnLst/>
            <a:rect l="l" t="t" r="r" b="b"/>
            <a:pathLst>
              <a:path w="1524" h="979932">
                <a:moveTo>
                  <a:pt x="0" y="0"/>
                </a:moveTo>
                <a:lnTo>
                  <a:pt x="0" y="979932"/>
                </a:lnTo>
                <a:lnTo>
                  <a:pt x="1524" y="979932"/>
                </a:lnTo>
                <a:lnTo>
                  <a:pt x="1524" y="0"/>
                </a:lnTo>
                <a:lnTo>
                  <a:pt x="0" y="0"/>
                </a:lnTo>
                <a:close/>
              </a:path>
            </a:pathLst>
          </a:custGeom>
          <a:solidFill>
            <a:srgbClr val="FFFFFF"/>
          </a:solidFill>
        </p:spPr>
        <p:txBody>
          <a:bodyPr wrap="square" lIns="0" tIns="0" rIns="0" bIns="0" rtlCol="0">
            <a:noAutofit/>
          </a:bodyPr>
          <a:lstStyle/>
          <a:p>
            <a:endParaRPr/>
          </a:p>
        </p:txBody>
      </p:sp>
      <p:sp>
        <p:nvSpPr>
          <p:cNvPr id="32" name="object 32"/>
          <p:cNvSpPr/>
          <p:nvPr/>
        </p:nvSpPr>
        <p:spPr>
          <a:xfrm>
            <a:off x="1472183" y="2414777"/>
            <a:ext cx="73152" cy="979931"/>
          </a:xfrm>
          <a:custGeom>
            <a:avLst/>
            <a:gdLst/>
            <a:ahLst/>
            <a:cxnLst/>
            <a:rect l="l" t="t" r="r" b="b"/>
            <a:pathLst>
              <a:path w="73152" h="979931">
                <a:moveTo>
                  <a:pt x="0" y="0"/>
                </a:moveTo>
                <a:lnTo>
                  <a:pt x="0" y="979931"/>
                </a:lnTo>
                <a:lnTo>
                  <a:pt x="73152" y="979931"/>
                </a:lnTo>
                <a:lnTo>
                  <a:pt x="73152" y="0"/>
                </a:lnTo>
                <a:lnTo>
                  <a:pt x="0" y="0"/>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457200" y="3394709"/>
            <a:ext cx="9144000" cy="979170"/>
          </a:xfrm>
          <a:prstGeom prst="rect">
            <a:avLst/>
          </a:prstGeom>
          <a:blipFill>
            <a:blip r:embed="rId12" cstate="print"/>
            <a:stretch>
              <a:fillRect/>
            </a:stretch>
          </a:blipFill>
        </p:spPr>
        <p:txBody>
          <a:bodyPr wrap="square" lIns="0" tIns="0" rIns="0" bIns="0" rtlCol="0">
            <a:noAutofit/>
          </a:bodyPr>
          <a:lstStyle/>
          <a:p>
            <a:endParaRPr/>
          </a:p>
        </p:txBody>
      </p:sp>
      <p:sp>
        <p:nvSpPr>
          <p:cNvPr id="34" name="object 34"/>
          <p:cNvSpPr/>
          <p:nvPr/>
        </p:nvSpPr>
        <p:spPr>
          <a:xfrm>
            <a:off x="1545336" y="3393947"/>
            <a:ext cx="8055863" cy="979932"/>
          </a:xfrm>
          <a:custGeom>
            <a:avLst/>
            <a:gdLst/>
            <a:ahLst/>
            <a:cxnLst/>
            <a:rect l="l" t="t" r="r" b="b"/>
            <a:pathLst>
              <a:path w="8055863" h="979932">
                <a:moveTo>
                  <a:pt x="0" y="0"/>
                </a:moveTo>
                <a:lnTo>
                  <a:pt x="0" y="979932"/>
                </a:lnTo>
                <a:lnTo>
                  <a:pt x="8055863" y="979932"/>
                </a:lnTo>
                <a:lnTo>
                  <a:pt x="8055863" y="0"/>
                </a:lnTo>
                <a:lnTo>
                  <a:pt x="0" y="0"/>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1470660" y="3393947"/>
            <a:ext cx="1524" cy="979932"/>
          </a:xfrm>
          <a:custGeom>
            <a:avLst/>
            <a:gdLst/>
            <a:ahLst/>
            <a:cxnLst/>
            <a:rect l="l" t="t" r="r" b="b"/>
            <a:pathLst>
              <a:path w="1524" h="979932">
                <a:moveTo>
                  <a:pt x="0" y="0"/>
                </a:moveTo>
                <a:lnTo>
                  <a:pt x="0" y="979932"/>
                </a:lnTo>
                <a:lnTo>
                  <a:pt x="1524" y="979932"/>
                </a:lnTo>
                <a:lnTo>
                  <a:pt x="1524" y="0"/>
                </a:lnTo>
                <a:lnTo>
                  <a:pt x="0" y="0"/>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472183" y="3393947"/>
            <a:ext cx="73152" cy="979931"/>
          </a:xfrm>
          <a:custGeom>
            <a:avLst/>
            <a:gdLst/>
            <a:ahLst/>
            <a:cxnLst/>
            <a:rect l="l" t="t" r="r" b="b"/>
            <a:pathLst>
              <a:path w="73152" h="979931">
                <a:moveTo>
                  <a:pt x="0" y="0"/>
                </a:moveTo>
                <a:lnTo>
                  <a:pt x="0" y="979931"/>
                </a:lnTo>
                <a:lnTo>
                  <a:pt x="73152" y="979931"/>
                </a:lnTo>
                <a:lnTo>
                  <a:pt x="73152" y="0"/>
                </a:lnTo>
                <a:lnTo>
                  <a:pt x="0" y="0"/>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457200" y="4373879"/>
            <a:ext cx="9144000" cy="979170"/>
          </a:xfrm>
          <a:prstGeom prst="rect">
            <a:avLst/>
          </a:prstGeom>
          <a:blipFill>
            <a:blip r:embed="rId13" cstate="print"/>
            <a:stretch>
              <a:fillRect/>
            </a:stretch>
          </a:blipFill>
        </p:spPr>
        <p:txBody>
          <a:bodyPr wrap="square" lIns="0" tIns="0" rIns="0" bIns="0" rtlCol="0">
            <a:noAutofit/>
          </a:bodyPr>
          <a:lstStyle/>
          <a:p>
            <a:endParaRPr/>
          </a:p>
        </p:txBody>
      </p:sp>
      <p:sp>
        <p:nvSpPr>
          <p:cNvPr id="38" name="object 38"/>
          <p:cNvSpPr/>
          <p:nvPr/>
        </p:nvSpPr>
        <p:spPr>
          <a:xfrm>
            <a:off x="1545336" y="4373117"/>
            <a:ext cx="8055863" cy="979932"/>
          </a:xfrm>
          <a:custGeom>
            <a:avLst/>
            <a:gdLst/>
            <a:ahLst/>
            <a:cxnLst/>
            <a:rect l="l" t="t" r="r" b="b"/>
            <a:pathLst>
              <a:path w="8055863" h="979932">
                <a:moveTo>
                  <a:pt x="0" y="0"/>
                </a:moveTo>
                <a:lnTo>
                  <a:pt x="0" y="979932"/>
                </a:lnTo>
                <a:lnTo>
                  <a:pt x="8055863" y="979932"/>
                </a:lnTo>
                <a:lnTo>
                  <a:pt x="8055863" y="0"/>
                </a:lnTo>
                <a:lnTo>
                  <a:pt x="0" y="0"/>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1470660" y="4373117"/>
            <a:ext cx="1524" cy="979932"/>
          </a:xfrm>
          <a:custGeom>
            <a:avLst/>
            <a:gdLst/>
            <a:ahLst/>
            <a:cxnLst/>
            <a:rect l="l" t="t" r="r" b="b"/>
            <a:pathLst>
              <a:path w="1524" h="979932">
                <a:moveTo>
                  <a:pt x="0" y="0"/>
                </a:moveTo>
                <a:lnTo>
                  <a:pt x="0" y="979932"/>
                </a:lnTo>
                <a:lnTo>
                  <a:pt x="1524" y="979932"/>
                </a:lnTo>
                <a:lnTo>
                  <a:pt x="1524" y="0"/>
                </a:lnTo>
                <a:lnTo>
                  <a:pt x="0" y="0"/>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1472183" y="4373117"/>
            <a:ext cx="73152" cy="979932"/>
          </a:xfrm>
          <a:custGeom>
            <a:avLst/>
            <a:gdLst/>
            <a:ahLst/>
            <a:cxnLst/>
            <a:rect l="l" t="t" r="r" b="b"/>
            <a:pathLst>
              <a:path w="73152" h="979932">
                <a:moveTo>
                  <a:pt x="0" y="0"/>
                </a:moveTo>
                <a:lnTo>
                  <a:pt x="0" y="979932"/>
                </a:lnTo>
                <a:lnTo>
                  <a:pt x="73152" y="979932"/>
                </a:lnTo>
                <a:lnTo>
                  <a:pt x="73152" y="0"/>
                </a:lnTo>
                <a:lnTo>
                  <a:pt x="0" y="0"/>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457200" y="5353050"/>
            <a:ext cx="9144000" cy="979170"/>
          </a:xfrm>
          <a:prstGeom prst="rect">
            <a:avLst/>
          </a:prstGeom>
          <a:blipFill>
            <a:blip r:embed="rId14" cstate="print"/>
            <a:stretch>
              <a:fillRect/>
            </a:stretch>
          </a:blipFill>
        </p:spPr>
        <p:txBody>
          <a:bodyPr wrap="square" lIns="0" tIns="0" rIns="0" bIns="0" rtlCol="0">
            <a:noAutofit/>
          </a:bodyPr>
          <a:lstStyle/>
          <a:p>
            <a:endParaRPr/>
          </a:p>
        </p:txBody>
      </p:sp>
      <p:sp>
        <p:nvSpPr>
          <p:cNvPr id="42" name="object 42"/>
          <p:cNvSpPr/>
          <p:nvPr/>
        </p:nvSpPr>
        <p:spPr>
          <a:xfrm>
            <a:off x="1545336" y="5352288"/>
            <a:ext cx="8055863" cy="979932"/>
          </a:xfrm>
          <a:custGeom>
            <a:avLst/>
            <a:gdLst/>
            <a:ahLst/>
            <a:cxnLst/>
            <a:rect l="l" t="t" r="r" b="b"/>
            <a:pathLst>
              <a:path w="8055863" h="979932">
                <a:moveTo>
                  <a:pt x="0" y="0"/>
                </a:moveTo>
                <a:lnTo>
                  <a:pt x="0" y="979932"/>
                </a:lnTo>
                <a:lnTo>
                  <a:pt x="8055863" y="979932"/>
                </a:lnTo>
                <a:lnTo>
                  <a:pt x="8055863" y="0"/>
                </a:lnTo>
                <a:lnTo>
                  <a:pt x="0" y="0"/>
                </a:lnTo>
                <a:close/>
              </a:path>
            </a:pathLst>
          </a:custGeom>
          <a:solidFill>
            <a:srgbClr val="FFFFFF"/>
          </a:solidFill>
        </p:spPr>
        <p:txBody>
          <a:bodyPr wrap="square" lIns="0" tIns="0" rIns="0" bIns="0" rtlCol="0">
            <a:noAutofit/>
          </a:bodyPr>
          <a:lstStyle/>
          <a:p>
            <a:endParaRPr/>
          </a:p>
        </p:txBody>
      </p:sp>
      <p:sp>
        <p:nvSpPr>
          <p:cNvPr id="43" name="object 43"/>
          <p:cNvSpPr/>
          <p:nvPr/>
        </p:nvSpPr>
        <p:spPr>
          <a:xfrm>
            <a:off x="1470660" y="5352288"/>
            <a:ext cx="1524" cy="979932"/>
          </a:xfrm>
          <a:custGeom>
            <a:avLst/>
            <a:gdLst/>
            <a:ahLst/>
            <a:cxnLst/>
            <a:rect l="l" t="t" r="r" b="b"/>
            <a:pathLst>
              <a:path w="1524" h="979932">
                <a:moveTo>
                  <a:pt x="0" y="0"/>
                </a:moveTo>
                <a:lnTo>
                  <a:pt x="0" y="979932"/>
                </a:lnTo>
                <a:lnTo>
                  <a:pt x="1524" y="979932"/>
                </a:lnTo>
                <a:lnTo>
                  <a:pt x="1524" y="0"/>
                </a:lnTo>
                <a:lnTo>
                  <a:pt x="0" y="0"/>
                </a:lnTo>
                <a:close/>
              </a:path>
            </a:pathLst>
          </a:custGeom>
          <a:solidFill>
            <a:srgbClr val="FFFFFF"/>
          </a:solidFill>
        </p:spPr>
        <p:txBody>
          <a:bodyPr wrap="square" lIns="0" tIns="0" rIns="0" bIns="0" rtlCol="0">
            <a:noAutofit/>
          </a:bodyPr>
          <a:lstStyle/>
          <a:p>
            <a:endParaRPr/>
          </a:p>
        </p:txBody>
      </p:sp>
      <p:sp>
        <p:nvSpPr>
          <p:cNvPr id="44" name="object 44"/>
          <p:cNvSpPr/>
          <p:nvPr/>
        </p:nvSpPr>
        <p:spPr>
          <a:xfrm>
            <a:off x="1472183" y="5352288"/>
            <a:ext cx="73152" cy="979932"/>
          </a:xfrm>
          <a:custGeom>
            <a:avLst/>
            <a:gdLst/>
            <a:ahLst/>
            <a:cxnLst/>
            <a:rect l="l" t="t" r="r" b="b"/>
            <a:pathLst>
              <a:path w="73152" h="979932">
                <a:moveTo>
                  <a:pt x="0" y="0"/>
                </a:moveTo>
                <a:lnTo>
                  <a:pt x="0" y="979932"/>
                </a:lnTo>
                <a:lnTo>
                  <a:pt x="73152" y="979932"/>
                </a:lnTo>
                <a:lnTo>
                  <a:pt x="73152" y="0"/>
                </a:lnTo>
                <a:lnTo>
                  <a:pt x="0" y="0"/>
                </a:lnTo>
                <a:close/>
              </a:path>
            </a:pathLst>
          </a:custGeom>
          <a:solidFill>
            <a:srgbClr val="FFFFFF"/>
          </a:solidFill>
        </p:spPr>
        <p:txBody>
          <a:bodyPr wrap="square" lIns="0" tIns="0" rIns="0" bIns="0" rtlCol="0">
            <a:noAutofit/>
          </a:bodyPr>
          <a:lstStyle/>
          <a:p>
            <a:endParaRPr/>
          </a:p>
        </p:txBody>
      </p:sp>
      <p:sp>
        <p:nvSpPr>
          <p:cNvPr id="45" name="object 45"/>
          <p:cNvSpPr txBox="1"/>
          <p:nvPr/>
        </p:nvSpPr>
        <p:spPr>
          <a:xfrm>
            <a:off x="2385216" y="1822225"/>
            <a:ext cx="5847080" cy="4429760"/>
          </a:xfrm>
          <a:prstGeom prst="rect">
            <a:avLst/>
          </a:prstGeom>
        </p:spPr>
        <p:txBody>
          <a:bodyPr vert="horz" wrap="square" lIns="0" tIns="0" rIns="0" bIns="0" rtlCol="0">
            <a:noAutofit/>
          </a:bodyPr>
          <a:lstStyle/>
          <a:p>
            <a:pPr marL="295910" indent="-283845">
              <a:lnSpc>
                <a:spcPct val="100000"/>
              </a:lnSpc>
              <a:buClr>
                <a:srgbClr val="3891A7"/>
              </a:buClr>
              <a:buSzPct val="80000"/>
              <a:buFont typeface="Arial"/>
              <a:buChar char="•"/>
              <a:tabLst>
                <a:tab pos="295910" algn="l"/>
              </a:tabLst>
            </a:pPr>
            <a:r>
              <a:rPr sz="2000" b="1" spc="-15" dirty="0" smtClean="0">
                <a:latin typeface="Arial"/>
                <a:cs typeface="Arial"/>
              </a:rPr>
              <a:t>Aktivitas</a:t>
            </a:r>
            <a:r>
              <a:rPr sz="2000" b="1" spc="-20" dirty="0" smtClean="0">
                <a:latin typeface="Arial"/>
                <a:cs typeface="Arial"/>
              </a:rPr>
              <a:t> manusia</a:t>
            </a:r>
            <a:endParaRPr sz="2000" dirty="0">
              <a:latin typeface="Arial"/>
              <a:cs typeface="Arial"/>
            </a:endParaRPr>
          </a:p>
          <a:p>
            <a:pPr>
              <a:lnSpc>
                <a:spcPts val="600"/>
              </a:lnSpc>
              <a:buClr>
                <a:srgbClr val="3891A7"/>
              </a:buClr>
              <a:buFont typeface="Arial"/>
              <a:buChar char="•"/>
            </a:pPr>
            <a:endParaRPr sz="600" dirty="0"/>
          </a:p>
          <a:p>
            <a:pPr marL="295910" marR="12700" indent="0">
              <a:lnSpc>
                <a:spcPct val="100000"/>
              </a:lnSpc>
            </a:pPr>
            <a:r>
              <a:rPr sz="2000" b="1" spc="-170" dirty="0" smtClean="0">
                <a:latin typeface="Arial"/>
                <a:cs typeface="Arial"/>
              </a:rPr>
              <a:t>T</a:t>
            </a:r>
            <a:r>
              <a:rPr sz="2000" b="1" spc="-20" dirty="0" smtClean="0">
                <a:latin typeface="Arial"/>
                <a:cs typeface="Arial"/>
              </a:rPr>
              <a:t>e</a:t>
            </a:r>
            <a:r>
              <a:rPr sz="2000" b="1" spc="-15" dirty="0" smtClean="0">
                <a:latin typeface="Arial"/>
                <a:cs typeface="Arial"/>
              </a:rPr>
              <a:t>rutama pembangunan</a:t>
            </a:r>
            <a:r>
              <a:rPr sz="2000" b="1" spc="20" dirty="0" smtClean="0">
                <a:latin typeface="Arial"/>
                <a:cs typeface="Arial"/>
              </a:rPr>
              <a:t> </a:t>
            </a:r>
            <a:r>
              <a:rPr sz="2000" b="1" spc="-10" dirty="0" smtClean="0">
                <a:latin typeface="Arial"/>
                <a:cs typeface="Arial"/>
              </a:rPr>
              <a:t>industri,</a:t>
            </a:r>
            <a:r>
              <a:rPr sz="2000" b="1" spc="-20" dirty="0" smtClean="0">
                <a:latin typeface="Arial"/>
                <a:cs typeface="Arial"/>
              </a:rPr>
              <a:t> </a:t>
            </a:r>
            <a:r>
              <a:rPr sz="2000" b="1" spc="-10" dirty="0" smtClean="0">
                <a:latin typeface="Arial"/>
                <a:cs typeface="Arial"/>
              </a:rPr>
              <a:t>transportasi </a:t>
            </a:r>
            <a:r>
              <a:rPr sz="2000" b="1" spc="-20" dirty="0" smtClean="0">
                <a:latin typeface="Arial"/>
                <a:cs typeface="Arial"/>
              </a:rPr>
              <a:t>da</a:t>
            </a:r>
            <a:r>
              <a:rPr sz="2000" b="1" spc="-15" dirty="0" smtClean="0">
                <a:latin typeface="Arial"/>
                <a:cs typeface="Arial"/>
              </a:rPr>
              <a:t>n </a:t>
            </a:r>
            <a:r>
              <a:rPr sz="2000" b="1" spc="-20" dirty="0" smtClean="0">
                <a:latin typeface="Arial"/>
                <a:cs typeface="Arial"/>
              </a:rPr>
              <a:t>pemukima</a:t>
            </a:r>
            <a:r>
              <a:rPr sz="2000" b="1" spc="-15" dirty="0" smtClean="0">
                <a:latin typeface="Arial"/>
                <a:cs typeface="Arial"/>
              </a:rPr>
              <a:t>n</a:t>
            </a:r>
            <a:r>
              <a:rPr sz="2000" b="1" spc="10" dirty="0" smtClean="0">
                <a:latin typeface="Arial"/>
                <a:cs typeface="Arial"/>
              </a:rPr>
              <a:t> </a:t>
            </a:r>
            <a:r>
              <a:rPr sz="2000" b="1" spc="-20" dirty="0" smtClean="0">
                <a:latin typeface="Arial"/>
                <a:cs typeface="Arial"/>
              </a:rPr>
              <a:t>menghasilka</a:t>
            </a:r>
            <a:r>
              <a:rPr sz="2000" b="1" spc="-15" dirty="0" smtClean="0">
                <a:latin typeface="Arial"/>
                <a:cs typeface="Arial"/>
              </a:rPr>
              <a:t>n</a:t>
            </a:r>
            <a:r>
              <a:rPr sz="2000" b="1" spc="10" dirty="0" smtClean="0">
                <a:latin typeface="Arial"/>
                <a:cs typeface="Arial"/>
              </a:rPr>
              <a:t> </a:t>
            </a:r>
            <a:r>
              <a:rPr sz="2000" b="1" spc="-20" dirty="0" smtClean="0">
                <a:latin typeface="Arial"/>
                <a:cs typeface="Arial"/>
              </a:rPr>
              <a:t>limba</a:t>
            </a:r>
            <a:r>
              <a:rPr sz="2000" b="1" spc="-15" dirty="0" smtClean="0">
                <a:latin typeface="Arial"/>
                <a:cs typeface="Arial"/>
              </a:rPr>
              <a:t>h </a:t>
            </a:r>
            <a:r>
              <a:rPr sz="2000" b="1" spc="-20" dirty="0" smtClean="0">
                <a:latin typeface="Arial"/>
                <a:cs typeface="Arial"/>
              </a:rPr>
              <a:t>yang menurunka</a:t>
            </a:r>
            <a:r>
              <a:rPr sz="2000" b="1" spc="-15" dirty="0" smtClean="0">
                <a:latin typeface="Arial"/>
                <a:cs typeface="Arial"/>
              </a:rPr>
              <a:t>n</a:t>
            </a:r>
            <a:r>
              <a:rPr sz="2000" b="1" spc="20" dirty="0" smtClean="0">
                <a:latin typeface="Arial"/>
                <a:cs typeface="Arial"/>
              </a:rPr>
              <a:t> </a:t>
            </a:r>
            <a:r>
              <a:rPr sz="2000" b="1" spc="-15" dirty="0" smtClean="0">
                <a:latin typeface="Arial"/>
                <a:cs typeface="Arial"/>
              </a:rPr>
              <a:t>kualitas </a:t>
            </a:r>
            <a:r>
              <a:rPr sz="2000" b="1" spc="-20" dirty="0" smtClean="0">
                <a:latin typeface="Arial"/>
                <a:cs typeface="Arial"/>
              </a:rPr>
              <a:t>lingkungan</a:t>
            </a:r>
            <a:endParaRPr sz="2000" dirty="0">
              <a:latin typeface="Arial"/>
              <a:cs typeface="Arial"/>
            </a:endParaRPr>
          </a:p>
          <a:p>
            <a:pPr>
              <a:lnSpc>
                <a:spcPts val="600"/>
              </a:lnSpc>
              <a:spcBef>
                <a:spcPts val="0"/>
              </a:spcBef>
            </a:pPr>
            <a:endParaRPr sz="600" dirty="0"/>
          </a:p>
          <a:p>
            <a:pPr>
              <a:lnSpc>
                <a:spcPts val="1000"/>
              </a:lnSpc>
            </a:pPr>
            <a:endParaRPr sz="1000" dirty="0"/>
          </a:p>
          <a:p>
            <a:pPr>
              <a:lnSpc>
                <a:spcPts val="1000"/>
              </a:lnSpc>
            </a:pPr>
            <a:endParaRPr sz="1000" dirty="0"/>
          </a:p>
          <a:p>
            <a:pPr>
              <a:lnSpc>
                <a:spcPts val="1000"/>
              </a:lnSpc>
            </a:pPr>
            <a:endParaRPr sz="1000" dirty="0"/>
          </a:p>
          <a:p>
            <a:pPr marL="295910" indent="-283845">
              <a:lnSpc>
                <a:spcPct val="100000"/>
              </a:lnSpc>
              <a:buClr>
                <a:srgbClr val="3891A7"/>
              </a:buClr>
              <a:buSzPct val="80000"/>
              <a:buFont typeface="Arial"/>
              <a:buChar char="•"/>
              <a:tabLst>
                <a:tab pos="295910" algn="l"/>
              </a:tabLst>
            </a:pPr>
            <a:r>
              <a:rPr sz="2000" b="1" spc="-15" dirty="0" smtClean="0">
                <a:latin typeface="Arial"/>
                <a:cs typeface="Arial"/>
              </a:rPr>
              <a:t>Aktivitas</a:t>
            </a:r>
            <a:r>
              <a:rPr sz="2000" b="1" spc="-90" dirty="0" smtClean="0">
                <a:latin typeface="Arial"/>
                <a:cs typeface="Arial"/>
              </a:rPr>
              <a:t> </a:t>
            </a:r>
            <a:r>
              <a:rPr sz="2000" b="1" spc="-20" dirty="0" smtClean="0">
                <a:latin typeface="Arial"/>
                <a:cs typeface="Arial"/>
              </a:rPr>
              <a:t>Alam</a:t>
            </a:r>
            <a:endParaRPr sz="2000" dirty="0">
              <a:latin typeface="Arial"/>
              <a:cs typeface="Arial"/>
            </a:endParaRPr>
          </a:p>
          <a:p>
            <a:pPr>
              <a:lnSpc>
                <a:spcPts val="600"/>
              </a:lnSpc>
              <a:buClr>
                <a:srgbClr val="3891A7"/>
              </a:buClr>
              <a:buFont typeface="Arial"/>
              <a:buChar char="•"/>
            </a:pPr>
            <a:endParaRPr sz="600" dirty="0"/>
          </a:p>
          <a:p>
            <a:pPr marL="295910" marR="164465" indent="0">
              <a:lnSpc>
                <a:spcPct val="100000"/>
              </a:lnSpc>
            </a:pPr>
            <a:r>
              <a:rPr sz="2000" b="1" spc="-20" dirty="0" smtClean="0">
                <a:latin typeface="Arial"/>
                <a:cs typeface="Arial"/>
              </a:rPr>
              <a:t>Letusa</a:t>
            </a:r>
            <a:r>
              <a:rPr sz="2000" b="1" spc="-15" dirty="0" smtClean="0">
                <a:latin typeface="Arial"/>
                <a:cs typeface="Arial"/>
              </a:rPr>
              <a:t>n</a:t>
            </a:r>
            <a:r>
              <a:rPr sz="2000" b="1" spc="10" dirty="0" smtClean="0">
                <a:latin typeface="Arial"/>
                <a:cs typeface="Arial"/>
              </a:rPr>
              <a:t> </a:t>
            </a:r>
            <a:r>
              <a:rPr sz="2000" b="1" spc="-20" dirty="0" smtClean="0">
                <a:latin typeface="Arial"/>
                <a:cs typeface="Arial"/>
              </a:rPr>
              <a:t>gunun</a:t>
            </a:r>
            <a:r>
              <a:rPr sz="2000" b="1" spc="-15" dirty="0" smtClean="0">
                <a:latin typeface="Arial"/>
                <a:cs typeface="Arial"/>
              </a:rPr>
              <a:t>g</a:t>
            </a:r>
            <a:r>
              <a:rPr sz="2000" b="1" spc="15" dirty="0" smtClean="0">
                <a:latin typeface="Arial"/>
                <a:cs typeface="Arial"/>
              </a:rPr>
              <a:t> </a:t>
            </a:r>
            <a:r>
              <a:rPr sz="2000" b="1" spc="-15" dirty="0" smtClean="0">
                <a:latin typeface="Arial"/>
                <a:cs typeface="Arial"/>
              </a:rPr>
              <a:t>berapi</a:t>
            </a:r>
            <a:r>
              <a:rPr sz="2000" b="1" spc="-10" dirty="0" smtClean="0">
                <a:latin typeface="Arial"/>
                <a:cs typeface="Arial"/>
              </a:rPr>
              <a:t>, </a:t>
            </a:r>
            <a:r>
              <a:rPr sz="2000" b="1" spc="-15" dirty="0" smtClean="0">
                <a:latin typeface="Arial"/>
                <a:cs typeface="Arial"/>
              </a:rPr>
              <a:t>banji</a:t>
            </a:r>
            <a:r>
              <a:rPr sz="2000" b="1" spc="-120" dirty="0" smtClean="0">
                <a:latin typeface="Arial"/>
                <a:cs typeface="Arial"/>
              </a:rPr>
              <a:t>r</a:t>
            </a:r>
            <a:r>
              <a:rPr sz="2000" b="1" spc="-10" dirty="0" smtClean="0">
                <a:latin typeface="Arial"/>
                <a:cs typeface="Arial"/>
              </a:rPr>
              <a:t>,</a:t>
            </a:r>
            <a:r>
              <a:rPr sz="2000" b="1" spc="-20" dirty="0" smtClean="0">
                <a:latin typeface="Arial"/>
                <a:cs typeface="Arial"/>
              </a:rPr>
              <a:t> badai</a:t>
            </a:r>
            <a:r>
              <a:rPr sz="2000" b="1" spc="-10" dirty="0" smtClean="0">
                <a:latin typeface="Arial"/>
                <a:cs typeface="Arial"/>
              </a:rPr>
              <a:t>,</a:t>
            </a:r>
            <a:r>
              <a:rPr sz="2000" b="1" spc="-5" dirty="0" smtClean="0">
                <a:latin typeface="Arial"/>
                <a:cs typeface="Arial"/>
              </a:rPr>
              <a:t> </a:t>
            </a:r>
            <a:r>
              <a:rPr sz="2000" b="1" spc="-20" dirty="0" smtClean="0">
                <a:latin typeface="Arial"/>
                <a:cs typeface="Arial"/>
              </a:rPr>
              <a:t>gempa bum</a:t>
            </a:r>
            <a:r>
              <a:rPr sz="2000" b="1" spc="-10" dirty="0" smtClean="0">
                <a:latin typeface="Arial"/>
                <a:cs typeface="Arial"/>
              </a:rPr>
              <a:t>i</a:t>
            </a:r>
            <a:r>
              <a:rPr sz="2000" b="1" spc="-5" dirty="0" smtClean="0">
                <a:latin typeface="Arial"/>
                <a:cs typeface="Arial"/>
              </a:rPr>
              <a:t> </a:t>
            </a:r>
            <a:r>
              <a:rPr sz="2000" b="1" spc="-20" dirty="0" smtClean="0">
                <a:latin typeface="Arial"/>
                <a:cs typeface="Arial"/>
              </a:rPr>
              <a:t>meruba</a:t>
            </a:r>
            <a:r>
              <a:rPr sz="2000" b="1" spc="-15" dirty="0" smtClean="0">
                <a:latin typeface="Arial"/>
                <a:cs typeface="Arial"/>
              </a:rPr>
              <a:t>h</a:t>
            </a:r>
            <a:r>
              <a:rPr sz="2000" b="1" spc="10" dirty="0" smtClean="0">
                <a:latin typeface="Arial"/>
                <a:cs typeface="Arial"/>
              </a:rPr>
              <a:t> </a:t>
            </a:r>
            <a:r>
              <a:rPr sz="2000" b="1" spc="-15" dirty="0" smtClean="0">
                <a:latin typeface="Arial"/>
                <a:cs typeface="Arial"/>
              </a:rPr>
              <a:t>kualitas</a:t>
            </a:r>
            <a:r>
              <a:rPr sz="2000" b="1" spc="-5" dirty="0" smtClean="0">
                <a:latin typeface="Arial"/>
                <a:cs typeface="Arial"/>
              </a:rPr>
              <a:t> </a:t>
            </a:r>
            <a:r>
              <a:rPr sz="2000" b="1" spc="-15" dirty="0" smtClean="0">
                <a:latin typeface="Arial"/>
                <a:cs typeface="Arial"/>
              </a:rPr>
              <a:t>ai</a:t>
            </a:r>
            <a:r>
              <a:rPr sz="2000" b="1" spc="-120" dirty="0" smtClean="0">
                <a:latin typeface="Arial"/>
                <a:cs typeface="Arial"/>
              </a:rPr>
              <a:t>r</a:t>
            </a:r>
            <a:r>
              <a:rPr sz="2000" b="1" spc="-10" dirty="0" smtClean="0">
                <a:latin typeface="Arial"/>
                <a:cs typeface="Arial"/>
              </a:rPr>
              <a:t>,</a:t>
            </a:r>
            <a:r>
              <a:rPr sz="2000" b="1" spc="-25" dirty="0" smtClean="0">
                <a:latin typeface="Arial"/>
                <a:cs typeface="Arial"/>
              </a:rPr>
              <a:t> </a:t>
            </a:r>
            <a:r>
              <a:rPr sz="2000" b="1" spc="-20" dirty="0" smtClean="0">
                <a:latin typeface="Arial"/>
                <a:cs typeface="Arial"/>
              </a:rPr>
              <a:t>udara</a:t>
            </a:r>
            <a:r>
              <a:rPr sz="2000" b="1" spc="-10" dirty="0" smtClean="0">
                <a:latin typeface="Arial"/>
                <a:cs typeface="Arial"/>
              </a:rPr>
              <a:t>,</a:t>
            </a:r>
            <a:r>
              <a:rPr sz="2000" b="1" spc="-5" dirty="0" smtClean="0">
                <a:latin typeface="Arial"/>
                <a:cs typeface="Arial"/>
              </a:rPr>
              <a:t> </a:t>
            </a:r>
            <a:r>
              <a:rPr sz="2000" b="1" spc="-15" dirty="0" smtClean="0">
                <a:latin typeface="Arial"/>
                <a:cs typeface="Arial"/>
              </a:rPr>
              <a:t>tanah, makanan, </a:t>
            </a:r>
            <a:r>
              <a:rPr sz="2000" b="1" spc="-10" dirty="0" smtClean="0">
                <a:latin typeface="Arial"/>
                <a:cs typeface="Arial"/>
              </a:rPr>
              <a:t>vektor </a:t>
            </a:r>
            <a:r>
              <a:rPr sz="2000" b="1" spc="-15" dirty="0" smtClean="0">
                <a:latin typeface="Arial"/>
                <a:cs typeface="Arial"/>
              </a:rPr>
              <a:t>atau manusia </a:t>
            </a:r>
            <a:r>
              <a:rPr sz="2000" b="1" spc="-10" dirty="0" smtClean="0">
                <a:latin typeface="Arial"/>
                <a:cs typeface="Arial"/>
              </a:rPr>
              <a:t>sendiri</a:t>
            </a:r>
            <a:endParaRPr sz="2000" dirty="0">
              <a:latin typeface="Arial"/>
              <a:cs typeface="Arial"/>
            </a:endParaRPr>
          </a:p>
          <a:p>
            <a:pPr>
              <a:lnSpc>
                <a:spcPts val="600"/>
              </a:lnSpc>
              <a:spcBef>
                <a:spcPts val="0"/>
              </a:spcBef>
            </a:pPr>
            <a:endParaRPr sz="600" dirty="0"/>
          </a:p>
          <a:p>
            <a:pPr>
              <a:lnSpc>
                <a:spcPts val="1000"/>
              </a:lnSpc>
            </a:pPr>
            <a:endParaRPr sz="1000" dirty="0"/>
          </a:p>
          <a:p>
            <a:pPr>
              <a:lnSpc>
                <a:spcPts val="1000"/>
              </a:lnSpc>
            </a:pPr>
            <a:endParaRPr sz="1000" dirty="0"/>
          </a:p>
          <a:p>
            <a:pPr>
              <a:lnSpc>
                <a:spcPts val="1000"/>
              </a:lnSpc>
            </a:pPr>
            <a:endParaRPr sz="1000" dirty="0"/>
          </a:p>
          <a:p>
            <a:pPr marL="295910" marR="334010" indent="-283845">
              <a:lnSpc>
                <a:spcPct val="100000"/>
              </a:lnSpc>
              <a:buClr>
                <a:srgbClr val="3891A7"/>
              </a:buClr>
              <a:buSzPct val="80000"/>
              <a:buFont typeface="Arial"/>
              <a:buChar char="•"/>
              <a:tabLst>
                <a:tab pos="295910" algn="l"/>
              </a:tabLst>
            </a:pPr>
            <a:r>
              <a:rPr sz="2000" b="1" spc="-20" dirty="0" err="1" smtClean="0">
                <a:latin typeface="Arial"/>
                <a:cs typeface="Arial"/>
              </a:rPr>
              <a:t>Kompone</a:t>
            </a:r>
            <a:r>
              <a:rPr sz="2000" b="1" spc="-15" dirty="0" err="1" smtClean="0">
                <a:latin typeface="Arial"/>
                <a:cs typeface="Arial"/>
              </a:rPr>
              <a:t>n</a:t>
            </a:r>
            <a:r>
              <a:rPr sz="2000" b="1" spc="10" dirty="0" smtClean="0">
                <a:latin typeface="Arial"/>
                <a:cs typeface="Arial"/>
              </a:rPr>
              <a:t> </a:t>
            </a:r>
            <a:r>
              <a:rPr sz="2000" b="1" spc="-20" dirty="0" err="1" smtClean="0">
                <a:latin typeface="Arial"/>
                <a:cs typeface="Arial"/>
              </a:rPr>
              <a:t>lingkunga</a:t>
            </a:r>
            <a:r>
              <a:rPr sz="2000" b="1" spc="-15" dirty="0" err="1" smtClean="0">
                <a:latin typeface="Arial"/>
                <a:cs typeface="Arial"/>
              </a:rPr>
              <a:t>n</a:t>
            </a:r>
            <a:r>
              <a:rPr sz="2000" b="1" spc="10" dirty="0" smtClean="0">
                <a:latin typeface="Arial"/>
                <a:cs typeface="Arial"/>
              </a:rPr>
              <a:t> </a:t>
            </a:r>
            <a:r>
              <a:rPr sz="2000" b="1" spc="-15" dirty="0" err="1" smtClean="0">
                <a:latin typeface="Arial"/>
                <a:cs typeface="Arial"/>
              </a:rPr>
              <a:t>bertindak</a:t>
            </a:r>
            <a:r>
              <a:rPr sz="2000" b="1" spc="10" dirty="0" smtClean="0">
                <a:latin typeface="Arial"/>
                <a:cs typeface="Arial"/>
              </a:rPr>
              <a:t> </a:t>
            </a:r>
            <a:r>
              <a:rPr sz="2000" b="1" spc="-20" dirty="0" err="1" smtClean="0">
                <a:latin typeface="Arial"/>
                <a:cs typeface="Arial"/>
              </a:rPr>
              <a:t>sebagai</a:t>
            </a:r>
            <a:r>
              <a:rPr sz="2000" b="1" spc="-20" dirty="0" smtClean="0">
                <a:latin typeface="Arial"/>
                <a:cs typeface="Arial"/>
              </a:rPr>
              <a:t> medi</a:t>
            </a:r>
            <a:r>
              <a:rPr sz="2000" b="1" spc="-15" dirty="0" smtClean="0">
                <a:latin typeface="Arial"/>
                <a:cs typeface="Arial"/>
              </a:rPr>
              <a:t>a </a:t>
            </a:r>
            <a:r>
              <a:rPr sz="2000" b="1" spc="-15" dirty="0" err="1" smtClean="0">
                <a:latin typeface="Arial"/>
                <a:cs typeface="Arial"/>
              </a:rPr>
              <a:t>atau</a:t>
            </a:r>
            <a:r>
              <a:rPr sz="2000" b="1" spc="-15" dirty="0" smtClean="0">
                <a:latin typeface="Arial"/>
                <a:cs typeface="Arial"/>
              </a:rPr>
              <a:t> </a:t>
            </a:r>
            <a:r>
              <a:rPr sz="2000" b="1" spc="-15" dirty="0" err="1" smtClean="0">
                <a:latin typeface="Arial"/>
                <a:cs typeface="Arial"/>
              </a:rPr>
              <a:t>perantara</a:t>
            </a:r>
            <a:r>
              <a:rPr sz="2000" b="1" spc="5" dirty="0" smtClean="0">
                <a:latin typeface="Arial"/>
                <a:cs typeface="Arial"/>
              </a:rPr>
              <a:t> </a:t>
            </a:r>
            <a:r>
              <a:rPr sz="2000" b="1" spc="-15" dirty="0" err="1" smtClean="0">
                <a:latin typeface="Arial"/>
                <a:cs typeface="Arial"/>
              </a:rPr>
              <a:t>terjadinya</a:t>
            </a:r>
            <a:r>
              <a:rPr sz="2000" b="1" spc="-15" dirty="0" smtClean="0">
                <a:latin typeface="Arial"/>
                <a:cs typeface="Arial"/>
              </a:rPr>
              <a:t> </a:t>
            </a:r>
            <a:r>
              <a:rPr sz="2000" b="1" spc="-20" dirty="0" err="1" smtClean="0">
                <a:latin typeface="Arial"/>
                <a:cs typeface="Arial"/>
              </a:rPr>
              <a:t>penyaki</a:t>
            </a:r>
            <a:r>
              <a:rPr sz="2000" b="1" spc="-10" dirty="0" err="1" smtClean="0">
                <a:latin typeface="Arial"/>
                <a:cs typeface="Arial"/>
              </a:rPr>
              <a:t>t</a:t>
            </a:r>
            <a:r>
              <a:rPr sz="2000" b="1" spc="5" dirty="0" smtClean="0">
                <a:latin typeface="Arial"/>
                <a:cs typeface="Arial"/>
              </a:rPr>
              <a:t> </a:t>
            </a:r>
            <a:r>
              <a:rPr sz="2000" b="1" spc="-15" dirty="0" smtClean="0">
                <a:latin typeface="Arial"/>
                <a:cs typeface="Arial"/>
              </a:rPr>
              <a:t>di</a:t>
            </a:r>
            <a:r>
              <a:rPr sz="2000" b="1" spc="-20" dirty="0" smtClean="0">
                <a:latin typeface="Arial"/>
                <a:cs typeface="Arial"/>
              </a:rPr>
              <a:t> </a:t>
            </a:r>
            <a:r>
              <a:rPr sz="2000" b="1" spc="-20" dirty="0" err="1" smtClean="0">
                <a:latin typeface="Arial"/>
                <a:cs typeface="Arial"/>
              </a:rPr>
              <a:t>masyarakat</a:t>
            </a:r>
            <a:endParaRPr sz="2000" dirty="0">
              <a:latin typeface="Arial"/>
              <a:cs typeface="Arial"/>
            </a:endParaRPr>
          </a:p>
        </p:txBody>
      </p:sp>
      <p:sp>
        <p:nvSpPr>
          <p:cNvPr id="46" name="object 46"/>
          <p:cNvSpPr/>
          <p:nvPr/>
        </p:nvSpPr>
        <p:spPr>
          <a:xfrm>
            <a:off x="457200" y="6332220"/>
            <a:ext cx="9144000" cy="982980"/>
          </a:xfrm>
          <a:prstGeom prst="rect">
            <a:avLst/>
          </a:prstGeom>
          <a:blipFill>
            <a:blip r:embed="rId15" cstate="print"/>
            <a:stretch>
              <a:fillRect/>
            </a:stretch>
          </a:blipFill>
        </p:spPr>
        <p:txBody>
          <a:bodyPr wrap="square" lIns="0" tIns="0" rIns="0" bIns="0" rtlCol="0">
            <a:noAutofit/>
          </a:bodyPr>
          <a:lstStyle/>
          <a:p>
            <a:endParaRPr/>
          </a:p>
        </p:txBody>
      </p:sp>
      <p:sp>
        <p:nvSpPr>
          <p:cNvPr id="47" name="object 47"/>
          <p:cNvSpPr/>
          <p:nvPr/>
        </p:nvSpPr>
        <p:spPr>
          <a:xfrm>
            <a:off x="1545336" y="6331457"/>
            <a:ext cx="8055863" cy="983743"/>
          </a:xfrm>
          <a:custGeom>
            <a:avLst/>
            <a:gdLst/>
            <a:ahLst/>
            <a:cxnLst/>
            <a:rect l="l" t="t" r="r" b="b"/>
            <a:pathLst>
              <a:path w="8055863" h="983742">
                <a:moveTo>
                  <a:pt x="0" y="0"/>
                </a:moveTo>
                <a:lnTo>
                  <a:pt x="0" y="983742"/>
                </a:lnTo>
                <a:lnTo>
                  <a:pt x="8055863" y="983742"/>
                </a:lnTo>
                <a:lnTo>
                  <a:pt x="8055863" y="0"/>
                </a:lnTo>
                <a:lnTo>
                  <a:pt x="0" y="0"/>
                </a:lnTo>
                <a:close/>
              </a:path>
            </a:pathLst>
          </a:custGeom>
          <a:solidFill>
            <a:srgbClr val="FFFFFF"/>
          </a:solidFill>
        </p:spPr>
        <p:txBody>
          <a:bodyPr wrap="square" lIns="0" tIns="0" rIns="0" bIns="0" rtlCol="0">
            <a:noAutofit/>
          </a:bodyPr>
          <a:lstStyle/>
          <a:p>
            <a:endParaRPr/>
          </a:p>
        </p:txBody>
      </p:sp>
      <p:sp>
        <p:nvSpPr>
          <p:cNvPr id="48" name="object 48"/>
          <p:cNvSpPr/>
          <p:nvPr/>
        </p:nvSpPr>
        <p:spPr>
          <a:xfrm>
            <a:off x="1470660" y="6331458"/>
            <a:ext cx="1524" cy="983742"/>
          </a:xfrm>
          <a:custGeom>
            <a:avLst/>
            <a:gdLst/>
            <a:ahLst/>
            <a:cxnLst/>
            <a:rect l="l" t="t" r="r" b="b"/>
            <a:pathLst>
              <a:path w="1524" h="983742">
                <a:moveTo>
                  <a:pt x="0" y="0"/>
                </a:moveTo>
                <a:lnTo>
                  <a:pt x="0" y="983742"/>
                </a:lnTo>
                <a:lnTo>
                  <a:pt x="1524" y="983742"/>
                </a:lnTo>
                <a:lnTo>
                  <a:pt x="1524" y="0"/>
                </a:lnTo>
                <a:lnTo>
                  <a:pt x="0" y="0"/>
                </a:lnTo>
                <a:close/>
              </a:path>
            </a:pathLst>
          </a:custGeom>
          <a:solidFill>
            <a:srgbClr val="FFFFFF"/>
          </a:solidFill>
        </p:spPr>
        <p:txBody>
          <a:bodyPr wrap="square" lIns="0" tIns="0" rIns="0" bIns="0" rtlCol="0">
            <a:noAutofit/>
          </a:bodyPr>
          <a:lstStyle/>
          <a:p>
            <a:endParaRPr/>
          </a:p>
        </p:txBody>
      </p:sp>
      <p:sp>
        <p:nvSpPr>
          <p:cNvPr id="49" name="object 49"/>
          <p:cNvSpPr/>
          <p:nvPr/>
        </p:nvSpPr>
        <p:spPr>
          <a:xfrm>
            <a:off x="1472183" y="6331458"/>
            <a:ext cx="73152" cy="983741"/>
          </a:xfrm>
          <a:custGeom>
            <a:avLst/>
            <a:gdLst/>
            <a:ahLst/>
            <a:cxnLst/>
            <a:rect l="l" t="t" r="r" b="b"/>
            <a:pathLst>
              <a:path w="73152" h="983742">
                <a:moveTo>
                  <a:pt x="0" y="0"/>
                </a:moveTo>
                <a:lnTo>
                  <a:pt x="0" y="983741"/>
                </a:lnTo>
                <a:lnTo>
                  <a:pt x="73152" y="983741"/>
                </a:lnTo>
                <a:lnTo>
                  <a:pt x="73152" y="0"/>
                </a:lnTo>
                <a:lnTo>
                  <a:pt x="0" y="0"/>
                </a:lnTo>
                <a:close/>
              </a:path>
            </a:pathLst>
          </a:custGeom>
          <a:solidFill>
            <a:srgbClr val="FFFFFF"/>
          </a:solidFill>
        </p:spPr>
        <p:txBody>
          <a:bodyPr wrap="square" lIns="0" tIns="0" rIns="0" bIns="0" rtlCol="0">
            <a:noAutofit/>
          </a:bodyPr>
          <a:lstStyle/>
          <a:p>
            <a:endParaRPr/>
          </a:p>
        </p:txBody>
      </p:sp>
      <p:sp>
        <p:nvSpPr>
          <p:cNvPr id="50" name="object 50"/>
          <p:cNvSpPr txBox="1"/>
          <p:nvPr/>
        </p:nvSpPr>
        <p:spPr>
          <a:xfrm>
            <a:off x="9205468" y="7004304"/>
            <a:ext cx="157480" cy="215900"/>
          </a:xfrm>
          <a:prstGeom prst="rect">
            <a:avLst/>
          </a:prstGeom>
        </p:spPr>
        <p:txBody>
          <a:bodyPr vert="horz" wrap="square" lIns="0" tIns="0" rIns="0" bIns="0" rtlCol="0">
            <a:noAutofit/>
          </a:bodyPr>
          <a:lstStyle/>
          <a:p>
            <a:pPr marL="55880">
              <a:lnSpc>
                <a:spcPct val="100000"/>
              </a:lnSpc>
            </a:pPr>
            <a:fld id="{81D60167-4931-47E6-BA6A-407CBD079E47}" type="slidenum">
              <a:rPr sz="1200" dirty="0" smtClean="0">
                <a:solidFill>
                  <a:srgbClr val="B5A788"/>
                </a:solidFill>
                <a:latin typeface="Gill Sans MT"/>
                <a:cs typeface="Gill Sans MT"/>
              </a:rPr>
              <a:t>10</a:t>
            </a:fld>
            <a:endParaRPr sz="1200">
              <a:latin typeface="Gill Sans MT"/>
              <a:cs typeface="Gill Sans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57200" y="457200"/>
            <a:ext cx="9144000" cy="979170"/>
          </a:xfrm>
          <a:custGeom>
            <a:avLst/>
            <a:gdLst/>
            <a:ahLst/>
            <a:cxnLst/>
            <a:rect l="l" t="t" r="r" b="b"/>
            <a:pathLst>
              <a:path w="9144000" h="979170">
                <a:moveTo>
                  <a:pt x="0" y="0"/>
                </a:moveTo>
                <a:lnTo>
                  <a:pt x="0" y="979169"/>
                </a:lnTo>
                <a:lnTo>
                  <a:pt x="9144000" y="979169"/>
                </a:lnTo>
                <a:lnTo>
                  <a:pt x="9144000" y="0"/>
                </a:lnTo>
                <a:lnTo>
                  <a:pt x="0" y="0"/>
                </a:lnTo>
                <a:close/>
              </a:path>
            </a:pathLst>
          </a:custGeom>
          <a:solidFill>
            <a:srgbClr val="000000"/>
          </a:solidFill>
        </p:spPr>
        <p:txBody>
          <a:bodyPr wrap="square" lIns="0" tIns="0" rIns="0" bIns="0" rtlCol="0">
            <a:noAutofit/>
          </a:bodyPr>
          <a:lstStyle/>
          <a:p>
            <a:endParaRPr/>
          </a:p>
        </p:txBody>
      </p:sp>
      <p:sp>
        <p:nvSpPr>
          <p:cNvPr id="4" name="object 4"/>
          <p:cNvSpPr/>
          <p:nvPr/>
        </p:nvSpPr>
        <p:spPr>
          <a:xfrm>
            <a:off x="1249172" y="921511"/>
            <a:ext cx="6308090" cy="263906"/>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4093464" y="1294638"/>
            <a:ext cx="5507735" cy="141732"/>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457200" y="1436369"/>
            <a:ext cx="9144000" cy="979170"/>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p:nvPr/>
        </p:nvSpPr>
        <p:spPr>
          <a:xfrm>
            <a:off x="457200" y="1436369"/>
            <a:ext cx="9144000" cy="979170"/>
          </a:xfrm>
          <a:custGeom>
            <a:avLst/>
            <a:gdLst/>
            <a:ahLst/>
            <a:cxnLst/>
            <a:rect l="l" t="t" r="r" b="b"/>
            <a:pathLst>
              <a:path w="9144000" h="979170">
                <a:moveTo>
                  <a:pt x="0" y="0"/>
                </a:moveTo>
                <a:lnTo>
                  <a:pt x="0" y="979170"/>
                </a:lnTo>
                <a:lnTo>
                  <a:pt x="9144000" y="979169"/>
                </a:lnTo>
                <a:lnTo>
                  <a:pt x="9144000" y="0"/>
                </a:lnTo>
                <a:lnTo>
                  <a:pt x="0" y="0"/>
                </a:lnTo>
                <a:close/>
              </a:path>
            </a:pathLst>
          </a:custGeom>
          <a:solidFill>
            <a:srgbClr val="000000"/>
          </a:solidFill>
        </p:spPr>
        <p:txBody>
          <a:bodyPr wrap="square" lIns="0" tIns="0" rIns="0" bIns="0" rtlCol="0">
            <a:noAutofit/>
          </a:bodyPr>
          <a:lstStyle/>
          <a:p>
            <a:endParaRPr/>
          </a:p>
        </p:txBody>
      </p:sp>
      <p:sp>
        <p:nvSpPr>
          <p:cNvPr id="8" name="object 8"/>
          <p:cNvSpPr/>
          <p:nvPr/>
        </p:nvSpPr>
        <p:spPr>
          <a:xfrm>
            <a:off x="4093464" y="1436369"/>
            <a:ext cx="5506973" cy="979169"/>
          </a:xfrm>
          <a:prstGeom prst="rect">
            <a:avLst/>
          </a:prstGeom>
          <a:blipFill>
            <a:blip r:embed="rId6" cstate="print"/>
            <a:stretch>
              <a:fillRect/>
            </a:stretch>
          </a:blipFill>
        </p:spPr>
        <p:txBody>
          <a:bodyPr wrap="square" lIns="0" tIns="0" rIns="0" bIns="0" rtlCol="0">
            <a:noAutofit/>
          </a:bodyPr>
          <a:lstStyle/>
          <a:p>
            <a:endParaRPr/>
          </a:p>
        </p:txBody>
      </p:sp>
      <p:sp>
        <p:nvSpPr>
          <p:cNvPr id="9" name="object 9"/>
          <p:cNvSpPr/>
          <p:nvPr/>
        </p:nvSpPr>
        <p:spPr>
          <a:xfrm>
            <a:off x="457200" y="2415539"/>
            <a:ext cx="9144000" cy="979170"/>
          </a:xfrm>
          <a:prstGeom prst="rect">
            <a:avLst/>
          </a:prstGeom>
          <a:blipFill>
            <a:blip r:embed="rId7" cstate="print"/>
            <a:stretch>
              <a:fillRect/>
            </a:stretch>
          </a:blipFill>
        </p:spPr>
        <p:txBody>
          <a:bodyPr wrap="square" lIns="0" tIns="0" rIns="0" bIns="0" rtlCol="0">
            <a:noAutofit/>
          </a:bodyPr>
          <a:lstStyle/>
          <a:p>
            <a:endParaRPr/>
          </a:p>
        </p:txBody>
      </p:sp>
      <p:sp>
        <p:nvSpPr>
          <p:cNvPr id="10" name="object 10"/>
          <p:cNvSpPr/>
          <p:nvPr/>
        </p:nvSpPr>
        <p:spPr>
          <a:xfrm>
            <a:off x="457200" y="2414777"/>
            <a:ext cx="9144000" cy="979932"/>
          </a:xfrm>
          <a:custGeom>
            <a:avLst/>
            <a:gdLst/>
            <a:ahLst/>
            <a:cxnLst/>
            <a:rect l="l" t="t" r="r" b="b"/>
            <a:pathLst>
              <a:path w="9144000" h="979932">
                <a:moveTo>
                  <a:pt x="0" y="0"/>
                </a:moveTo>
                <a:lnTo>
                  <a:pt x="0" y="979932"/>
                </a:lnTo>
                <a:lnTo>
                  <a:pt x="9144000" y="979931"/>
                </a:lnTo>
                <a:lnTo>
                  <a:pt x="9144000" y="0"/>
                </a:lnTo>
                <a:lnTo>
                  <a:pt x="0" y="0"/>
                </a:lnTo>
                <a:close/>
              </a:path>
            </a:pathLst>
          </a:custGeom>
          <a:solidFill>
            <a:srgbClr val="000000"/>
          </a:solidFill>
        </p:spPr>
        <p:txBody>
          <a:bodyPr wrap="square" lIns="0" tIns="0" rIns="0" bIns="0" rtlCol="0">
            <a:noAutofit/>
          </a:bodyPr>
          <a:lstStyle/>
          <a:p>
            <a:endParaRPr/>
          </a:p>
        </p:txBody>
      </p:sp>
      <p:sp>
        <p:nvSpPr>
          <p:cNvPr id="11" name="object 11"/>
          <p:cNvSpPr/>
          <p:nvPr/>
        </p:nvSpPr>
        <p:spPr>
          <a:xfrm>
            <a:off x="4093464" y="2415539"/>
            <a:ext cx="5506973" cy="979170"/>
          </a:xfrm>
          <a:prstGeom prst="rect">
            <a:avLst/>
          </a:prstGeom>
          <a:blipFill>
            <a:blip r:embed="rId8" cstate="print"/>
            <a:stretch>
              <a:fillRect/>
            </a:stretch>
          </a:blipFill>
        </p:spPr>
        <p:txBody>
          <a:bodyPr wrap="square" lIns="0" tIns="0" rIns="0" bIns="0" rtlCol="0">
            <a:noAutofit/>
          </a:bodyPr>
          <a:lstStyle/>
          <a:p>
            <a:endParaRPr/>
          </a:p>
        </p:txBody>
      </p:sp>
      <p:sp>
        <p:nvSpPr>
          <p:cNvPr id="12" name="object 12"/>
          <p:cNvSpPr/>
          <p:nvPr/>
        </p:nvSpPr>
        <p:spPr>
          <a:xfrm>
            <a:off x="457200" y="3394709"/>
            <a:ext cx="9144000" cy="979170"/>
          </a:xfrm>
          <a:prstGeom prst="rect">
            <a:avLst/>
          </a:prstGeom>
          <a:blipFill>
            <a:blip r:embed="rId9" cstate="print"/>
            <a:stretch>
              <a:fillRect/>
            </a:stretch>
          </a:blipFill>
        </p:spPr>
        <p:txBody>
          <a:bodyPr wrap="square" lIns="0" tIns="0" rIns="0" bIns="0" rtlCol="0">
            <a:noAutofit/>
          </a:bodyPr>
          <a:lstStyle/>
          <a:p>
            <a:endParaRPr/>
          </a:p>
        </p:txBody>
      </p:sp>
      <p:sp>
        <p:nvSpPr>
          <p:cNvPr id="13" name="object 13"/>
          <p:cNvSpPr/>
          <p:nvPr/>
        </p:nvSpPr>
        <p:spPr>
          <a:xfrm>
            <a:off x="457200" y="3393947"/>
            <a:ext cx="9144000" cy="979932"/>
          </a:xfrm>
          <a:custGeom>
            <a:avLst/>
            <a:gdLst/>
            <a:ahLst/>
            <a:cxnLst/>
            <a:rect l="l" t="t" r="r" b="b"/>
            <a:pathLst>
              <a:path w="9144000" h="979932">
                <a:moveTo>
                  <a:pt x="0" y="0"/>
                </a:moveTo>
                <a:lnTo>
                  <a:pt x="0" y="979932"/>
                </a:lnTo>
                <a:lnTo>
                  <a:pt x="9144000" y="979931"/>
                </a:lnTo>
                <a:lnTo>
                  <a:pt x="9144000" y="0"/>
                </a:lnTo>
                <a:lnTo>
                  <a:pt x="0" y="0"/>
                </a:lnTo>
                <a:close/>
              </a:path>
            </a:pathLst>
          </a:custGeom>
          <a:solidFill>
            <a:srgbClr val="000000"/>
          </a:solidFill>
        </p:spPr>
        <p:txBody>
          <a:bodyPr wrap="square" lIns="0" tIns="0" rIns="0" bIns="0" rtlCol="0">
            <a:noAutofit/>
          </a:bodyPr>
          <a:lstStyle/>
          <a:p>
            <a:endParaRPr/>
          </a:p>
        </p:txBody>
      </p:sp>
      <p:sp>
        <p:nvSpPr>
          <p:cNvPr id="14" name="object 14"/>
          <p:cNvSpPr txBox="1"/>
          <p:nvPr/>
        </p:nvSpPr>
        <p:spPr>
          <a:xfrm>
            <a:off x="563372" y="1751076"/>
            <a:ext cx="3462020" cy="2590800"/>
          </a:xfrm>
          <a:prstGeom prst="rect">
            <a:avLst/>
          </a:prstGeom>
        </p:spPr>
        <p:txBody>
          <a:bodyPr vert="horz" wrap="square" lIns="0" tIns="0" rIns="0" bIns="0" rtlCol="0">
            <a:noAutofit/>
          </a:bodyPr>
          <a:lstStyle/>
          <a:p>
            <a:pPr marL="182880" indent="-170815">
              <a:lnSpc>
                <a:spcPct val="100000"/>
              </a:lnSpc>
              <a:buClr>
                <a:srgbClr val="FFFFFF"/>
              </a:buClr>
              <a:buSzPct val="79166"/>
              <a:buFont typeface="Arial"/>
              <a:buChar char="•"/>
              <a:tabLst>
                <a:tab pos="182880" algn="l"/>
              </a:tabLst>
            </a:pPr>
            <a:r>
              <a:rPr sz="2400" b="1" spc="-125" dirty="0" smtClean="0">
                <a:solidFill>
                  <a:srgbClr val="FFFFFF"/>
                </a:solidFill>
                <a:latin typeface="Corbel"/>
                <a:cs typeface="Corbel"/>
              </a:rPr>
              <a:t>P</a:t>
            </a:r>
            <a:r>
              <a:rPr sz="2400" b="1" spc="-15" dirty="0" smtClean="0">
                <a:solidFill>
                  <a:srgbClr val="FFFFFF"/>
                </a:solidFill>
                <a:latin typeface="Corbel"/>
                <a:cs typeface="Corbel"/>
              </a:rPr>
              <a:t>encemaran</a:t>
            </a:r>
            <a:r>
              <a:rPr sz="2400" b="1" spc="25" dirty="0" smtClean="0">
                <a:solidFill>
                  <a:srgbClr val="FFFFFF"/>
                </a:solidFill>
                <a:latin typeface="Corbel"/>
                <a:cs typeface="Corbel"/>
              </a:rPr>
              <a:t> </a:t>
            </a:r>
            <a:r>
              <a:rPr sz="2400" b="1" spc="-15" dirty="0" smtClean="0">
                <a:solidFill>
                  <a:srgbClr val="FFFFFF"/>
                </a:solidFill>
                <a:latin typeface="Corbel"/>
                <a:cs typeface="Corbel"/>
              </a:rPr>
              <a:t>Lingkungan</a:t>
            </a:r>
            <a:endParaRPr sz="2400">
              <a:latin typeface="Corbel"/>
              <a:cs typeface="Corbel"/>
            </a:endParaRPr>
          </a:p>
          <a:p>
            <a:pPr marL="174625" indent="-162560">
              <a:lnSpc>
                <a:spcPct val="100000"/>
              </a:lnSpc>
              <a:buClr>
                <a:srgbClr val="FFFFFF"/>
              </a:buClr>
              <a:buSzPct val="79166"/>
              <a:buFont typeface="Arial"/>
              <a:buChar char="•"/>
              <a:tabLst>
                <a:tab pos="174625" algn="l"/>
              </a:tabLst>
            </a:pPr>
            <a:r>
              <a:rPr sz="2400" b="1" spc="-15" dirty="0" smtClean="0">
                <a:solidFill>
                  <a:srgbClr val="FFFFFF"/>
                </a:solidFill>
                <a:latin typeface="Corbel"/>
                <a:cs typeface="Corbel"/>
              </a:rPr>
              <a:t>Gerakan batuan/tanah</a:t>
            </a:r>
            <a:endParaRPr sz="2400">
              <a:latin typeface="Corbel"/>
              <a:cs typeface="Corbel"/>
            </a:endParaRPr>
          </a:p>
          <a:p>
            <a:pPr marL="186055" indent="-173990">
              <a:lnSpc>
                <a:spcPct val="100000"/>
              </a:lnSpc>
              <a:buClr>
                <a:srgbClr val="FFFFFF"/>
              </a:buClr>
              <a:buSzPct val="79166"/>
              <a:buFont typeface="Arial"/>
              <a:buChar char="•"/>
              <a:tabLst>
                <a:tab pos="186055" algn="l"/>
              </a:tabLst>
            </a:pPr>
            <a:r>
              <a:rPr sz="2400" b="1" spc="-15" dirty="0" smtClean="0">
                <a:solidFill>
                  <a:srgbClr val="FFFFFF"/>
                </a:solidFill>
                <a:latin typeface="Corbel"/>
                <a:cs typeface="Corbel"/>
              </a:rPr>
              <a:t>Lahan</a:t>
            </a:r>
            <a:r>
              <a:rPr sz="2400" b="1" spc="10" dirty="0" smtClean="0">
                <a:solidFill>
                  <a:srgbClr val="FFFFFF"/>
                </a:solidFill>
                <a:latin typeface="Corbel"/>
                <a:cs typeface="Corbel"/>
              </a:rPr>
              <a:t> </a:t>
            </a:r>
            <a:r>
              <a:rPr sz="2400" b="1" spc="-10" dirty="0" smtClean="0">
                <a:solidFill>
                  <a:srgbClr val="FFFFFF"/>
                </a:solidFill>
                <a:latin typeface="Corbel"/>
                <a:cs typeface="Corbel"/>
              </a:rPr>
              <a:t>Kritis</a:t>
            </a:r>
            <a:endParaRPr sz="2400">
              <a:latin typeface="Corbel"/>
              <a:cs typeface="Corbel"/>
            </a:endParaRPr>
          </a:p>
          <a:p>
            <a:pPr marL="186055" indent="-173990">
              <a:lnSpc>
                <a:spcPct val="100000"/>
              </a:lnSpc>
              <a:buClr>
                <a:srgbClr val="FFFFFF"/>
              </a:buClr>
              <a:buSzPct val="79166"/>
              <a:buFont typeface="Arial"/>
              <a:buChar char="•"/>
              <a:tabLst>
                <a:tab pos="186055" algn="l"/>
              </a:tabLst>
            </a:pPr>
            <a:r>
              <a:rPr sz="2400" b="1" spc="-20" dirty="0" smtClean="0">
                <a:solidFill>
                  <a:srgbClr val="FFFFFF"/>
                </a:solidFill>
                <a:latin typeface="Corbel"/>
                <a:cs typeface="Corbel"/>
              </a:rPr>
              <a:t>Banjir</a:t>
            </a:r>
            <a:endParaRPr sz="2400">
              <a:latin typeface="Corbel"/>
              <a:cs typeface="Corbel"/>
            </a:endParaRPr>
          </a:p>
          <a:p>
            <a:pPr marL="186055" indent="-173990">
              <a:lnSpc>
                <a:spcPct val="100000"/>
              </a:lnSpc>
              <a:buClr>
                <a:srgbClr val="FFFFFF"/>
              </a:buClr>
              <a:buSzPct val="79166"/>
              <a:buFont typeface="Arial"/>
              <a:buChar char="•"/>
              <a:tabLst>
                <a:tab pos="186055" algn="l"/>
              </a:tabLst>
            </a:pPr>
            <a:r>
              <a:rPr sz="2400" b="1" spc="-15" dirty="0" smtClean="0">
                <a:solidFill>
                  <a:srgbClr val="FFFFFF"/>
                </a:solidFill>
                <a:latin typeface="Corbel"/>
                <a:cs typeface="Corbel"/>
              </a:rPr>
              <a:t>Erosi</a:t>
            </a:r>
            <a:endParaRPr sz="2400">
              <a:latin typeface="Corbel"/>
              <a:cs typeface="Corbel"/>
            </a:endParaRPr>
          </a:p>
          <a:p>
            <a:pPr marL="186055" indent="-173990">
              <a:lnSpc>
                <a:spcPct val="100000"/>
              </a:lnSpc>
              <a:buClr>
                <a:srgbClr val="FFFFFF"/>
              </a:buClr>
              <a:buSzPct val="79166"/>
              <a:buFont typeface="Arial"/>
              <a:buChar char="•"/>
              <a:tabLst>
                <a:tab pos="186055" algn="l"/>
              </a:tabLst>
            </a:pPr>
            <a:r>
              <a:rPr sz="2400" b="1" spc="-70" dirty="0" smtClean="0">
                <a:solidFill>
                  <a:srgbClr val="FFFFFF"/>
                </a:solidFill>
                <a:latin typeface="Corbel"/>
                <a:cs typeface="Corbel"/>
              </a:rPr>
              <a:t>K</a:t>
            </a:r>
            <a:r>
              <a:rPr sz="2400" b="1" spc="-15" dirty="0" smtClean="0">
                <a:solidFill>
                  <a:srgbClr val="FFFFFF"/>
                </a:solidFill>
                <a:latin typeface="Corbel"/>
                <a:cs typeface="Corbel"/>
              </a:rPr>
              <a:t>e</a:t>
            </a:r>
            <a:r>
              <a:rPr sz="2400" b="1" spc="-55" dirty="0" smtClean="0">
                <a:solidFill>
                  <a:srgbClr val="FFFFFF"/>
                </a:solidFill>
                <a:latin typeface="Corbel"/>
                <a:cs typeface="Corbel"/>
              </a:rPr>
              <a:t>k</a:t>
            </a:r>
            <a:r>
              <a:rPr sz="2400" b="1" spc="-15" dirty="0" smtClean="0">
                <a:solidFill>
                  <a:srgbClr val="FFFFFF"/>
                </a:solidFill>
                <a:latin typeface="Corbel"/>
                <a:cs typeface="Corbel"/>
              </a:rPr>
              <a:t>eringan</a:t>
            </a:r>
            <a:endParaRPr sz="2400">
              <a:latin typeface="Corbel"/>
              <a:cs typeface="Corbel"/>
            </a:endParaRPr>
          </a:p>
          <a:p>
            <a:pPr marL="186055" indent="-173990">
              <a:lnSpc>
                <a:spcPct val="100000"/>
              </a:lnSpc>
              <a:buClr>
                <a:srgbClr val="FFFFFF"/>
              </a:buClr>
              <a:buSzPct val="79166"/>
              <a:buFont typeface="Arial"/>
              <a:buChar char="•"/>
              <a:tabLst>
                <a:tab pos="186055" algn="l"/>
              </a:tabLst>
            </a:pPr>
            <a:r>
              <a:rPr sz="2400" b="1" spc="0" dirty="0" smtClean="0">
                <a:solidFill>
                  <a:srgbClr val="FFFFFF"/>
                </a:solidFill>
                <a:latin typeface="Corbel"/>
                <a:cs typeface="Corbel"/>
              </a:rPr>
              <a:t>Dll</a:t>
            </a:r>
            <a:endParaRPr sz="2400">
              <a:latin typeface="Corbel"/>
              <a:cs typeface="Corbel"/>
            </a:endParaRPr>
          </a:p>
        </p:txBody>
      </p:sp>
      <p:sp>
        <p:nvSpPr>
          <p:cNvPr id="15" name="object 15"/>
          <p:cNvSpPr/>
          <p:nvPr/>
        </p:nvSpPr>
        <p:spPr>
          <a:xfrm>
            <a:off x="4093464" y="3394709"/>
            <a:ext cx="5506973" cy="979170"/>
          </a:xfrm>
          <a:prstGeom prst="rect">
            <a:avLst/>
          </a:prstGeom>
          <a:blipFill>
            <a:blip r:embed="rId10" cstate="print"/>
            <a:stretch>
              <a:fillRect/>
            </a:stretch>
          </a:blipFill>
        </p:spPr>
        <p:txBody>
          <a:bodyPr wrap="square" lIns="0" tIns="0" rIns="0" bIns="0" rtlCol="0">
            <a:noAutofit/>
          </a:bodyPr>
          <a:lstStyle/>
          <a:p>
            <a:endParaRPr/>
          </a:p>
        </p:txBody>
      </p:sp>
      <p:sp>
        <p:nvSpPr>
          <p:cNvPr id="16" name="object 16"/>
          <p:cNvSpPr/>
          <p:nvPr/>
        </p:nvSpPr>
        <p:spPr>
          <a:xfrm>
            <a:off x="457200" y="4373879"/>
            <a:ext cx="9144000" cy="979170"/>
          </a:xfrm>
          <a:prstGeom prst="rect">
            <a:avLst/>
          </a:prstGeom>
          <a:blipFill>
            <a:blip r:embed="rId11" cstate="print"/>
            <a:stretch>
              <a:fillRect/>
            </a:stretch>
          </a:blipFill>
        </p:spPr>
        <p:txBody>
          <a:bodyPr wrap="square" lIns="0" tIns="0" rIns="0" bIns="0" rtlCol="0">
            <a:noAutofit/>
          </a:bodyPr>
          <a:lstStyle/>
          <a:p>
            <a:endParaRPr/>
          </a:p>
        </p:txBody>
      </p:sp>
      <p:sp>
        <p:nvSpPr>
          <p:cNvPr id="17" name="object 17"/>
          <p:cNvSpPr/>
          <p:nvPr/>
        </p:nvSpPr>
        <p:spPr>
          <a:xfrm>
            <a:off x="457200" y="4373117"/>
            <a:ext cx="9144000" cy="979932"/>
          </a:xfrm>
          <a:custGeom>
            <a:avLst/>
            <a:gdLst/>
            <a:ahLst/>
            <a:cxnLst/>
            <a:rect l="l" t="t" r="r" b="b"/>
            <a:pathLst>
              <a:path w="9144000" h="979932">
                <a:moveTo>
                  <a:pt x="0" y="0"/>
                </a:moveTo>
                <a:lnTo>
                  <a:pt x="0" y="979932"/>
                </a:lnTo>
                <a:lnTo>
                  <a:pt x="9144000" y="979932"/>
                </a:lnTo>
                <a:lnTo>
                  <a:pt x="9144000" y="0"/>
                </a:lnTo>
                <a:lnTo>
                  <a:pt x="0" y="0"/>
                </a:lnTo>
                <a:close/>
              </a:path>
            </a:pathLst>
          </a:custGeom>
          <a:solidFill>
            <a:srgbClr val="000000"/>
          </a:solidFill>
        </p:spPr>
        <p:txBody>
          <a:bodyPr wrap="square" lIns="0" tIns="0" rIns="0" bIns="0" rtlCol="0">
            <a:noAutofit/>
          </a:bodyPr>
          <a:lstStyle/>
          <a:p>
            <a:endParaRPr/>
          </a:p>
        </p:txBody>
      </p:sp>
      <p:sp>
        <p:nvSpPr>
          <p:cNvPr id="18" name="object 18"/>
          <p:cNvSpPr/>
          <p:nvPr/>
        </p:nvSpPr>
        <p:spPr>
          <a:xfrm>
            <a:off x="4093464" y="4373879"/>
            <a:ext cx="5506973" cy="376428"/>
          </a:xfrm>
          <a:prstGeom prst="rect">
            <a:avLst/>
          </a:prstGeom>
          <a:blipFill>
            <a:blip r:embed="rId12" cstate="print"/>
            <a:stretch>
              <a:fillRect/>
            </a:stretch>
          </a:blipFill>
        </p:spPr>
        <p:txBody>
          <a:bodyPr wrap="square" lIns="0" tIns="0" rIns="0" bIns="0" rtlCol="0">
            <a:noAutofit/>
          </a:bodyPr>
          <a:lstStyle/>
          <a:p>
            <a:endParaRPr/>
          </a:p>
        </p:txBody>
      </p:sp>
      <p:sp>
        <p:nvSpPr>
          <p:cNvPr id="19" name="object 19"/>
          <p:cNvSpPr/>
          <p:nvPr/>
        </p:nvSpPr>
        <p:spPr>
          <a:xfrm>
            <a:off x="3589020" y="4867655"/>
            <a:ext cx="2879598" cy="485394"/>
          </a:xfrm>
          <a:prstGeom prst="rect">
            <a:avLst/>
          </a:prstGeom>
          <a:blipFill>
            <a:blip r:embed="rId13" cstate="print"/>
            <a:stretch>
              <a:fillRect/>
            </a:stretch>
          </a:blipFill>
        </p:spPr>
        <p:txBody>
          <a:bodyPr wrap="square" lIns="0" tIns="0" rIns="0" bIns="0" rtlCol="0">
            <a:noAutofit/>
          </a:bodyPr>
          <a:lstStyle/>
          <a:p>
            <a:endParaRPr/>
          </a:p>
        </p:txBody>
      </p:sp>
      <p:sp>
        <p:nvSpPr>
          <p:cNvPr id="20" name="object 20"/>
          <p:cNvSpPr/>
          <p:nvPr/>
        </p:nvSpPr>
        <p:spPr>
          <a:xfrm>
            <a:off x="6541769" y="4822697"/>
            <a:ext cx="3058667" cy="530352"/>
          </a:xfrm>
          <a:prstGeom prst="rect">
            <a:avLst/>
          </a:prstGeom>
          <a:blipFill>
            <a:blip r:embed="rId14" cstate="print"/>
            <a:stretch>
              <a:fillRect/>
            </a:stretch>
          </a:blipFill>
        </p:spPr>
        <p:txBody>
          <a:bodyPr wrap="square" lIns="0" tIns="0" rIns="0" bIns="0" rtlCol="0">
            <a:noAutofit/>
          </a:bodyPr>
          <a:lstStyle/>
          <a:p>
            <a:endParaRPr/>
          </a:p>
        </p:txBody>
      </p:sp>
      <p:sp>
        <p:nvSpPr>
          <p:cNvPr id="21" name="object 21"/>
          <p:cNvSpPr/>
          <p:nvPr/>
        </p:nvSpPr>
        <p:spPr>
          <a:xfrm>
            <a:off x="709422" y="4966715"/>
            <a:ext cx="2807970" cy="386334"/>
          </a:xfrm>
          <a:prstGeom prst="rect">
            <a:avLst/>
          </a:prstGeom>
          <a:blipFill>
            <a:blip r:embed="rId15" cstate="print"/>
            <a:stretch>
              <a:fillRect/>
            </a:stretch>
          </a:blipFill>
        </p:spPr>
        <p:txBody>
          <a:bodyPr wrap="square" lIns="0" tIns="0" rIns="0" bIns="0" rtlCol="0">
            <a:noAutofit/>
          </a:bodyPr>
          <a:lstStyle/>
          <a:p>
            <a:endParaRPr/>
          </a:p>
        </p:txBody>
      </p:sp>
      <p:sp>
        <p:nvSpPr>
          <p:cNvPr id="22" name="object 22"/>
          <p:cNvSpPr/>
          <p:nvPr/>
        </p:nvSpPr>
        <p:spPr>
          <a:xfrm>
            <a:off x="457200" y="5353050"/>
            <a:ext cx="9144000" cy="979170"/>
          </a:xfrm>
          <a:prstGeom prst="rect">
            <a:avLst/>
          </a:prstGeom>
          <a:blipFill>
            <a:blip r:embed="rId16" cstate="print"/>
            <a:stretch>
              <a:fillRect/>
            </a:stretch>
          </a:blipFill>
        </p:spPr>
        <p:txBody>
          <a:bodyPr wrap="square" lIns="0" tIns="0" rIns="0" bIns="0" rtlCol="0">
            <a:noAutofit/>
          </a:bodyPr>
          <a:lstStyle/>
          <a:p>
            <a:endParaRPr/>
          </a:p>
        </p:txBody>
      </p:sp>
      <p:sp>
        <p:nvSpPr>
          <p:cNvPr id="23" name="object 23"/>
          <p:cNvSpPr/>
          <p:nvPr/>
        </p:nvSpPr>
        <p:spPr>
          <a:xfrm>
            <a:off x="457200" y="5352288"/>
            <a:ext cx="9144000" cy="240792"/>
          </a:xfrm>
          <a:custGeom>
            <a:avLst/>
            <a:gdLst/>
            <a:ahLst/>
            <a:cxnLst/>
            <a:rect l="l" t="t" r="r" b="b"/>
            <a:pathLst>
              <a:path w="9144000" h="240792">
                <a:moveTo>
                  <a:pt x="0" y="0"/>
                </a:moveTo>
                <a:lnTo>
                  <a:pt x="0" y="240792"/>
                </a:lnTo>
                <a:lnTo>
                  <a:pt x="9144000" y="240791"/>
                </a:lnTo>
                <a:lnTo>
                  <a:pt x="9144000" y="0"/>
                </a:lnTo>
                <a:lnTo>
                  <a:pt x="0" y="0"/>
                </a:lnTo>
                <a:close/>
              </a:path>
            </a:pathLst>
          </a:custGeom>
          <a:solidFill>
            <a:srgbClr val="000000"/>
          </a:solidFill>
        </p:spPr>
        <p:txBody>
          <a:bodyPr wrap="square" lIns="0" tIns="0" rIns="0" bIns="0" rtlCol="0">
            <a:noAutofit/>
          </a:bodyPr>
          <a:lstStyle/>
          <a:p>
            <a:endParaRPr/>
          </a:p>
        </p:txBody>
      </p:sp>
      <p:sp>
        <p:nvSpPr>
          <p:cNvPr id="24" name="object 24"/>
          <p:cNvSpPr/>
          <p:nvPr/>
        </p:nvSpPr>
        <p:spPr>
          <a:xfrm>
            <a:off x="457200" y="5609082"/>
            <a:ext cx="9144000" cy="0"/>
          </a:xfrm>
          <a:custGeom>
            <a:avLst/>
            <a:gdLst/>
            <a:ahLst/>
            <a:cxnLst/>
            <a:rect l="l" t="t" r="r" b="b"/>
            <a:pathLst>
              <a:path w="9144000">
                <a:moveTo>
                  <a:pt x="9144000" y="0"/>
                </a:moveTo>
                <a:lnTo>
                  <a:pt x="0" y="0"/>
                </a:lnTo>
              </a:path>
            </a:pathLst>
          </a:custGeom>
          <a:ln w="46990">
            <a:solidFill>
              <a:srgbClr val="FFFFFF"/>
            </a:solidFill>
          </a:ln>
        </p:spPr>
        <p:txBody>
          <a:bodyPr wrap="square" lIns="0" tIns="0" rIns="0" bIns="0" rtlCol="0">
            <a:noAutofit/>
          </a:bodyPr>
          <a:lstStyle/>
          <a:p>
            <a:endParaRPr/>
          </a:p>
        </p:txBody>
      </p:sp>
      <p:sp>
        <p:nvSpPr>
          <p:cNvPr id="25" name="object 25"/>
          <p:cNvSpPr/>
          <p:nvPr/>
        </p:nvSpPr>
        <p:spPr>
          <a:xfrm>
            <a:off x="3589020" y="5353050"/>
            <a:ext cx="2879598" cy="979170"/>
          </a:xfrm>
          <a:prstGeom prst="rect">
            <a:avLst/>
          </a:prstGeom>
          <a:blipFill>
            <a:blip r:embed="rId17" cstate="print"/>
            <a:stretch>
              <a:fillRect/>
            </a:stretch>
          </a:blipFill>
        </p:spPr>
        <p:txBody>
          <a:bodyPr wrap="square" lIns="0" tIns="0" rIns="0" bIns="0" rtlCol="0">
            <a:noAutofit/>
          </a:bodyPr>
          <a:lstStyle/>
          <a:p>
            <a:endParaRPr/>
          </a:p>
        </p:txBody>
      </p:sp>
      <p:sp>
        <p:nvSpPr>
          <p:cNvPr id="26" name="object 26"/>
          <p:cNvSpPr/>
          <p:nvPr/>
        </p:nvSpPr>
        <p:spPr>
          <a:xfrm>
            <a:off x="6541769" y="5353050"/>
            <a:ext cx="3058667" cy="979170"/>
          </a:xfrm>
          <a:prstGeom prst="rect">
            <a:avLst/>
          </a:prstGeom>
          <a:blipFill>
            <a:blip r:embed="rId18" cstate="print"/>
            <a:stretch>
              <a:fillRect/>
            </a:stretch>
          </a:blipFill>
        </p:spPr>
        <p:txBody>
          <a:bodyPr wrap="square" lIns="0" tIns="0" rIns="0" bIns="0" rtlCol="0">
            <a:noAutofit/>
          </a:bodyPr>
          <a:lstStyle/>
          <a:p>
            <a:endParaRPr/>
          </a:p>
        </p:txBody>
      </p:sp>
      <p:sp>
        <p:nvSpPr>
          <p:cNvPr id="27" name="object 27"/>
          <p:cNvSpPr/>
          <p:nvPr/>
        </p:nvSpPr>
        <p:spPr>
          <a:xfrm>
            <a:off x="709422" y="5353050"/>
            <a:ext cx="2807970" cy="979170"/>
          </a:xfrm>
          <a:prstGeom prst="rect">
            <a:avLst/>
          </a:prstGeom>
          <a:blipFill>
            <a:blip r:embed="rId19" cstate="print"/>
            <a:stretch>
              <a:fillRect/>
            </a:stretch>
          </a:blipFill>
        </p:spPr>
        <p:txBody>
          <a:bodyPr wrap="square" lIns="0" tIns="0" rIns="0" bIns="0" rtlCol="0">
            <a:noAutofit/>
          </a:bodyPr>
          <a:lstStyle/>
          <a:p>
            <a:endParaRPr/>
          </a:p>
        </p:txBody>
      </p:sp>
      <p:sp>
        <p:nvSpPr>
          <p:cNvPr id="28" name="object 28"/>
          <p:cNvSpPr/>
          <p:nvPr/>
        </p:nvSpPr>
        <p:spPr>
          <a:xfrm>
            <a:off x="457200" y="6332220"/>
            <a:ext cx="9144000" cy="982980"/>
          </a:xfrm>
          <a:prstGeom prst="rect">
            <a:avLst/>
          </a:prstGeom>
          <a:blipFill>
            <a:blip r:embed="rId20" cstate="print"/>
            <a:stretch>
              <a:fillRect/>
            </a:stretch>
          </a:blipFill>
        </p:spPr>
        <p:txBody>
          <a:bodyPr wrap="square" lIns="0" tIns="0" rIns="0" bIns="0" rtlCol="0">
            <a:noAutofit/>
          </a:bodyPr>
          <a:lstStyle/>
          <a:p>
            <a:endParaRPr/>
          </a:p>
        </p:txBody>
      </p:sp>
      <p:sp>
        <p:nvSpPr>
          <p:cNvPr id="29" name="object 29"/>
          <p:cNvSpPr/>
          <p:nvPr/>
        </p:nvSpPr>
        <p:spPr>
          <a:xfrm>
            <a:off x="3589020" y="6332220"/>
            <a:ext cx="2879598" cy="982980"/>
          </a:xfrm>
          <a:prstGeom prst="rect">
            <a:avLst/>
          </a:prstGeom>
          <a:blipFill>
            <a:blip r:embed="rId21" cstate="print"/>
            <a:stretch>
              <a:fillRect/>
            </a:stretch>
          </a:blipFill>
        </p:spPr>
        <p:txBody>
          <a:bodyPr wrap="square" lIns="0" tIns="0" rIns="0" bIns="0" rtlCol="0">
            <a:noAutofit/>
          </a:bodyPr>
          <a:lstStyle/>
          <a:p>
            <a:endParaRPr/>
          </a:p>
        </p:txBody>
      </p:sp>
      <p:sp>
        <p:nvSpPr>
          <p:cNvPr id="30" name="object 30"/>
          <p:cNvSpPr/>
          <p:nvPr/>
        </p:nvSpPr>
        <p:spPr>
          <a:xfrm>
            <a:off x="6541769" y="6332220"/>
            <a:ext cx="3058667" cy="982980"/>
          </a:xfrm>
          <a:prstGeom prst="rect">
            <a:avLst/>
          </a:prstGeom>
          <a:blipFill>
            <a:blip r:embed="rId22" cstate="print"/>
            <a:stretch>
              <a:fillRect/>
            </a:stretch>
          </a:blipFill>
        </p:spPr>
        <p:txBody>
          <a:bodyPr wrap="square" lIns="0" tIns="0" rIns="0" bIns="0" rtlCol="0">
            <a:noAutofit/>
          </a:bodyPr>
          <a:lstStyle/>
          <a:p>
            <a:endParaRPr/>
          </a:p>
        </p:txBody>
      </p:sp>
      <p:sp>
        <p:nvSpPr>
          <p:cNvPr id="31" name="object 31"/>
          <p:cNvSpPr/>
          <p:nvPr/>
        </p:nvSpPr>
        <p:spPr>
          <a:xfrm>
            <a:off x="709422" y="6332220"/>
            <a:ext cx="2807970" cy="982980"/>
          </a:xfrm>
          <a:prstGeom prst="rect">
            <a:avLst/>
          </a:prstGeom>
          <a:blipFill>
            <a:blip r:embed="rId23" cstate="print"/>
            <a:stretch>
              <a:fillRect/>
            </a:stretch>
          </a:blipFill>
        </p:spPr>
        <p:txBody>
          <a:bodyPr wrap="square" lIns="0" tIns="0" rIns="0" bIns="0" rtlCol="0">
            <a:noAutofit/>
          </a:bodyPr>
          <a:lstStyle/>
          <a:p>
            <a:endParaRPr/>
          </a:p>
        </p:txBody>
      </p:sp>
      <p:sp>
        <p:nvSpPr>
          <p:cNvPr id="32" name="object 32"/>
          <p:cNvSpPr txBox="1"/>
          <p:nvPr/>
        </p:nvSpPr>
        <p:spPr>
          <a:xfrm>
            <a:off x="9205468" y="7004304"/>
            <a:ext cx="157480" cy="215900"/>
          </a:xfrm>
          <a:prstGeom prst="rect">
            <a:avLst/>
          </a:prstGeom>
        </p:spPr>
        <p:txBody>
          <a:bodyPr vert="horz" wrap="square" lIns="0" tIns="0" rIns="0" bIns="0" rtlCol="0">
            <a:noAutofit/>
          </a:bodyPr>
          <a:lstStyle/>
          <a:p>
            <a:pPr marL="55880">
              <a:lnSpc>
                <a:spcPct val="100000"/>
              </a:lnSpc>
            </a:pPr>
            <a:fld id="{81D60167-4931-47E6-BA6A-407CBD079E47}" type="slidenum">
              <a:rPr sz="1200" dirty="0" smtClean="0">
                <a:solidFill>
                  <a:srgbClr val="B5A788"/>
                </a:solidFill>
                <a:latin typeface="Gill Sans MT"/>
                <a:cs typeface="Gill Sans MT"/>
              </a:rPr>
              <a:t>11</a:t>
            </a:fld>
            <a:endParaRPr sz="1200">
              <a:latin typeface="Gill Sans MT"/>
              <a:cs typeface="Gill Sans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60248" y="461009"/>
            <a:ext cx="819911" cy="819150"/>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199" y="457199"/>
            <a:ext cx="829818" cy="829818"/>
          </a:xfrm>
          <a:custGeom>
            <a:avLst/>
            <a:gdLst/>
            <a:ahLst/>
            <a:cxnLst/>
            <a:rect l="l" t="t" r="r" b="b"/>
            <a:pathLst>
              <a:path w="829818" h="829818">
                <a:moveTo>
                  <a:pt x="829818" y="3810"/>
                </a:moveTo>
                <a:lnTo>
                  <a:pt x="829818" y="2286"/>
                </a:lnTo>
                <a:lnTo>
                  <a:pt x="829056" y="762"/>
                </a:lnTo>
                <a:lnTo>
                  <a:pt x="828294" y="0"/>
                </a:lnTo>
                <a:lnTo>
                  <a:pt x="0" y="0"/>
                </a:lnTo>
                <a:lnTo>
                  <a:pt x="0" y="829818"/>
                </a:lnTo>
                <a:lnTo>
                  <a:pt x="3048" y="829818"/>
                </a:lnTo>
                <a:lnTo>
                  <a:pt x="3048" y="816864"/>
                </a:lnTo>
                <a:lnTo>
                  <a:pt x="3810" y="816864"/>
                </a:lnTo>
                <a:lnTo>
                  <a:pt x="3810" y="9906"/>
                </a:lnTo>
                <a:lnTo>
                  <a:pt x="9906" y="3810"/>
                </a:lnTo>
                <a:lnTo>
                  <a:pt x="9906" y="9906"/>
                </a:lnTo>
                <a:lnTo>
                  <a:pt x="816753" y="9906"/>
                </a:lnTo>
                <a:lnTo>
                  <a:pt x="816864" y="3810"/>
                </a:lnTo>
                <a:lnTo>
                  <a:pt x="822960" y="9906"/>
                </a:lnTo>
                <a:lnTo>
                  <a:pt x="822960" y="106920"/>
                </a:lnTo>
                <a:lnTo>
                  <a:pt x="828294" y="46482"/>
                </a:lnTo>
                <a:lnTo>
                  <a:pt x="829818" y="3810"/>
                </a:lnTo>
                <a:close/>
              </a:path>
              <a:path w="829818" h="829818">
                <a:moveTo>
                  <a:pt x="822960" y="106920"/>
                </a:moveTo>
                <a:lnTo>
                  <a:pt x="822960" y="9906"/>
                </a:lnTo>
                <a:lnTo>
                  <a:pt x="816753" y="9906"/>
                </a:lnTo>
                <a:lnTo>
                  <a:pt x="816102" y="45720"/>
                </a:lnTo>
                <a:lnTo>
                  <a:pt x="810227" y="109813"/>
                </a:lnTo>
                <a:lnTo>
                  <a:pt x="799529" y="172336"/>
                </a:lnTo>
                <a:lnTo>
                  <a:pt x="784202" y="233103"/>
                </a:lnTo>
                <a:lnTo>
                  <a:pt x="764442" y="291928"/>
                </a:lnTo>
                <a:lnTo>
                  <a:pt x="740441" y="348625"/>
                </a:lnTo>
                <a:lnTo>
                  <a:pt x="712395" y="403006"/>
                </a:lnTo>
                <a:lnTo>
                  <a:pt x="680497" y="454885"/>
                </a:lnTo>
                <a:lnTo>
                  <a:pt x="644943" y="504077"/>
                </a:lnTo>
                <a:lnTo>
                  <a:pt x="605926" y="550394"/>
                </a:lnTo>
                <a:lnTo>
                  <a:pt x="563641" y="593650"/>
                </a:lnTo>
                <a:lnTo>
                  <a:pt x="518283" y="633659"/>
                </a:lnTo>
                <a:lnTo>
                  <a:pt x="470045" y="670235"/>
                </a:lnTo>
                <a:lnTo>
                  <a:pt x="419122" y="703190"/>
                </a:lnTo>
                <a:lnTo>
                  <a:pt x="365709" y="732340"/>
                </a:lnTo>
                <a:lnTo>
                  <a:pt x="309999" y="757496"/>
                </a:lnTo>
                <a:lnTo>
                  <a:pt x="252187" y="778473"/>
                </a:lnTo>
                <a:lnTo>
                  <a:pt x="192468" y="795085"/>
                </a:lnTo>
                <a:lnTo>
                  <a:pt x="131036" y="807145"/>
                </a:lnTo>
                <a:lnTo>
                  <a:pt x="68085" y="814467"/>
                </a:lnTo>
                <a:lnTo>
                  <a:pt x="3810" y="816864"/>
                </a:lnTo>
                <a:lnTo>
                  <a:pt x="3048" y="816864"/>
                </a:lnTo>
                <a:lnTo>
                  <a:pt x="9906" y="823722"/>
                </a:lnTo>
                <a:lnTo>
                  <a:pt x="9906" y="829583"/>
                </a:lnTo>
                <a:lnTo>
                  <a:pt x="69036" y="827313"/>
                </a:lnTo>
                <a:lnTo>
                  <a:pt x="132944" y="819810"/>
                </a:lnTo>
                <a:lnTo>
                  <a:pt x="195333" y="807500"/>
                </a:lnTo>
                <a:lnTo>
                  <a:pt x="256002" y="790572"/>
                </a:lnTo>
                <a:lnTo>
                  <a:pt x="314749" y="769215"/>
                </a:lnTo>
                <a:lnTo>
                  <a:pt x="371372" y="743619"/>
                </a:lnTo>
                <a:lnTo>
                  <a:pt x="425670" y="713975"/>
                </a:lnTo>
                <a:lnTo>
                  <a:pt x="477442" y="680472"/>
                </a:lnTo>
                <a:lnTo>
                  <a:pt x="526486" y="643299"/>
                </a:lnTo>
                <a:lnTo>
                  <a:pt x="572600" y="602646"/>
                </a:lnTo>
                <a:lnTo>
                  <a:pt x="615583" y="558704"/>
                </a:lnTo>
                <a:lnTo>
                  <a:pt x="655234" y="511661"/>
                </a:lnTo>
                <a:lnTo>
                  <a:pt x="691350" y="461708"/>
                </a:lnTo>
                <a:lnTo>
                  <a:pt x="723732" y="409034"/>
                </a:lnTo>
                <a:lnTo>
                  <a:pt x="752176" y="353830"/>
                </a:lnTo>
                <a:lnTo>
                  <a:pt x="776482" y="296283"/>
                </a:lnTo>
                <a:lnTo>
                  <a:pt x="796449" y="236586"/>
                </a:lnTo>
                <a:lnTo>
                  <a:pt x="811874" y="174927"/>
                </a:lnTo>
                <a:lnTo>
                  <a:pt x="822556" y="111495"/>
                </a:lnTo>
                <a:lnTo>
                  <a:pt x="822960" y="106920"/>
                </a:lnTo>
                <a:close/>
              </a:path>
              <a:path w="829818" h="829818">
                <a:moveTo>
                  <a:pt x="9906" y="829583"/>
                </a:moveTo>
                <a:lnTo>
                  <a:pt x="9906" y="823722"/>
                </a:lnTo>
                <a:lnTo>
                  <a:pt x="3048" y="816864"/>
                </a:lnTo>
                <a:lnTo>
                  <a:pt x="3048" y="829818"/>
                </a:lnTo>
                <a:lnTo>
                  <a:pt x="3810" y="829818"/>
                </a:lnTo>
                <a:lnTo>
                  <a:pt x="9906" y="829583"/>
                </a:lnTo>
                <a:close/>
              </a:path>
              <a:path w="829818" h="829818">
                <a:moveTo>
                  <a:pt x="9906" y="9906"/>
                </a:moveTo>
                <a:lnTo>
                  <a:pt x="9906" y="3810"/>
                </a:lnTo>
                <a:lnTo>
                  <a:pt x="3810" y="9906"/>
                </a:lnTo>
                <a:lnTo>
                  <a:pt x="9906" y="9906"/>
                </a:lnTo>
                <a:close/>
              </a:path>
              <a:path w="829818" h="829818">
                <a:moveTo>
                  <a:pt x="9906" y="816636"/>
                </a:moveTo>
                <a:lnTo>
                  <a:pt x="9906" y="9906"/>
                </a:lnTo>
                <a:lnTo>
                  <a:pt x="3810" y="9906"/>
                </a:lnTo>
                <a:lnTo>
                  <a:pt x="3810" y="816864"/>
                </a:lnTo>
                <a:lnTo>
                  <a:pt x="9906" y="816636"/>
                </a:lnTo>
                <a:close/>
              </a:path>
              <a:path w="829818" h="829818">
                <a:moveTo>
                  <a:pt x="822960" y="9906"/>
                </a:moveTo>
                <a:lnTo>
                  <a:pt x="816864" y="3810"/>
                </a:lnTo>
                <a:lnTo>
                  <a:pt x="816753" y="9906"/>
                </a:lnTo>
                <a:lnTo>
                  <a:pt x="822960" y="9906"/>
                </a:lnTo>
                <a:close/>
              </a:path>
            </a:pathLst>
          </a:custGeom>
          <a:solidFill>
            <a:srgbClr val="D2C39E"/>
          </a:solidFill>
        </p:spPr>
        <p:txBody>
          <a:bodyPr wrap="square" lIns="0" tIns="0" rIns="0" bIns="0" rtlCol="0">
            <a:noAutofit/>
          </a:bodyPr>
          <a:lstStyle/>
          <a:p>
            <a:endParaRPr/>
          </a:p>
        </p:txBody>
      </p:sp>
      <p:sp>
        <p:nvSpPr>
          <p:cNvPr id="5" name="object 5"/>
          <p:cNvSpPr/>
          <p:nvPr/>
        </p:nvSpPr>
        <p:spPr>
          <a:xfrm>
            <a:off x="612648" y="464819"/>
            <a:ext cx="1729739" cy="971549"/>
          </a:xfrm>
          <a:custGeom>
            <a:avLst/>
            <a:gdLst/>
            <a:ahLst/>
            <a:cxnLst/>
            <a:rect l="l" t="t" r="r" b="b"/>
            <a:pathLst>
              <a:path w="1729739" h="971549">
                <a:moveTo>
                  <a:pt x="1729739" y="864869"/>
                </a:moveTo>
                <a:lnTo>
                  <a:pt x="1728216" y="819911"/>
                </a:lnTo>
                <a:lnTo>
                  <a:pt x="1725168" y="776477"/>
                </a:lnTo>
                <a:lnTo>
                  <a:pt x="1719833" y="733043"/>
                </a:lnTo>
                <a:lnTo>
                  <a:pt x="1708388" y="673173"/>
                </a:lnTo>
                <a:lnTo>
                  <a:pt x="1692954" y="614890"/>
                </a:lnTo>
                <a:lnTo>
                  <a:pt x="1673686" y="558337"/>
                </a:lnTo>
                <a:lnTo>
                  <a:pt x="1650738" y="503658"/>
                </a:lnTo>
                <a:lnTo>
                  <a:pt x="1624264" y="450999"/>
                </a:lnTo>
                <a:lnTo>
                  <a:pt x="1594419" y="400504"/>
                </a:lnTo>
                <a:lnTo>
                  <a:pt x="1561357" y="352316"/>
                </a:lnTo>
                <a:lnTo>
                  <a:pt x="1525232" y="306580"/>
                </a:lnTo>
                <a:lnTo>
                  <a:pt x="1486200" y="263441"/>
                </a:lnTo>
                <a:lnTo>
                  <a:pt x="1444413" y="223042"/>
                </a:lnTo>
                <a:lnTo>
                  <a:pt x="1400028" y="185528"/>
                </a:lnTo>
                <a:lnTo>
                  <a:pt x="1353198" y="151043"/>
                </a:lnTo>
                <a:lnTo>
                  <a:pt x="1304077" y="119731"/>
                </a:lnTo>
                <a:lnTo>
                  <a:pt x="1252820" y="91737"/>
                </a:lnTo>
                <a:lnTo>
                  <a:pt x="1199581" y="67205"/>
                </a:lnTo>
                <a:lnTo>
                  <a:pt x="1144515" y="46279"/>
                </a:lnTo>
                <a:lnTo>
                  <a:pt x="1087776" y="29104"/>
                </a:lnTo>
                <a:lnTo>
                  <a:pt x="1029519" y="15823"/>
                </a:lnTo>
                <a:lnTo>
                  <a:pt x="969897" y="6582"/>
                </a:lnTo>
                <a:lnTo>
                  <a:pt x="909066" y="1523"/>
                </a:lnTo>
                <a:lnTo>
                  <a:pt x="864869" y="0"/>
                </a:lnTo>
                <a:lnTo>
                  <a:pt x="819912" y="1523"/>
                </a:lnTo>
                <a:lnTo>
                  <a:pt x="759204" y="6586"/>
                </a:lnTo>
                <a:lnTo>
                  <a:pt x="699679" y="15848"/>
                </a:lnTo>
                <a:lnTo>
                  <a:pt x="641493" y="29161"/>
                </a:lnTo>
                <a:lnTo>
                  <a:pt x="584803" y="46382"/>
                </a:lnTo>
                <a:lnTo>
                  <a:pt x="529769" y="67361"/>
                </a:lnTo>
                <a:lnTo>
                  <a:pt x="476546" y="91955"/>
                </a:lnTo>
                <a:lnTo>
                  <a:pt x="425293" y="120016"/>
                </a:lnTo>
                <a:lnTo>
                  <a:pt x="376167" y="151399"/>
                </a:lnTo>
                <a:lnTo>
                  <a:pt x="329325" y="185956"/>
                </a:lnTo>
                <a:lnTo>
                  <a:pt x="284926" y="223542"/>
                </a:lnTo>
                <a:lnTo>
                  <a:pt x="243126" y="264010"/>
                </a:lnTo>
                <a:lnTo>
                  <a:pt x="204083" y="307215"/>
                </a:lnTo>
                <a:lnTo>
                  <a:pt x="167955" y="353009"/>
                </a:lnTo>
                <a:lnTo>
                  <a:pt x="134900" y="401248"/>
                </a:lnTo>
                <a:lnTo>
                  <a:pt x="105074" y="451783"/>
                </a:lnTo>
                <a:lnTo>
                  <a:pt x="78635" y="504470"/>
                </a:lnTo>
                <a:lnTo>
                  <a:pt x="55742" y="559162"/>
                </a:lnTo>
                <a:lnTo>
                  <a:pt x="36551" y="615713"/>
                </a:lnTo>
                <a:lnTo>
                  <a:pt x="21219" y="673976"/>
                </a:lnTo>
                <a:lnTo>
                  <a:pt x="9905" y="733805"/>
                </a:lnTo>
                <a:lnTo>
                  <a:pt x="4571" y="777239"/>
                </a:lnTo>
                <a:lnTo>
                  <a:pt x="1523" y="820673"/>
                </a:lnTo>
                <a:lnTo>
                  <a:pt x="0" y="865631"/>
                </a:lnTo>
                <a:lnTo>
                  <a:pt x="1524" y="909827"/>
                </a:lnTo>
                <a:lnTo>
                  <a:pt x="4572" y="954023"/>
                </a:lnTo>
                <a:lnTo>
                  <a:pt x="6762" y="971549"/>
                </a:lnTo>
                <a:lnTo>
                  <a:pt x="1722911" y="971549"/>
                </a:lnTo>
                <a:lnTo>
                  <a:pt x="1723177" y="969833"/>
                </a:lnTo>
                <a:lnTo>
                  <a:pt x="1728216" y="909065"/>
                </a:lnTo>
                <a:lnTo>
                  <a:pt x="1729739" y="864869"/>
                </a:lnTo>
                <a:close/>
              </a:path>
            </a:pathLst>
          </a:custGeom>
          <a:solidFill>
            <a:srgbClr val="FFF6DB"/>
          </a:solidFill>
        </p:spPr>
        <p:txBody>
          <a:bodyPr wrap="square" lIns="0" tIns="0" rIns="0" bIns="0" rtlCol="0">
            <a:noAutofit/>
          </a:bodyPr>
          <a:lstStyle/>
          <a:p>
            <a:endParaRPr/>
          </a:p>
        </p:txBody>
      </p:sp>
      <p:sp>
        <p:nvSpPr>
          <p:cNvPr id="6" name="object 6"/>
          <p:cNvSpPr/>
          <p:nvPr/>
        </p:nvSpPr>
        <p:spPr>
          <a:xfrm>
            <a:off x="612648" y="464819"/>
            <a:ext cx="1729739" cy="971549"/>
          </a:xfrm>
          <a:custGeom>
            <a:avLst/>
            <a:gdLst/>
            <a:ahLst/>
            <a:cxnLst/>
            <a:rect l="l" t="t" r="r" b="b"/>
            <a:pathLst>
              <a:path w="1729739" h="971549">
                <a:moveTo>
                  <a:pt x="1729739" y="864869"/>
                </a:moveTo>
                <a:lnTo>
                  <a:pt x="1728216" y="819911"/>
                </a:lnTo>
                <a:lnTo>
                  <a:pt x="1725168" y="776477"/>
                </a:lnTo>
                <a:lnTo>
                  <a:pt x="1719833" y="733043"/>
                </a:lnTo>
                <a:lnTo>
                  <a:pt x="1708388" y="673173"/>
                </a:lnTo>
                <a:lnTo>
                  <a:pt x="1692954" y="614890"/>
                </a:lnTo>
                <a:lnTo>
                  <a:pt x="1673686" y="558337"/>
                </a:lnTo>
                <a:lnTo>
                  <a:pt x="1650738" y="503658"/>
                </a:lnTo>
                <a:lnTo>
                  <a:pt x="1624264" y="450999"/>
                </a:lnTo>
                <a:lnTo>
                  <a:pt x="1594419" y="400504"/>
                </a:lnTo>
                <a:lnTo>
                  <a:pt x="1561357" y="352316"/>
                </a:lnTo>
                <a:lnTo>
                  <a:pt x="1525232" y="306580"/>
                </a:lnTo>
                <a:lnTo>
                  <a:pt x="1486200" y="263441"/>
                </a:lnTo>
                <a:lnTo>
                  <a:pt x="1444413" y="223042"/>
                </a:lnTo>
                <a:lnTo>
                  <a:pt x="1400028" y="185528"/>
                </a:lnTo>
                <a:lnTo>
                  <a:pt x="1353198" y="151043"/>
                </a:lnTo>
                <a:lnTo>
                  <a:pt x="1304077" y="119731"/>
                </a:lnTo>
                <a:lnTo>
                  <a:pt x="1252820" y="91737"/>
                </a:lnTo>
                <a:lnTo>
                  <a:pt x="1199581" y="67205"/>
                </a:lnTo>
                <a:lnTo>
                  <a:pt x="1144515" y="46279"/>
                </a:lnTo>
                <a:lnTo>
                  <a:pt x="1087776" y="29104"/>
                </a:lnTo>
                <a:lnTo>
                  <a:pt x="1029519" y="15823"/>
                </a:lnTo>
                <a:lnTo>
                  <a:pt x="969897" y="6582"/>
                </a:lnTo>
                <a:lnTo>
                  <a:pt x="909066" y="1523"/>
                </a:lnTo>
                <a:lnTo>
                  <a:pt x="864869" y="0"/>
                </a:lnTo>
                <a:lnTo>
                  <a:pt x="819912" y="1523"/>
                </a:lnTo>
                <a:lnTo>
                  <a:pt x="759204" y="6586"/>
                </a:lnTo>
                <a:lnTo>
                  <a:pt x="699679" y="15848"/>
                </a:lnTo>
                <a:lnTo>
                  <a:pt x="641493" y="29161"/>
                </a:lnTo>
                <a:lnTo>
                  <a:pt x="584803" y="46382"/>
                </a:lnTo>
                <a:lnTo>
                  <a:pt x="529769" y="67361"/>
                </a:lnTo>
                <a:lnTo>
                  <a:pt x="476546" y="91955"/>
                </a:lnTo>
                <a:lnTo>
                  <a:pt x="425293" y="120016"/>
                </a:lnTo>
                <a:lnTo>
                  <a:pt x="376167" y="151399"/>
                </a:lnTo>
                <a:lnTo>
                  <a:pt x="329325" y="185956"/>
                </a:lnTo>
                <a:lnTo>
                  <a:pt x="284926" y="223542"/>
                </a:lnTo>
                <a:lnTo>
                  <a:pt x="243126" y="264010"/>
                </a:lnTo>
                <a:lnTo>
                  <a:pt x="204083" y="307215"/>
                </a:lnTo>
                <a:lnTo>
                  <a:pt x="167955" y="353009"/>
                </a:lnTo>
                <a:lnTo>
                  <a:pt x="134900" y="401248"/>
                </a:lnTo>
                <a:lnTo>
                  <a:pt x="105074" y="451783"/>
                </a:lnTo>
                <a:lnTo>
                  <a:pt x="78635" y="504470"/>
                </a:lnTo>
                <a:lnTo>
                  <a:pt x="55742" y="559162"/>
                </a:lnTo>
                <a:lnTo>
                  <a:pt x="36551" y="615713"/>
                </a:lnTo>
                <a:lnTo>
                  <a:pt x="21219" y="673976"/>
                </a:lnTo>
                <a:lnTo>
                  <a:pt x="9905" y="733805"/>
                </a:lnTo>
                <a:lnTo>
                  <a:pt x="4571" y="777239"/>
                </a:lnTo>
                <a:lnTo>
                  <a:pt x="1523" y="820673"/>
                </a:lnTo>
                <a:lnTo>
                  <a:pt x="0" y="865631"/>
                </a:lnTo>
                <a:lnTo>
                  <a:pt x="1524" y="909827"/>
                </a:lnTo>
                <a:lnTo>
                  <a:pt x="4572" y="954023"/>
                </a:lnTo>
                <a:lnTo>
                  <a:pt x="6762" y="971549"/>
                </a:lnTo>
                <a:lnTo>
                  <a:pt x="1722911" y="971549"/>
                </a:lnTo>
                <a:lnTo>
                  <a:pt x="1723177" y="969833"/>
                </a:lnTo>
                <a:lnTo>
                  <a:pt x="1728216" y="909065"/>
                </a:lnTo>
                <a:lnTo>
                  <a:pt x="1729739" y="864869"/>
                </a:lnTo>
                <a:close/>
              </a:path>
            </a:pathLst>
          </a:custGeom>
          <a:solidFill>
            <a:srgbClr val="FFF6DB"/>
          </a:solidFill>
        </p:spPr>
        <p:txBody>
          <a:bodyPr wrap="square" lIns="0" tIns="0" rIns="0" bIns="0" rtlCol="0">
            <a:noAutofit/>
          </a:bodyPr>
          <a:lstStyle/>
          <a:p>
            <a:endParaRPr/>
          </a:p>
        </p:txBody>
      </p:sp>
      <p:sp>
        <p:nvSpPr>
          <p:cNvPr id="7" name="object 7"/>
          <p:cNvSpPr/>
          <p:nvPr/>
        </p:nvSpPr>
        <p:spPr>
          <a:xfrm>
            <a:off x="1545336" y="457200"/>
            <a:ext cx="8055864" cy="979170"/>
          </a:xfrm>
          <a:custGeom>
            <a:avLst/>
            <a:gdLst/>
            <a:ahLst/>
            <a:cxnLst/>
            <a:rect l="l" t="t" r="r" b="b"/>
            <a:pathLst>
              <a:path w="8055864" h="979170">
                <a:moveTo>
                  <a:pt x="0" y="0"/>
                </a:moveTo>
                <a:lnTo>
                  <a:pt x="0" y="979170"/>
                </a:lnTo>
                <a:lnTo>
                  <a:pt x="8055864" y="979169"/>
                </a:lnTo>
                <a:lnTo>
                  <a:pt x="8055864" y="0"/>
                </a:lnTo>
                <a:lnTo>
                  <a:pt x="0" y="0"/>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1470660" y="457200"/>
            <a:ext cx="1524" cy="979169"/>
          </a:xfrm>
          <a:custGeom>
            <a:avLst/>
            <a:gdLst/>
            <a:ahLst/>
            <a:cxnLst/>
            <a:rect l="l" t="t" r="r" b="b"/>
            <a:pathLst>
              <a:path w="1524" h="979169">
                <a:moveTo>
                  <a:pt x="0" y="0"/>
                </a:moveTo>
                <a:lnTo>
                  <a:pt x="0" y="979169"/>
                </a:lnTo>
                <a:lnTo>
                  <a:pt x="1524" y="979169"/>
                </a:lnTo>
                <a:lnTo>
                  <a:pt x="1524" y="0"/>
                </a:lnTo>
                <a:lnTo>
                  <a:pt x="0" y="0"/>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1472183" y="457200"/>
            <a:ext cx="73152" cy="979170"/>
          </a:xfrm>
          <a:custGeom>
            <a:avLst/>
            <a:gdLst/>
            <a:ahLst/>
            <a:cxnLst/>
            <a:rect l="l" t="t" r="r" b="b"/>
            <a:pathLst>
              <a:path w="73152" h="979170">
                <a:moveTo>
                  <a:pt x="0" y="0"/>
                </a:moveTo>
                <a:lnTo>
                  <a:pt x="0" y="979169"/>
                </a:lnTo>
                <a:lnTo>
                  <a:pt x="73152" y="979169"/>
                </a:lnTo>
                <a:lnTo>
                  <a:pt x="73152" y="0"/>
                </a:lnTo>
                <a:lnTo>
                  <a:pt x="0" y="0"/>
                </a:lnTo>
                <a:close/>
              </a:path>
            </a:pathLst>
          </a:custGeom>
          <a:solidFill>
            <a:srgbClr val="FFFFFF"/>
          </a:solidFill>
        </p:spPr>
        <p:txBody>
          <a:bodyPr wrap="square" lIns="0" tIns="0" rIns="0" bIns="0" rtlCol="0">
            <a:noAutofit/>
          </a:bodyPr>
          <a:lstStyle/>
          <a:p>
            <a:endParaRPr/>
          </a:p>
        </p:txBody>
      </p:sp>
      <p:sp>
        <p:nvSpPr>
          <p:cNvPr id="10" name="object 10"/>
          <p:cNvSpPr txBox="1">
            <a:spLocks noGrp="1"/>
          </p:cNvSpPr>
          <p:nvPr>
            <p:ph type="title"/>
          </p:nvPr>
        </p:nvSpPr>
        <p:spPr>
          <a:prstGeom prst="rect">
            <a:avLst/>
          </a:prstGeom>
        </p:spPr>
        <p:txBody>
          <a:bodyPr vert="horz" wrap="square" lIns="0" tIns="157480" rIns="0" bIns="0" rtlCol="0">
            <a:noAutofit/>
          </a:bodyPr>
          <a:lstStyle/>
          <a:p>
            <a:pPr marL="917575">
              <a:lnSpc>
                <a:spcPct val="100000"/>
              </a:lnSpc>
            </a:pPr>
            <a:r>
              <a:rPr sz="2800" b="1" dirty="0" smtClean="0">
                <a:solidFill>
                  <a:srgbClr val="572314"/>
                </a:solidFill>
                <a:latin typeface="Gill Sans MT"/>
                <a:cs typeface="Gill Sans MT"/>
              </a:rPr>
              <a:t>PENYEBAB</a:t>
            </a:r>
            <a:r>
              <a:rPr sz="2800" b="1" spc="-25" dirty="0" smtClean="0">
                <a:solidFill>
                  <a:srgbClr val="572314"/>
                </a:solidFill>
                <a:latin typeface="Gill Sans MT"/>
                <a:cs typeface="Gill Sans MT"/>
              </a:rPr>
              <a:t> </a:t>
            </a:r>
            <a:r>
              <a:rPr sz="2800" b="1" spc="0" dirty="0" smtClean="0">
                <a:solidFill>
                  <a:srgbClr val="572314"/>
                </a:solidFill>
                <a:latin typeface="Gill Sans MT"/>
                <a:cs typeface="Gill Sans MT"/>
              </a:rPr>
              <a:t>MASALAH</a:t>
            </a:r>
            <a:endParaRPr sz="2800">
              <a:latin typeface="Gill Sans MT"/>
              <a:cs typeface="Gill Sans MT"/>
            </a:endParaRPr>
          </a:p>
        </p:txBody>
      </p:sp>
      <p:sp>
        <p:nvSpPr>
          <p:cNvPr id="11" name="object 11"/>
          <p:cNvSpPr/>
          <p:nvPr/>
        </p:nvSpPr>
        <p:spPr>
          <a:xfrm>
            <a:off x="457200" y="1436369"/>
            <a:ext cx="9144000" cy="979170"/>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619410" y="1436369"/>
            <a:ext cx="1716148" cy="757859"/>
          </a:xfrm>
          <a:custGeom>
            <a:avLst/>
            <a:gdLst/>
            <a:ahLst/>
            <a:cxnLst/>
            <a:rect l="l" t="t" r="r" b="b"/>
            <a:pathLst>
              <a:path w="1716148" h="757859">
                <a:moveTo>
                  <a:pt x="1716148" y="0"/>
                </a:moveTo>
                <a:lnTo>
                  <a:pt x="1688148" y="0"/>
                </a:lnTo>
                <a:lnTo>
                  <a:pt x="1682942" y="37909"/>
                </a:lnTo>
                <a:lnTo>
                  <a:pt x="1670953" y="95032"/>
                </a:lnTo>
                <a:lnTo>
                  <a:pt x="1655150" y="150651"/>
                </a:lnTo>
                <a:lnTo>
                  <a:pt x="1635678" y="204622"/>
                </a:lnTo>
                <a:lnTo>
                  <a:pt x="1612683" y="256801"/>
                </a:lnTo>
                <a:lnTo>
                  <a:pt x="1586308" y="307046"/>
                </a:lnTo>
                <a:lnTo>
                  <a:pt x="1556699" y="355213"/>
                </a:lnTo>
                <a:lnTo>
                  <a:pt x="1524001" y="401158"/>
                </a:lnTo>
                <a:lnTo>
                  <a:pt x="1488360" y="444737"/>
                </a:lnTo>
                <a:lnTo>
                  <a:pt x="1449919" y="485808"/>
                </a:lnTo>
                <a:lnTo>
                  <a:pt x="1408824" y="524226"/>
                </a:lnTo>
                <a:lnTo>
                  <a:pt x="1365220" y="559848"/>
                </a:lnTo>
                <a:lnTo>
                  <a:pt x="1319251" y="592531"/>
                </a:lnTo>
                <a:lnTo>
                  <a:pt x="1271063" y="622131"/>
                </a:lnTo>
                <a:lnTo>
                  <a:pt x="1220802" y="648504"/>
                </a:lnTo>
                <a:lnTo>
                  <a:pt x="1168610" y="671507"/>
                </a:lnTo>
                <a:lnTo>
                  <a:pt x="1114634" y="690996"/>
                </a:lnTo>
                <a:lnTo>
                  <a:pt x="1059019" y="706829"/>
                </a:lnTo>
                <a:lnTo>
                  <a:pt x="1001910" y="718860"/>
                </a:lnTo>
                <a:lnTo>
                  <a:pt x="943451" y="726948"/>
                </a:lnTo>
                <a:lnTo>
                  <a:pt x="900779" y="729996"/>
                </a:lnTo>
                <a:lnTo>
                  <a:pt x="858107" y="730758"/>
                </a:lnTo>
                <a:lnTo>
                  <a:pt x="798968" y="728805"/>
                </a:lnTo>
                <a:lnTo>
                  <a:pt x="740782" y="722745"/>
                </a:lnTo>
                <a:lnTo>
                  <a:pt x="683708" y="712710"/>
                </a:lnTo>
                <a:lnTo>
                  <a:pt x="627904" y="698832"/>
                </a:lnTo>
                <a:lnTo>
                  <a:pt x="573528" y="681242"/>
                </a:lnTo>
                <a:lnTo>
                  <a:pt x="520741" y="660073"/>
                </a:lnTo>
                <a:lnTo>
                  <a:pt x="469701" y="635456"/>
                </a:lnTo>
                <a:lnTo>
                  <a:pt x="420566" y="607523"/>
                </a:lnTo>
                <a:lnTo>
                  <a:pt x="373496" y="576407"/>
                </a:lnTo>
                <a:lnTo>
                  <a:pt x="328650" y="542239"/>
                </a:lnTo>
                <a:lnTo>
                  <a:pt x="286186" y="505151"/>
                </a:lnTo>
                <a:lnTo>
                  <a:pt x="246263" y="465274"/>
                </a:lnTo>
                <a:lnTo>
                  <a:pt x="209041" y="422742"/>
                </a:lnTo>
                <a:lnTo>
                  <a:pt x="174677" y="377685"/>
                </a:lnTo>
                <a:lnTo>
                  <a:pt x="143332" y="330236"/>
                </a:lnTo>
                <a:lnTo>
                  <a:pt x="115163" y="280527"/>
                </a:lnTo>
                <a:lnTo>
                  <a:pt x="90330" y="228688"/>
                </a:lnTo>
                <a:lnTo>
                  <a:pt x="68991" y="174854"/>
                </a:lnTo>
                <a:lnTo>
                  <a:pt x="51306" y="119154"/>
                </a:lnTo>
                <a:lnTo>
                  <a:pt x="37433" y="61722"/>
                </a:lnTo>
                <a:lnTo>
                  <a:pt x="30575" y="20574"/>
                </a:lnTo>
                <a:lnTo>
                  <a:pt x="27956" y="0"/>
                </a:lnTo>
                <a:lnTo>
                  <a:pt x="0" y="0"/>
                </a:lnTo>
                <a:lnTo>
                  <a:pt x="10763" y="67818"/>
                </a:lnTo>
                <a:lnTo>
                  <a:pt x="25834" y="129457"/>
                </a:lnTo>
                <a:lnTo>
                  <a:pt x="45133" y="189122"/>
                </a:lnTo>
                <a:lnTo>
                  <a:pt x="68473" y="246664"/>
                </a:lnTo>
                <a:lnTo>
                  <a:pt x="95669" y="301936"/>
                </a:lnTo>
                <a:lnTo>
                  <a:pt x="126534" y="354789"/>
                </a:lnTo>
                <a:lnTo>
                  <a:pt x="160881" y="405075"/>
                </a:lnTo>
                <a:lnTo>
                  <a:pt x="198525" y="452646"/>
                </a:lnTo>
                <a:lnTo>
                  <a:pt x="239278" y="497355"/>
                </a:lnTo>
                <a:lnTo>
                  <a:pt x="282955" y="539052"/>
                </a:lnTo>
                <a:lnTo>
                  <a:pt x="329369" y="577591"/>
                </a:lnTo>
                <a:lnTo>
                  <a:pt x="378334" y="612823"/>
                </a:lnTo>
                <a:lnTo>
                  <a:pt x="429664" y="644599"/>
                </a:lnTo>
                <a:lnTo>
                  <a:pt x="483172" y="672773"/>
                </a:lnTo>
                <a:lnTo>
                  <a:pt x="538672" y="697195"/>
                </a:lnTo>
                <a:lnTo>
                  <a:pt x="595977" y="717718"/>
                </a:lnTo>
                <a:lnTo>
                  <a:pt x="654901" y="734195"/>
                </a:lnTo>
                <a:lnTo>
                  <a:pt x="715259" y="746475"/>
                </a:lnTo>
                <a:lnTo>
                  <a:pt x="776863" y="754413"/>
                </a:lnTo>
                <a:lnTo>
                  <a:pt x="839527" y="757859"/>
                </a:lnTo>
                <a:lnTo>
                  <a:pt x="903065" y="756666"/>
                </a:lnTo>
                <a:lnTo>
                  <a:pt x="946499" y="753618"/>
                </a:lnTo>
                <a:lnTo>
                  <a:pt x="989933" y="748284"/>
                </a:lnTo>
                <a:lnTo>
                  <a:pt x="1049780" y="736926"/>
                </a:lnTo>
                <a:lnTo>
                  <a:pt x="1108048" y="721554"/>
                </a:lnTo>
                <a:lnTo>
                  <a:pt x="1164591" y="702326"/>
                </a:lnTo>
                <a:lnTo>
                  <a:pt x="1219264" y="679398"/>
                </a:lnTo>
                <a:lnTo>
                  <a:pt x="1271923" y="652926"/>
                </a:lnTo>
                <a:lnTo>
                  <a:pt x="1322423" y="623070"/>
                </a:lnTo>
                <a:lnTo>
                  <a:pt x="1370618" y="589984"/>
                </a:lnTo>
                <a:lnTo>
                  <a:pt x="1416363" y="553827"/>
                </a:lnTo>
                <a:lnTo>
                  <a:pt x="1459514" y="514755"/>
                </a:lnTo>
                <a:lnTo>
                  <a:pt x="1499925" y="472925"/>
                </a:lnTo>
                <a:lnTo>
                  <a:pt x="1537452" y="428495"/>
                </a:lnTo>
                <a:lnTo>
                  <a:pt x="1571948" y="381622"/>
                </a:lnTo>
                <a:lnTo>
                  <a:pt x="1603270" y="332462"/>
                </a:lnTo>
                <a:lnTo>
                  <a:pt x="1631273" y="281173"/>
                </a:lnTo>
                <a:lnTo>
                  <a:pt x="1655811" y="227911"/>
                </a:lnTo>
                <a:lnTo>
                  <a:pt x="1676739" y="172835"/>
                </a:lnTo>
                <a:lnTo>
                  <a:pt x="1693912" y="116100"/>
                </a:lnTo>
                <a:lnTo>
                  <a:pt x="1707185" y="57863"/>
                </a:lnTo>
                <a:lnTo>
                  <a:pt x="1716148" y="0"/>
                </a:lnTo>
                <a:close/>
              </a:path>
            </a:pathLst>
          </a:custGeom>
          <a:solidFill>
            <a:srgbClr val="FFF6DB"/>
          </a:solidFill>
        </p:spPr>
        <p:txBody>
          <a:bodyPr wrap="square" lIns="0" tIns="0" rIns="0" bIns="0" rtlCol="0">
            <a:noAutofit/>
          </a:bodyPr>
          <a:lstStyle/>
          <a:p>
            <a:endParaRPr/>
          </a:p>
        </p:txBody>
      </p:sp>
      <p:sp>
        <p:nvSpPr>
          <p:cNvPr id="13" name="object 13"/>
          <p:cNvSpPr/>
          <p:nvPr/>
        </p:nvSpPr>
        <p:spPr>
          <a:xfrm>
            <a:off x="619410" y="1436369"/>
            <a:ext cx="1716148" cy="757859"/>
          </a:xfrm>
          <a:custGeom>
            <a:avLst/>
            <a:gdLst/>
            <a:ahLst/>
            <a:cxnLst/>
            <a:rect l="l" t="t" r="r" b="b"/>
            <a:pathLst>
              <a:path w="1716148" h="757859">
                <a:moveTo>
                  <a:pt x="1716148" y="0"/>
                </a:moveTo>
                <a:lnTo>
                  <a:pt x="1688148" y="0"/>
                </a:lnTo>
                <a:lnTo>
                  <a:pt x="1682942" y="37909"/>
                </a:lnTo>
                <a:lnTo>
                  <a:pt x="1670953" y="95032"/>
                </a:lnTo>
                <a:lnTo>
                  <a:pt x="1655150" y="150651"/>
                </a:lnTo>
                <a:lnTo>
                  <a:pt x="1635678" y="204622"/>
                </a:lnTo>
                <a:lnTo>
                  <a:pt x="1612683" y="256801"/>
                </a:lnTo>
                <a:lnTo>
                  <a:pt x="1586308" y="307046"/>
                </a:lnTo>
                <a:lnTo>
                  <a:pt x="1556699" y="355213"/>
                </a:lnTo>
                <a:lnTo>
                  <a:pt x="1524001" y="401158"/>
                </a:lnTo>
                <a:lnTo>
                  <a:pt x="1488360" y="444737"/>
                </a:lnTo>
                <a:lnTo>
                  <a:pt x="1449919" y="485808"/>
                </a:lnTo>
                <a:lnTo>
                  <a:pt x="1408824" y="524226"/>
                </a:lnTo>
                <a:lnTo>
                  <a:pt x="1365220" y="559848"/>
                </a:lnTo>
                <a:lnTo>
                  <a:pt x="1319251" y="592531"/>
                </a:lnTo>
                <a:lnTo>
                  <a:pt x="1271063" y="622131"/>
                </a:lnTo>
                <a:lnTo>
                  <a:pt x="1220802" y="648504"/>
                </a:lnTo>
                <a:lnTo>
                  <a:pt x="1168610" y="671507"/>
                </a:lnTo>
                <a:lnTo>
                  <a:pt x="1114634" y="690996"/>
                </a:lnTo>
                <a:lnTo>
                  <a:pt x="1059019" y="706829"/>
                </a:lnTo>
                <a:lnTo>
                  <a:pt x="1001910" y="718860"/>
                </a:lnTo>
                <a:lnTo>
                  <a:pt x="943451" y="726948"/>
                </a:lnTo>
                <a:lnTo>
                  <a:pt x="900779" y="729996"/>
                </a:lnTo>
                <a:lnTo>
                  <a:pt x="858107" y="730758"/>
                </a:lnTo>
                <a:lnTo>
                  <a:pt x="798968" y="728805"/>
                </a:lnTo>
                <a:lnTo>
                  <a:pt x="740782" y="722745"/>
                </a:lnTo>
                <a:lnTo>
                  <a:pt x="683708" y="712710"/>
                </a:lnTo>
                <a:lnTo>
                  <a:pt x="627904" y="698832"/>
                </a:lnTo>
                <a:lnTo>
                  <a:pt x="573528" y="681242"/>
                </a:lnTo>
                <a:lnTo>
                  <a:pt x="520741" y="660073"/>
                </a:lnTo>
                <a:lnTo>
                  <a:pt x="469701" y="635456"/>
                </a:lnTo>
                <a:lnTo>
                  <a:pt x="420566" y="607523"/>
                </a:lnTo>
                <a:lnTo>
                  <a:pt x="373496" y="576407"/>
                </a:lnTo>
                <a:lnTo>
                  <a:pt x="328650" y="542239"/>
                </a:lnTo>
                <a:lnTo>
                  <a:pt x="286186" y="505151"/>
                </a:lnTo>
                <a:lnTo>
                  <a:pt x="246263" y="465274"/>
                </a:lnTo>
                <a:lnTo>
                  <a:pt x="209041" y="422742"/>
                </a:lnTo>
                <a:lnTo>
                  <a:pt x="174677" y="377685"/>
                </a:lnTo>
                <a:lnTo>
                  <a:pt x="143332" y="330236"/>
                </a:lnTo>
                <a:lnTo>
                  <a:pt x="115163" y="280527"/>
                </a:lnTo>
                <a:lnTo>
                  <a:pt x="90330" y="228688"/>
                </a:lnTo>
                <a:lnTo>
                  <a:pt x="68991" y="174854"/>
                </a:lnTo>
                <a:lnTo>
                  <a:pt x="51306" y="119154"/>
                </a:lnTo>
                <a:lnTo>
                  <a:pt x="37433" y="61722"/>
                </a:lnTo>
                <a:lnTo>
                  <a:pt x="30575" y="20574"/>
                </a:lnTo>
                <a:lnTo>
                  <a:pt x="27956" y="0"/>
                </a:lnTo>
                <a:lnTo>
                  <a:pt x="0" y="0"/>
                </a:lnTo>
                <a:lnTo>
                  <a:pt x="10763" y="67818"/>
                </a:lnTo>
                <a:lnTo>
                  <a:pt x="25834" y="129457"/>
                </a:lnTo>
                <a:lnTo>
                  <a:pt x="45133" y="189122"/>
                </a:lnTo>
                <a:lnTo>
                  <a:pt x="68473" y="246664"/>
                </a:lnTo>
                <a:lnTo>
                  <a:pt x="95669" y="301936"/>
                </a:lnTo>
                <a:lnTo>
                  <a:pt x="126534" y="354789"/>
                </a:lnTo>
                <a:lnTo>
                  <a:pt x="160881" y="405075"/>
                </a:lnTo>
                <a:lnTo>
                  <a:pt x="198525" y="452646"/>
                </a:lnTo>
                <a:lnTo>
                  <a:pt x="239278" y="497355"/>
                </a:lnTo>
                <a:lnTo>
                  <a:pt x="282955" y="539052"/>
                </a:lnTo>
                <a:lnTo>
                  <a:pt x="329369" y="577591"/>
                </a:lnTo>
                <a:lnTo>
                  <a:pt x="378334" y="612823"/>
                </a:lnTo>
                <a:lnTo>
                  <a:pt x="429664" y="644599"/>
                </a:lnTo>
                <a:lnTo>
                  <a:pt x="483172" y="672773"/>
                </a:lnTo>
                <a:lnTo>
                  <a:pt x="538672" y="697195"/>
                </a:lnTo>
                <a:lnTo>
                  <a:pt x="595977" y="717718"/>
                </a:lnTo>
                <a:lnTo>
                  <a:pt x="654901" y="734195"/>
                </a:lnTo>
                <a:lnTo>
                  <a:pt x="715259" y="746475"/>
                </a:lnTo>
                <a:lnTo>
                  <a:pt x="776863" y="754413"/>
                </a:lnTo>
                <a:lnTo>
                  <a:pt x="839527" y="757859"/>
                </a:lnTo>
                <a:lnTo>
                  <a:pt x="903065" y="756666"/>
                </a:lnTo>
                <a:lnTo>
                  <a:pt x="946499" y="753618"/>
                </a:lnTo>
                <a:lnTo>
                  <a:pt x="989933" y="748284"/>
                </a:lnTo>
                <a:lnTo>
                  <a:pt x="1049780" y="736926"/>
                </a:lnTo>
                <a:lnTo>
                  <a:pt x="1108048" y="721554"/>
                </a:lnTo>
                <a:lnTo>
                  <a:pt x="1164591" y="702326"/>
                </a:lnTo>
                <a:lnTo>
                  <a:pt x="1219264" y="679398"/>
                </a:lnTo>
                <a:lnTo>
                  <a:pt x="1271923" y="652926"/>
                </a:lnTo>
                <a:lnTo>
                  <a:pt x="1322423" y="623070"/>
                </a:lnTo>
                <a:lnTo>
                  <a:pt x="1370618" y="589984"/>
                </a:lnTo>
                <a:lnTo>
                  <a:pt x="1416363" y="553827"/>
                </a:lnTo>
                <a:lnTo>
                  <a:pt x="1459514" y="514755"/>
                </a:lnTo>
                <a:lnTo>
                  <a:pt x="1499925" y="472925"/>
                </a:lnTo>
                <a:lnTo>
                  <a:pt x="1537452" y="428495"/>
                </a:lnTo>
                <a:lnTo>
                  <a:pt x="1571948" y="381622"/>
                </a:lnTo>
                <a:lnTo>
                  <a:pt x="1603270" y="332462"/>
                </a:lnTo>
                <a:lnTo>
                  <a:pt x="1631273" y="281173"/>
                </a:lnTo>
                <a:lnTo>
                  <a:pt x="1655811" y="227911"/>
                </a:lnTo>
                <a:lnTo>
                  <a:pt x="1676739" y="172835"/>
                </a:lnTo>
                <a:lnTo>
                  <a:pt x="1693912" y="116100"/>
                </a:lnTo>
                <a:lnTo>
                  <a:pt x="1707185" y="57863"/>
                </a:lnTo>
                <a:lnTo>
                  <a:pt x="1716148" y="0"/>
                </a:lnTo>
                <a:close/>
              </a:path>
            </a:pathLst>
          </a:custGeom>
          <a:solidFill>
            <a:srgbClr val="FFF6DB"/>
          </a:solidFill>
        </p:spPr>
        <p:txBody>
          <a:bodyPr wrap="square" lIns="0" tIns="0" rIns="0" bIns="0" rtlCol="0">
            <a:noAutofit/>
          </a:bodyPr>
          <a:lstStyle/>
          <a:p>
            <a:endParaRPr/>
          </a:p>
        </p:txBody>
      </p:sp>
      <p:sp>
        <p:nvSpPr>
          <p:cNvPr id="14" name="object 14"/>
          <p:cNvSpPr/>
          <p:nvPr/>
        </p:nvSpPr>
        <p:spPr>
          <a:xfrm>
            <a:off x="645346" y="1508513"/>
            <a:ext cx="907911" cy="907026"/>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1182879" y="1638507"/>
            <a:ext cx="578499" cy="777032"/>
          </a:xfrm>
          <a:prstGeom prst="rect">
            <a:avLst/>
          </a:prstGeom>
          <a:blipFill>
            <a:blip r:embed="rId6" cstate="print"/>
            <a:stretch>
              <a:fillRect/>
            </a:stretch>
          </a:blipFill>
        </p:spPr>
        <p:txBody>
          <a:bodyPr wrap="square" lIns="0" tIns="0" rIns="0" bIns="0" rtlCol="0">
            <a:noAutofit/>
          </a:bodyPr>
          <a:lstStyle/>
          <a:p>
            <a:endParaRPr/>
          </a:p>
        </p:txBody>
      </p:sp>
      <p:sp>
        <p:nvSpPr>
          <p:cNvPr id="16" name="object 16"/>
          <p:cNvSpPr/>
          <p:nvPr/>
        </p:nvSpPr>
        <p:spPr>
          <a:xfrm>
            <a:off x="638701" y="1501876"/>
            <a:ext cx="1129235" cy="913664"/>
          </a:xfrm>
          <a:custGeom>
            <a:avLst/>
            <a:gdLst/>
            <a:ahLst/>
            <a:cxnLst/>
            <a:rect l="l" t="t" r="r" b="b"/>
            <a:pathLst>
              <a:path w="1129235" h="913664">
                <a:moveTo>
                  <a:pt x="1129235" y="587635"/>
                </a:moveTo>
                <a:lnTo>
                  <a:pt x="1126002" y="511896"/>
                </a:lnTo>
                <a:lnTo>
                  <a:pt x="1112688" y="437329"/>
                </a:lnTo>
                <a:lnTo>
                  <a:pt x="1089547" y="364998"/>
                </a:lnTo>
                <a:lnTo>
                  <a:pt x="1074371" y="330004"/>
                </a:lnTo>
                <a:lnTo>
                  <a:pt x="1056833" y="295967"/>
                </a:lnTo>
                <a:lnTo>
                  <a:pt x="1036965" y="263021"/>
                </a:lnTo>
                <a:lnTo>
                  <a:pt x="1014799" y="231300"/>
                </a:lnTo>
                <a:lnTo>
                  <a:pt x="990366" y="200934"/>
                </a:lnTo>
                <a:lnTo>
                  <a:pt x="963698" y="172059"/>
                </a:lnTo>
                <a:lnTo>
                  <a:pt x="934828" y="144805"/>
                </a:lnTo>
                <a:lnTo>
                  <a:pt x="889108" y="108229"/>
                </a:lnTo>
                <a:lnTo>
                  <a:pt x="855930" y="86194"/>
                </a:lnTo>
                <a:lnTo>
                  <a:pt x="821718" y="66655"/>
                </a:lnTo>
                <a:lnTo>
                  <a:pt x="786601" y="49615"/>
                </a:lnTo>
                <a:lnTo>
                  <a:pt x="750711" y="35076"/>
                </a:lnTo>
                <a:lnTo>
                  <a:pt x="714177" y="23042"/>
                </a:lnTo>
                <a:lnTo>
                  <a:pt x="677130" y="13515"/>
                </a:lnTo>
                <a:lnTo>
                  <a:pt x="602014" y="1991"/>
                </a:lnTo>
                <a:lnTo>
                  <a:pt x="564206" y="0"/>
                </a:lnTo>
                <a:lnTo>
                  <a:pt x="526405" y="525"/>
                </a:lnTo>
                <a:lnTo>
                  <a:pt x="451344" y="9140"/>
                </a:lnTo>
                <a:lnTo>
                  <a:pt x="377872" y="27854"/>
                </a:lnTo>
                <a:lnTo>
                  <a:pt x="342057" y="41005"/>
                </a:lnTo>
                <a:lnTo>
                  <a:pt x="307030" y="56689"/>
                </a:lnTo>
                <a:lnTo>
                  <a:pt x="272920" y="74908"/>
                </a:lnTo>
                <a:lnTo>
                  <a:pt x="239859" y="95666"/>
                </a:lnTo>
                <a:lnTo>
                  <a:pt x="207975" y="118964"/>
                </a:lnTo>
                <a:lnTo>
                  <a:pt x="177400" y="144805"/>
                </a:lnTo>
                <a:lnTo>
                  <a:pt x="137776" y="185191"/>
                </a:lnTo>
                <a:lnTo>
                  <a:pt x="101962" y="230149"/>
                </a:lnTo>
                <a:lnTo>
                  <a:pt x="71482" y="277393"/>
                </a:lnTo>
                <a:lnTo>
                  <a:pt x="41294" y="340294"/>
                </a:lnTo>
                <a:lnTo>
                  <a:pt x="27115" y="378701"/>
                </a:lnTo>
                <a:lnTo>
                  <a:pt x="15944" y="417615"/>
                </a:lnTo>
                <a:lnTo>
                  <a:pt x="7733" y="456890"/>
                </a:lnTo>
                <a:lnTo>
                  <a:pt x="2434" y="496381"/>
                </a:lnTo>
                <a:lnTo>
                  <a:pt x="0" y="535943"/>
                </a:lnTo>
                <a:lnTo>
                  <a:pt x="381" y="575431"/>
                </a:lnTo>
                <a:lnTo>
                  <a:pt x="3531" y="614697"/>
                </a:lnTo>
                <a:lnTo>
                  <a:pt x="9402" y="653598"/>
                </a:lnTo>
                <a:lnTo>
                  <a:pt x="12810" y="668909"/>
                </a:lnTo>
                <a:lnTo>
                  <a:pt x="12810" y="564355"/>
                </a:lnTo>
                <a:lnTo>
                  <a:pt x="13123" y="527055"/>
                </a:lnTo>
                <a:lnTo>
                  <a:pt x="21454" y="452577"/>
                </a:lnTo>
                <a:lnTo>
                  <a:pt x="40301" y="379157"/>
                </a:lnTo>
                <a:lnTo>
                  <a:pt x="53760" y="343181"/>
                </a:lnTo>
                <a:lnTo>
                  <a:pt x="69958" y="307873"/>
                </a:lnTo>
                <a:lnTo>
                  <a:pt x="97390" y="259867"/>
                </a:lnTo>
                <a:lnTo>
                  <a:pt x="129394" y="214909"/>
                </a:lnTo>
                <a:lnTo>
                  <a:pt x="166732" y="172999"/>
                </a:lnTo>
                <a:lnTo>
                  <a:pt x="217325" y="127819"/>
                </a:lnTo>
                <a:lnTo>
                  <a:pt x="249576" y="104363"/>
                </a:lnTo>
                <a:lnTo>
                  <a:pt x="283143" y="83578"/>
                </a:lnTo>
                <a:lnTo>
                  <a:pt x="317869" y="65462"/>
                </a:lnTo>
                <a:lnTo>
                  <a:pt x="353598" y="50013"/>
                </a:lnTo>
                <a:lnTo>
                  <a:pt x="390177" y="37226"/>
                </a:lnTo>
                <a:lnTo>
                  <a:pt x="427449" y="27101"/>
                </a:lnTo>
                <a:lnTo>
                  <a:pt x="465258" y="19634"/>
                </a:lnTo>
                <a:lnTo>
                  <a:pt x="503450" y="14823"/>
                </a:lnTo>
                <a:lnTo>
                  <a:pt x="541869" y="12665"/>
                </a:lnTo>
                <a:lnTo>
                  <a:pt x="580359" y="13157"/>
                </a:lnTo>
                <a:lnTo>
                  <a:pt x="618766" y="16297"/>
                </a:lnTo>
                <a:lnTo>
                  <a:pt x="656933" y="22083"/>
                </a:lnTo>
                <a:lnTo>
                  <a:pt x="694706" y="30511"/>
                </a:lnTo>
                <a:lnTo>
                  <a:pt x="731928" y="41578"/>
                </a:lnTo>
                <a:lnTo>
                  <a:pt x="768445" y="55283"/>
                </a:lnTo>
                <a:lnTo>
                  <a:pt x="804100" y="71623"/>
                </a:lnTo>
                <a:lnTo>
                  <a:pt x="838740" y="90595"/>
                </a:lnTo>
                <a:lnTo>
                  <a:pt x="872207" y="112196"/>
                </a:lnTo>
                <a:lnTo>
                  <a:pt x="904348" y="136423"/>
                </a:lnTo>
                <a:lnTo>
                  <a:pt x="947020" y="173761"/>
                </a:lnTo>
                <a:lnTo>
                  <a:pt x="973893" y="201655"/>
                </a:lnTo>
                <a:lnTo>
                  <a:pt x="998532" y="231043"/>
                </a:lnTo>
                <a:lnTo>
                  <a:pt x="1041011" y="293770"/>
                </a:lnTo>
                <a:lnTo>
                  <a:pt x="1074263" y="360879"/>
                </a:lnTo>
                <a:lnTo>
                  <a:pt x="1098093" y="431309"/>
                </a:lnTo>
                <a:lnTo>
                  <a:pt x="1112307" y="503998"/>
                </a:lnTo>
                <a:lnTo>
                  <a:pt x="1116712" y="577882"/>
                </a:lnTo>
                <a:lnTo>
                  <a:pt x="1116712" y="690678"/>
                </a:lnTo>
                <a:lnTo>
                  <a:pt x="1122135" y="663485"/>
                </a:lnTo>
                <a:lnTo>
                  <a:pt x="1126993" y="625613"/>
                </a:lnTo>
                <a:lnTo>
                  <a:pt x="1129235" y="587635"/>
                </a:lnTo>
                <a:close/>
              </a:path>
              <a:path w="1129235" h="913664">
                <a:moveTo>
                  <a:pt x="147716" y="913664"/>
                </a:moveTo>
                <a:lnTo>
                  <a:pt x="118955" y="877634"/>
                </a:lnTo>
                <a:lnTo>
                  <a:pt x="79101" y="814017"/>
                </a:lnTo>
                <a:lnTo>
                  <a:pt x="48297" y="746074"/>
                </a:lnTo>
                <a:lnTo>
                  <a:pt x="26838" y="674881"/>
                </a:lnTo>
                <a:lnTo>
                  <a:pt x="15016" y="601516"/>
                </a:lnTo>
                <a:lnTo>
                  <a:pt x="12810" y="564355"/>
                </a:lnTo>
                <a:lnTo>
                  <a:pt x="12810" y="668909"/>
                </a:lnTo>
                <a:lnTo>
                  <a:pt x="29116" y="729721"/>
                </a:lnTo>
                <a:lnTo>
                  <a:pt x="42862" y="766652"/>
                </a:lnTo>
                <a:lnTo>
                  <a:pt x="59138" y="802636"/>
                </a:lnTo>
                <a:lnTo>
                  <a:pt x="77896" y="837526"/>
                </a:lnTo>
                <a:lnTo>
                  <a:pt x="99088" y="871178"/>
                </a:lnTo>
                <a:lnTo>
                  <a:pt x="122666" y="903447"/>
                </a:lnTo>
                <a:lnTo>
                  <a:pt x="131280" y="913664"/>
                </a:lnTo>
                <a:lnTo>
                  <a:pt x="147716" y="913664"/>
                </a:lnTo>
                <a:close/>
              </a:path>
              <a:path w="1129235" h="913664">
                <a:moveTo>
                  <a:pt x="986108" y="567904"/>
                </a:moveTo>
                <a:lnTo>
                  <a:pt x="981563" y="511766"/>
                </a:lnTo>
                <a:lnTo>
                  <a:pt x="969557" y="456552"/>
                </a:lnTo>
                <a:lnTo>
                  <a:pt x="950231" y="403050"/>
                </a:lnTo>
                <a:lnTo>
                  <a:pt x="923726" y="352049"/>
                </a:lnTo>
                <a:lnTo>
                  <a:pt x="890185" y="304340"/>
                </a:lnTo>
                <a:lnTo>
                  <a:pt x="855580" y="266725"/>
                </a:lnTo>
                <a:lnTo>
                  <a:pt x="815725" y="232544"/>
                </a:lnTo>
                <a:lnTo>
                  <a:pt x="765015" y="198930"/>
                </a:lnTo>
                <a:lnTo>
                  <a:pt x="711026" y="173109"/>
                </a:lnTo>
                <a:lnTo>
                  <a:pt x="654638" y="155164"/>
                </a:lnTo>
                <a:lnTo>
                  <a:pt x="596725" y="145178"/>
                </a:lnTo>
                <a:lnTo>
                  <a:pt x="567472" y="143196"/>
                </a:lnTo>
                <a:lnTo>
                  <a:pt x="538167" y="143234"/>
                </a:lnTo>
                <a:lnTo>
                  <a:pt x="479840" y="149417"/>
                </a:lnTo>
                <a:lnTo>
                  <a:pt x="422620" y="163808"/>
                </a:lnTo>
                <a:lnTo>
                  <a:pt x="367386" y="186491"/>
                </a:lnTo>
                <a:lnTo>
                  <a:pt x="315014" y="217549"/>
                </a:lnTo>
                <a:lnTo>
                  <a:pt x="274936" y="249961"/>
                </a:lnTo>
                <a:lnTo>
                  <a:pt x="245218" y="280441"/>
                </a:lnTo>
                <a:lnTo>
                  <a:pt x="218548" y="313207"/>
                </a:lnTo>
                <a:lnTo>
                  <a:pt x="195688" y="349021"/>
                </a:lnTo>
                <a:lnTo>
                  <a:pt x="170486" y="402245"/>
                </a:lnTo>
                <a:lnTo>
                  <a:pt x="153523" y="457461"/>
                </a:lnTo>
                <a:lnTo>
                  <a:pt x="144590" y="513841"/>
                </a:lnTo>
                <a:lnTo>
                  <a:pt x="143070" y="542210"/>
                </a:lnTo>
                <a:lnTo>
                  <a:pt x="143479" y="570561"/>
                </a:lnTo>
                <a:lnTo>
                  <a:pt x="149982" y="626794"/>
                </a:lnTo>
                <a:lnTo>
                  <a:pt x="163890" y="681715"/>
                </a:lnTo>
                <a:lnTo>
                  <a:pt x="184996" y="734497"/>
                </a:lnTo>
                <a:lnTo>
                  <a:pt x="213090" y="784315"/>
                </a:lnTo>
                <a:lnTo>
                  <a:pt x="247966" y="830342"/>
                </a:lnTo>
                <a:lnTo>
                  <a:pt x="289414" y="871753"/>
                </a:lnTo>
                <a:lnTo>
                  <a:pt x="323704" y="899185"/>
                </a:lnTo>
                <a:lnTo>
                  <a:pt x="345122" y="913664"/>
                </a:lnTo>
                <a:lnTo>
                  <a:pt x="803248" y="913664"/>
                </a:lnTo>
                <a:lnTo>
                  <a:pt x="854818" y="874039"/>
                </a:lnTo>
                <a:lnTo>
                  <a:pt x="883774" y="844321"/>
                </a:lnTo>
                <a:lnTo>
                  <a:pt x="910444" y="810793"/>
                </a:lnTo>
                <a:lnTo>
                  <a:pt x="941221" y="760266"/>
                </a:lnTo>
                <a:lnTo>
                  <a:pt x="963902" y="707110"/>
                </a:lnTo>
                <a:lnTo>
                  <a:pt x="978627" y="652116"/>
                </a:lnTo>
                <a:lnTo>
                  <a:pt x="985538" y="596073"/>
                </a:lnTo>
                <a:lnTo>
                  <a:pt x="986108" y="567904"/>
                </a:lnTo>
                <a:close/>
              </a:path>
              <a:path w="1129235" h="913664">
                <a:moveTo>
                  <a:pt x="1116712" y="690678"/>
                </a:moveTo>
                <a:lnTo>
                  <a:pt x="1116712" y="577882"/>
                </a:lnTo>
                <a:lnTo>
                  <a:pt x="1115176" y="614941"/>
                </a:lnTo>
                <a:lnTo>
                  <a:pt x="1111114" y="651900"/>
                </a:lnTo>
                <a:lnTo>
                  <a:pt x="1095319" y="724990"/>
                </a:lnTo>
                <a:lnTo>
                  <a:pt x="1069134" y="796088"/>
                </a:lnTo>
                <a:lnTo>
                  <a:pt x="1052084" y="830559"/>
                </a:lnTo>
                <a:lnTo>
                  <a:pt x="1032364" y="864133"/>
                </a:lnTo>
                <a:lnTo>
                  <a:pt x="999598" y="909091"/>
                </a:lnTo>
                <a:lnTo>
                  <a:pt x="995814" y="913664"/>
                </a:lnTo>
                <a:lnTo>
                  <a:pt x="1011840" y="913664"/>
                </a:lnTo>
                <a:lnTo>
                  <a:pt x="1043032" y="870991"/>
                </a:lnTo>
                <a:lnTo>
                  <a:pt x="1075919" y="811257"/>
                </a:lnTo>
                <a:lnTo>
                  <a:pt x="1091554" y="775137"/>
                </a:lnTo>
                <a:lnTo>
                  <a:pt x="1104447" y="738380"/>
                </a:lnTo>
                <a:lnTo>
                  <a:pt x="1114630" y="701118"/>
                </a:lnTo>
                <a:lnTo>
                  <a:pt x="1116712" y="690678"/>
                </a:lnTo>
                <a:close/>
              </a:path>
            </a:pathLst>
          </a:custGeom>
          <a:solidFill>
            <a:srgbClr val="C7B791"/>
          </a:solidFill>
        </p:spPr>
        <p:txBody>
          <a:bodyPr wrap="square" lIns="0" tIns="0" rIns="0" bIns="0" rtlCol="0">
            <a:noAutofit/>
          </a:bodyPr>
          <a:lstStyle/>
          <a:p>
            <a:endParaRPr/>
          </a:p>
        </p:txBody>
      </p:sp>
      <p:sp>
        <p:nvSpPr>
          <p:cNvPr id="17" name="object 17"/>
          <p:cNvSpPr/>
          <p:nvPr/>
        </p:nvSpPr>
        <p:spPr>
          <a:xfrm>
            <a:off x="645346" y="1508513"/>
            <a:ext cx="907911" cy="907026"/>
          </a:xfrm>
          <a:prstGeom prst="rect">
            <a:avLst/>
          </a:prstGeom>
          <a:blipFill>
            <a:blip r:embed="rId7" cstate="print"/>
            <a:stretch>
              <a:fillRect/>
            </a:stretch>
          </a:blipFill>
        </p:spPr>
        <p:txBody>
          <a:bodyPr wrap="square" lIns="0" tIns="0" rIns="0" bIns="0" rtlCol="0">
            <a:noAutofit/>
          </a:bodyPr>
          <a:lstStyle/>
          <a:p>
            <a:endParaRPr/>
          </a:p>
        </p:txBody>
      </p:sp>
      <p:sp>
        <p:nvSpPr>
          <p:cNvPr id="18" name="object 18"/>
          <p:cNvSpPr/>
          <p:nvPr/>
        </p:nvSpPr>
        <p:spPr>
          <a:xfrm>
            <a:off x="1182879" y="1638507"/>
            <a:ext cx="578499" cy="777032"/>
          </a:xfrm>
          <a:prstGeom prst="rect">
            <a:avLst/>
          </a:prstGeom>
          <a:blipFill>
            <a:blip r:embed="rId6" cstate="print"/>
            <a:stretch>
              <a:fillRect/>
            </a:stretch>
          </a:blipFill>
        </p:spPr>
        <p:txBody>
          <a:bodyPr wrap="square" lIns="0" tIns="0" rIns="0" bIns="0" rtlCol="0">
            <a:noAutofit/>
          </a:bodyPr>
          <a:lstStyle/>
          <a:p>
            <a:endParaRPr/>
          </a:p>
        </p:txBody>
      </p:sp>
      <p:sp>
        <p:nvSpPr>
          <p:cNvPr id="19" name="object 19"/>
          <p:cNvSpPr/>
          <p:nvPr/>
        </p:nvSpPr>
        <p:spPr>
          <a:xfrm>
            <a:off x="638701" y="1501876"/>
            <a:ext cx="1129235" cy="913664"/>
          </a:xfrm>
          <a:custGeom>
            <a:avLst/>
            <a:gdLst/>
            <a:ahLst/>
            <a:cxnLst/>
            <a:rect l="l" t="t" r="r" b="b"/>
            <a:pathLst>
              <a:path w="1129235" h="913664">
                <a:moveTo>
                  <a:pt x="1129235" y="587635"/>
                </a:moveTo>
                <a:lnTo>
                  <a:pt x="1126002" y="511896"/>
                </a:lnTo>
                <a:lnTo>
                  <a:pt x="1112688" y="437329"/>
                </a:lnTo>
                <a:lnTo>
                  <a:pt x="1089547" y="364998"/>
                </a:lnTo>
                <a:lnTo>
                  <a:pt x="1074371" y="330004"/>
                </a:lnTo>
                <a:lnTo>
                  <a:pt x="1056833" y="295967"/>
                </a:lnTo>
                <a:lnTo>
                  <a:pt x="1036965" y="263021"/>
                </a:lnTo>
                <a:lnTo>
                  <a:pt x="1014799" y="231300"/>
                </a:lnTo>
                <a:lnTo>
                  <a:pt x="990366" y="200934"/>
                </a:lnTo>
                <a:lnTo>
                  <a:pt x="963698" y="172059"/>
                </a:lnTo>
                <a:lnTo>
                  <a:pt x="934828" y="144805"/>
                </a:lnTo>
                <a:lnTo>
                  <a:pt x="889108" y="108229"/>
                </a:lnTo>
                <a:lnTo>
                  <a:pt x="855930" y="86194"/>
                </a:lnTo>
                <a:lnTo>
                  <a:pt x="821718" y="66655"/>
                </a:lnTo>
                <a:lnTo>
                  <a:pt x="786601" y="49615"/>
                </a:lnTo>
                <a:lnTo>
                  <a:pt x="750711" y="35076"/>
                </a:lnTo>
                <a:lnTo>
                  <a:pt x="714177" y="23042"/>
                </a:lnTo>
                <a:lnTo>
                  <a:pt x="677130" y="13515"/>
                </a:lnTo>
                <a:lnTo>
                  <a:pt x="602014" y="1991"/>
                </a:lnTo>
                <a:lnTo>
                  <a:pt x="564206" y="0"/>
                </a:lnTo>
                <a:lnTo>
                  <a:pt x="526405" y="525"/>
                </a:lnTo>
                <a:lnTo>
                  <a:pt x="451344" y="9140"/>
                </a:lnTo>
                <a:lnTo>
                  <a:pt x="377872" y="27854"/>
                </a:lnTo>
                <a:lnTo>
                  <a:pt x="342057" y="41005"/>
                </a:lnTo>
                <a:lnTo>
                  <a:pt x="307030" y="56689"/>
                </a:lnTo>
                <a:lnTo>
                  <a:pt x="272920" y="74908"/>
                </a:lnTo>
                <a:lnTo>
                  <a:pt x="239859" y="95666"/>
                </a:lnTo>
                <a:lnTo>
                  <a:pt x="207975" y="118964"/>
                </a:lnTo>
                <a:lnTo>
                  <a:pt x="177400" y="144805"/>
                </a:lnTo>
                <a:lnTo>
                  <a:pt x="137776" y="185191"/>
                </a:lnTo>
                <a:lnTo>
                  <a:pt x="101962" y="230149"/>
                </a:lnTo>
                <a:lnTo>
                  <a:pt x="71482" y="277393"/>
                </a:lnTo>
                <a:lnTo>
                  <a:pt x="41294" y="340294"/>
                </a:lnTo>
                <a:lnTo>
                  <a:pt x="27115" y="378701"/>
                </a:lnTo>
                <a:lnTo>
                  <a:pt x="15944" y="417615"/>
                </a:lnTo>
                <a:lnTo>
                  <a:pt x="7733" y="456890"/>
                </a:lnTo>
                <a:lnTo>
                  <a:pt x="2434" y="496381"/>
                </a:lnTo>
                <a:lnTo>
                  <a:pt x="0" y="535943"/>
                </a:lnTo>
                <a:lnTo>
                  <a:pt x="381" y="575431"/>
                </a:lnTo>
                <a:lnTo>
                  <a:pt x="3531" y="614697"/>
                </a:lnTo>
                <a:lnTo>
                  <a:pt x="9402" y="653598"/>
                </a:lnTo>
                <a:lnTo>
                  <a:pt x="12810" y="668909"/>
                </a:lnTo>
                <a:lnTo>
                  <a:pt x="12810" y="564355"/>
                </a:lnTo>
                <a:lnTo>
                  <a:pt x="13123" y="527055"/>
                </a:lnTo>
                <a:lnTo>
                  <a:pt x="21454" y="452577"/>
                </a:lnTo>
                <a:lnTo>
                  <a:pt x="40301" y="379157"/>
                </a:lnTo>
                <a:lnTo>
                  <a:pt x="53760" y="343181"/>
                </a:lnTo>
                <a:lnTo>
                  <a:pt x="69958" y="307873"/>
                </a:lnTo>
                <a:lnTo>
                  <a:pt x="97390" y="259867"/>
                </a:lnTo>
                <a:lnTo>
                  <a:pt x="129394" y="214909"/>
                </a:lnTo>
                <a:lnTo>
                  <a:pt x="166732" y="172999"/>
                </a:lnTo>
                <a:lnTo>
                  <a:pt x="217325" y="127819"/>
                </a:lnTo>
                <a:lnTo>
                  <a:pt x="249576" y="104363"/>
                </a:lnTo>
                <a:lnTo>
                  <a:pt x="283143" y="83578"/>
                </a:lnTo>
                <a:lnTo>
                  <a:pt x="317869" y="65462"/>
                </a:lnTo>
                <a:lnTo>
                  <a:pt x="353598" y="50013"/>
                </a:lnTo>
                <a:lnTo>
                  <a:pt x="390177" y="37226"/>
                </a:lnTo>
                <a:lnTo>
                  <a:pt x="427449" y="27101"/>
                </a:lnTo>
                <a:lnTo>
                  <a:pt x="465258" y="19634"/>
                </a:lnTo>
                <a:lnTo>
                  <a:pt x="503450" y="14823"/>
                </a:lnTo>
                <a:lnTo>
                  <a:pt x="541869" y="12665"/>
                </a:lnTo>
                <a:lnTo>
                  <a:pt x="580359" y="13157"/>
                </a:lnTo>
                <a:lnTo>
                  <a:pt x="618766" y="16297"/>
                </a:lnTo>
                <a:lnTo>
                  <a:pt x="656933" y="22083"/>
                </a:lnTo>
                <a:lnTo>
                  <a:pt x="694706" y="30511"/>
                </a:lnTo>
                <a:lnTo>
                  <a:pt x="731928" y="41578"/>
                </a:lnTo>
                <a:lnTo>
                  <a:pt x="768445" y="55283"/>
                </a:lnTo>
                <a:lnTo>
                  <a:pt x="804100" y="71623"/>
                </a:lnTo>
                <a:lnTo>
                  <a:pt x="838740" y="90595"/>
                </a:lnTo>
                <a:lnTo>
                  <a:pt x="872207" y="112196"/>
                </a:lnTo>
                <a:lnTo>
                  <a:pt x="904348" y="136423"/>
                </a:lnTo>
                <a:lnTo>
                  <a:pt x="947020" y="173761"/>
                </a:lnTo>
                <a:lnTo>
                  <a:pt x="973893" y="201655"/>
                </a:lnTo>
                <a:lnTo>
                  <a:pt x="998532" y="231043"/>
                </a:lnTo>
                <a:lnTo>
                  <a:pt x="1041011" y="293770"/>
                </a:lnTo>
                <a:lnTo>
                  <a:pt x="1074263" y="360879"/>
                </a:lnTo>
                <a:lnTo>
                  <a:pt x="1098093" y="431309"/>
                </a:lnTo>
                <a:lnTo>
                  <a:pt x="1112307" y="503998"/>
                </a:lnTo>
                <a:lnTo>
                  <a:pt x="1116712" y="577882"/>
                </a:lnTo>
                <a:lnTo>
                  <a:pt x="1116712" y="690678"/>
                </a:lnTo>
                <a:lnTo>
                  <a:pt x="1122135" y="663485"/>
                </a:lnTo>
                <a:lnTo>
                  <a:pt x="1126993" y="625613"/>
                </a:lnTo>
                <a:lnTo>
                  <a:pt x="1129235" y="587635"/>
                </a:lnTo>
                <a:close/>
              </a:path>
              <a:path w="1129235" h="913664">
                <a:moveTo>
                  <a:pt x="147716" y="913664"/>
                </a:moveTo>
                <a:lnTo>
                  <a:pt x="118955" y="877634"/>
                </a:lnTo>
                <a:lnTo>
                  <a:pt x="79101" y="814017"/>
                </a:lnTo>
                <a:lnTo>
                  <a:pt x="48297" y="746074"/>
                </a:lnTo>
                <a:lnTo>
                  <a:pt x="26838" y="674881"/>
                </a:lnTo>
                <a:lnTo>
                  <a:pt x="15016" y="601516"/>
                </a:lnTo>
                <a:lnTo>
                  <a:pt x="12810" y="564355"/>
                </a:lnTo>
                <a:lnTo>
                  <a:pt x="12810" y="668909"/>
                </a:lnTo>
                <a:lnTo>
                  <a:pt x="29116" y="729721"/>
                </a:lnTo>
                <a:lnTo>
                  <a:pt x="42862" y="766652"/>
                </a:lnTo>
                <a:lnTo>
                  <a:pt x="59138" y="802636"/>
                </a:lnTo>
                <a:lnTo>
                  <a:pt x="77896" y="837526"/>
                </a:lnTo>
                <a:lnTo>
                  <a:pt x="99088" y="871178"/>
                </a:lnTo>
                <a:lnTo>
                  <a:pt x="122666" y="903447"/>
                </a:lnTo>
                <a:lnTo>
                  <a:pt x="131280" y="913664"/>
                </a:lnTo>
                <a:lnTo>
                  <a:pt x="147716" y="913664"/>
                </a:lnTo>
                <a:close/>
              </a:path>
              <a:path w="1129235" h="913664">
                <a:moveTo>
                  <a:pt x="986108" y="567904"/>
                </a:moveTo>
                <a:lnTo>
                  <a:pt x="981563" y="511766"/>
                </a:lnTo>
                <a:lnTo>
                  <a:pt x="969557" y="456552"/>
                </a:lnTo>
                <a:lnTo>
                  <a:pt x="950231" y="403050"/>
                </a:lnTo>
                <a:lnTo>
                  <a:pt x="923726" y="352049"/>
                </a:lnTo>
                <a:lnTo>
                  <a:pt x="890185" y="304340"/>
                </a:lnTo>
                <a:lnTo>
                  <a:pt x="855580" y="266725"/>
                </a:lnTo>
                <a:lnTo>
                  <a:pt x="815725" y="232544"/>
                </a:lnTo>
                <a:lnTo>
                  <a:pt x="765015" y="198930"/>
                </a:lnTo>
                <a:lnTo>
                  <a:pt x="711026" y="173109"/>
                </a:lnTo>
                <a:lnTo>
                  <a:pt x="654638" y="155164"/>
                </a:lnTo>
                <a:lnTo>
                  <a:pt x="596725" y="145178"/>
                </a:lnTo>
                <a:lnTo>
                  <a:pt x="567472" y="143196"/>
                </a:lnTo>
                <a:lnTo>
                  <a:pt x="538167" y="143234"/>
                </a:lnTo>
                <a:lnTo>
                  <a:pt x="479840" y="149417"/>
                </a:lnTo>
                <a:lnTo>
                  <a:pt x="422620" y="163808"/>
                </a:lnTo>
                <a:lnTo>
                  <a:pt x="367386" y="186491"/>
                </a:lnTo>
                <a:lnTo>
                  <a:pt x="315014" y="217549"/>
                </a:lnTo>
                <a:lnTo>
                  <a:pt x="274936" y="249961"/>
                </a:lnTo>
                <a:lnTo>
                  <a:pt x="245218" y="280441"/>
                </a:lnTo>
                <a:lnTo>
                  <a:pt x="218548" y="313207"/>
                </a:lnTo>
                <a:lnTo>
                  <a:pt x="195688" y="349021"/>
                </a:lnTo>
                <a:lnTo>
                  <a:pt x="170486" y="402245"/>
                </a:lnTo>
                <a:lnTo>
                  <a:pt x="153523" y="457461"/>
                </a:lnTo>
                <a:lnTo>
                  <a:pt x="144590" y="513841"/>
                </a:lnTo>
                <a:lnTo>
                  <a:pt x="143070" y="542210"/>
                </a:lnTo>
                <a:lnTo>
                  <a:pt x="143479" y="570561"/>
                </a:lnTo>
                <a:lnTo>
                  <a:pt x="149982" y="626794"/>
                </a:lnTo>
                <a:lnTo>
                  <a:pt x="163890" y="681715"/>
                </a:lnTo>
                <a:lnTo>
                  <a:pt x="184996" y="734497"/>
                </a:lnTo>
                <a:lnTo>
                  <a:pt x="213090" y="784315"/>
                </a:lnTo>
                <a:lnTo>
                  <a:pt x="247966" y="830342"/>
                </a:lnTo>
                <a:lnTo>
                  <a:pt x="289414" y="871753"/>
                </a:lnTo>
                <a:lnTo>
                  <a:pt x="323704" y="899185"/>
                </a:lnTo>
                <a:lnTo>
                  <a:pt x="345122" y="913664"/>
                </a:lnTo>
                <a:lnTo>
                  <a:pt x="803248" y="913664"/>
                </a:lnTo>
                <a:lnTo>
                  <a:pt x="854818" y="874039"/>
                </a:lnTo>
                <a:lnTo>
                  <a:pt x="883774" y="844321"/>
                </a:lnTo>
                <a:lnTo>
                  <a:pt x="910444" y="810793"/>
                </a:lnTo>
                <a:lnTo>
                  <a:pt x="941221" y="760266"/>
                </a:lnTo>
                <a:lnTo>
                  <a:pt x="963902" y="707110"/>
                </a:lnTo>
                <a:lnTo>
                  <a:pt x="978627" y="652116"/>
                </a:lnTo>
                <a:lnTo>
                  <a:pt x="985538" y="596073"/>
                </a:lnTo>
                <a:lnTo>
                  <a:pt x="986108" y="567904"/>
                </a:lnTo>
                <a:close/>
              </a:path>
              <a:path w="1129235" h="913664">
                <a:moveTo>
                  <a:pt x="1116712" y="690678"/>
                </a:moveTo>
                <a:lnTo>
                  <a:pt x="1116712" y="577882"/>
                </a:lnTo>
                <a:lnTo>
                  <a:pt x="1115176" y="614941"/>
                </a:lnTo>
                <a:lnTo>
                  <a:pt x="1111114" y="651900"/>
                </a:lnTo>
                <a:lnTo>
                  <a:pt x="1095319" y="724990"/>
                </a:lnTo>
                <a:lnTo>
                  <a:pt x="1069134" y="796088"/>
                </a:lnTo>
                <a:lnTo>
                  <a:pt x="1052084" y="830559"/>
                </a:lnTo>
                <a:lnTo>
                  <a:pt x="1032364" y="864133"/>
                </a:lnTo>
                <a:lnTo>
                  <a:pt x="999598" y="909091"/>
                </a:lnTo>
                <a:lnTo>
                  <a:pt x="995814" y="913664"/>
                </a:lnTo>
                <a:lnTo>
                  <a:pt x="1011840" y="913664"/>
                </a:lnTo>
                <a:lnTo>
                  <a:pt x="1043032" y="870991"/>
                </a:lnTo>
                <a:lnTo>
                  <a:pt x="1075919" y="811257"/>
                </a:lnTo>
                <a:lnTo>
                  <a:pt x="1091554" y="775137"/>
                </a:lnTo>
                <a:lnTo>
                  <a:pt x="1104447" y="738380"/>
                </a:lnTo>
                <a:lnTo>
                  <a:pt x="1114630" y="701118"/>
                </a:lnTo>
                <a:lnTo>
                  <a:pt x="1116712" y="690678"/>
                </a:lnTo>
                <a:close/>
              </a:path>
            </a:pathLst>
          </a:custGeom>
          <a:solidFill>
            <a:srgbClr val="C7B791"/>
          </a:solidFill>
        </p:spPr>
        <p:txBody>
          <a:bodyPr wrap="square" lIns="0" tIns="0" rIns="0" bIns="0" rtlCol="0">
            <a:noAutofit/>
          </a:bodyPr>
          <a:lstStyle/>
          <a:p>
            <a:endParaRPr/>
          </a:p>
        </p:txBody>
      </p:sp>
      <p:sp>
        <p:nvSpPr>
          <p:cNvPr id="20" name="object 20"/>
          <p:cNvSpPr/>
          <p:nvPr/>
        </p:nvSpPr>
        <p:spPr>
          <a:xfrm>
            <a:off x="1545336" y="1436369"/>
            <a:ext cx="8055863" cy="979170"/>
          </a:xfrm>
          <a:custGeom>
            <a:avLst/>
            <a:gdLst/>
            <a:ahLst/>
            <a:cxnLst/>
            <a:rect l="l" t="t" r="r" b="b"/>
            <a:pathLst>
              <a:path w="8055863" h="979170">
                <a:moveTo>
                  <a:pt x="0" y="0"/>
                </a:moveTo>
                <a:lnTo>
                  <a:pt x="0" y="979170"/>
                </a:lnTo>
                <a:lnTo>
                  <a:pt x="8055863" y="979170"/>
                </a:lnTo>
                <a:lnTo>
                  <a:pt x="8055863" y="0"/>
                </a:lnTo>
                <a:lnTo>
                  <a:pt x="0" y="0"/>
                </a:lnTo>
                <a:close/>
              </a:path>
            </a:pathLst>
          </a:custGeom>
          <a:solidFill>
            <a:srgbClr val="FFFFFF"/>
          </a:solidFill>
        </p:spPr>
        <p:txBody>
          <a:bodyPr wrap="square" lIns="0" tIns="0" rIns="0" bIns="0" rtlCol="0">
            <a:noAutofit/>
          </a:bodyPr>
          <a:lstStyle/>
          <a:p>
            <a:endParaRPr/>
          </a:p>
        </p:txBody>
      </p:sp>
      <p:sp>
        <p:nvSpPr>
          <p:cNvPr id="21" name="object 21"/>
          <p:cNvSpPr/>
          <p:nvPr/>
        </p:nvSpPr>
        <p:spPr>
          <a:xfrm>
            <a:off x="1470660" y="1436369"/>
            <a:ext cx="1524" cy="979170"/>
          </a:xfrm>
          <a:custGeom>
            <a:avLst/>
            <a:gdLst/>
            <a:ahLst/>
            <a:cxnLst/>
            <a:rect l="l" t="t" r="r" b="b"/>
            <a:pathLst>
              <a:path w="1524" h="979170">
                <a:moveTo>
                  <a:pt x="0" y="0"/>
                </a:moveTo>
                <a:lnTo>
                  <a:pt x="0" y="979170"/>
                </a:lnTo>
                <a:lnTo>
                  <a:pt x="1524" y="979170"/>
                </a:lnTo>
                <a:lnTo>
                  <a:pt x="1524" y="0"/>
                </a:lnTo>
                <a:lnTo>
                  <a:pt x="0" y="0"/>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1472183" y="1436369"/>
            <a:ext cx="73152" cy="979170"/>
          </a:xfrm>
          <a:custGeom>
            <a:avLst/>
            <a:gdLst/>
            <a:ahLst/>
            <a:cxnLst/>
            <a:rect l="l" t="t" r="r" b="b"/>
            <a:pathLst>
              <a:path w="73152" h="979170">
                <a:moveTo>
                  <a:pt x="0" y="0"/>
                </a:moveTo>
                <a:lnTo>
                  <a:pt x="0" y="979170"/>
                </a:lnTo>
                <a:lnTo>
                  <a:pt x="73152" y="979170"/>
                </a:lnTo>
                <a:lnTo>
                  <a:pt x="73152" y="0"/>
                </a:lnTo>
                <a:lnTo>
                  <a:pt x="0" y="0"/>
                </a:lnTo>
                <a:close/>
              </a:path>
            </a:pathLst>
          </a:custGeom>
          <a:solidFill>
            <a:srgbClr val="FFFFFF"/>
          </a:solidFill>
        </p:spPr>
        <p:txBody>
          <a:bodyPr wrap="square" lIns="0" tIns="0" rIns="0" bIns="0" rtlCol="0">
            <a:noAutofit/>
          </a:bodyPr>
          <a:lstStyle/>
          <a:p>
            <a:endParaRPr/>
          </a:p>
        </p:txBody>
      </p:sp>
      <p:sp>
        <p:nvSpPr>
          <p:cNvPr id="23" name="object 23"/>
          <p:cNvSpPr/>
          <p:nvPr/>
        </p:nvSpPr>
        <p:spPr>
          <a:xfrm>
            <a:off x="457200" y="2415539"/>
            <a:ext cx="9144000" cy="979170"/>
          </a:xfrm>
          <a:prstGeom prst="rect">
            <a:avLst/>
          </a:prstGeom>
          <a:blipFill>
            <a:blip r:embed="rId8" cstate="print"/>
            <a:stretch>
              <a:fillRect/>
            </a:stretch>
          </a:blipFill>
        </p:spPr>
        <p:txBody>
          <a:bodyPr wrap="square" lIns="0" tIns="0" rIns="0" bIns="0" rtlCol="0">
            <a:noAutofit/>
          </a:bodyPr>
          <a:lstStyle/>
          <a:p>
            <a:endParaRPr/>
          </a:p>
        </p:txBody>
      </p:sp>
      <p:sp>
        <p:nvSpPr>
          <p:cNvPr id="24" name="object 24"/>
          <p:cNvSpPr/>
          <p:nvPr/>
        </p:nvSpPr>
        <p:spPr>
          <a:xfrm>
            <a:off x="778554" y="2415539"/>
            <a:ext cx="791888" cy="204265"/>
          </a:xfrm>
          <a:prstGeom prst="rect">
            <a:avLst/>
          </a:prstGeom>
          <a:blipFill>
            <a:blip r:embed="rId9" cstate="print"/>
            <a:stretch>
              <a:fillRect/>
            </a:stretch>
          </a:blipFill>
        </p:spPr>
        <p:txBody>
          <a:bodyPr wrap="square" lIns="0" tIns="0" rIns="0" bIns="0" rtlCol="0">
            <a:noAutofit/>
          </a:bodyPr>
          <a:lstStyle/>
          <a:p>
            <a:endParaRPr/>
          </a:p>
        </p:txBody>
      </p:sp>
      <p:sp>
        <p:nvSpPr>
          <p:cNvPr id="25" name="object 25"/>
          <p:cNvSpPr/>
          <p:nvPr/>
        </p:nvSpPr>
        <p:spPr>
          <a:xfrm>
            <a:off x="1224024" y="2415539"/>
            <a:ext cx="418188" cy="73776"/>
          </a:xfrm>
          <a:prstGeom prst="rect">
            <a:avLst/>
          </a:prstGeom>
          <a:blipFill>
            <a:blip r:embed="rId10" cstate="print"/>
            <a:stretch>
              <a:fillRect/>
            </a:stretch>
          </a:blipFill>
        </p:spPr>
        <p:txBody>
          <a:bodyPr wrap="square" lIns="0" tIns="0" rIns="0" bIns="0" rtlCol="0">
            <a:noAutofit/>
          </a:bodyPr>
          <a:lstStyle/>
          <a:p>
            <a:endParaRPr/>
          </a:p>
        </p:txBody>
      </p:sp>
      <p:sp>
        <p:nvSpPr>
          <p:cNvPr id="26" name="object 26"/>
          <p:cNvSpPr/>
          <p:nvPr/>
        </p:nvSpPr>
        <p:spPr>
          <a:xfrm>
            <a:off x="769982" y="2415540"/>
            <a:ext cx="880560" cy="210476"/>
          </a:xfrm>
          <a:custGeom>
            <a:avLst/>
            <a:gdLst/>
            <a:ahLst/>
            <a:cxnLst/>
            <a:rect l="l" t="t" r="r" b="b"/>
            <a:pathLst>
              <a:path w="880560" h="210476">
                <a:moveTo>
                  <a:pt x="880560" y="0"/>
                </a:moveTo>
                <a:lnTo>
                  <a:pt x="864533" y="0"/>
                </a:lnTo>
                <a:lnTo>
                  <a:pt x="850029" y="17525"/>
                </a:lnTo>
                <a:lnTo>
                  <a:pt x="830979" y="37337"/>
                </a:lnTo>
                <a:lnTo>
                  <a:pt x="802783" y="64075"/>
                </a:lnTo>
                <a:lnTo>
                  <a:pt x="772980" y="88477"/>
                </a:lnTo>
                <a:lnTo>
                  <a:pt x="709782" y="129772"/>
                </a:lnTo>
                <a:lnTo>
                  <a:pt x="642144" y="161424"/>
                </a:lnTo>
                <a:lnTo>
                  <a:pt x="571279" y="183313"/>
                </a:lnTo>
                <a:lnTo>
                  <a:pt x="498285" y="195400"/>
                </a:lnTo>
                <a:lnTo>
                  <a:pt x="462709" y="197668"/>
                </a:lnTo>
                <a:lnTo>
                  <a:pt x="424261" y="197646"/>
                </a:lnTo>
                <a:lnTo>
                  <a:pt x="350306" y="190013"/>
                </a:lnTo>
                <a:lnTo>
                  <a:pt x="277519" y="172460"/>
                </a:lnTo>
                <a:lnTo>
                  <a:pt x="206999" y="144949"/>
                </a:lnTo>
                <a:lnTo>
                  <a:pt x="172933" y="127447"/>
                </a:lnTo>
                <a:lnTo>
                  <a:pt x="139845" y="107441"/>
                </a:lnTo>
                <a:lnTo>
                  <a:pt x="93363" y="73913"/>
                </a:lnTo>
                <a:lnTo>
                  <a:pt x="63785" y="48925"/>
                </a:lnTo>
                <a:lnTo>
                  <a:pt x="36286" y="22182"/>
                </a:lnTo>
                <a:lnTo>
                  <a:pt x="16435" y="0"/>
                </a:lnTo>
                <a:lnTo>
                  <a:pt x="0" y="0"/>
                </a:lnTo>
                <a:lnTo>
                  <a:pt x="45509" y="49585"/>
                </a:lnTo>
                <a:lnTo>
                  <a:pt x="75958" y="76829"/>
                </a:lnTo>
                <a:lnTo>
                  <a:pt x="108603" y="102107"/>
                </a:lnTo>
                <a:lnTo>
                  <a:pt x="157371" y="133349"/>
                </a:lnTo>
                <a:lnTo>
                  <a:pt x="192211" y="151985"/>
                </a:lnTo>
                <a:lnTo>
                  <a:pt x="227929" y="168032"/>
                </a:lnTo>
                <a:lnTo>
                  <a:pt x="264384" y="181498"/>
                </a:lnTo>
                <a:lnTo>
                  <a:pt x="301433" y="192395"/>
                </a:lnTo>
                <a:lnTo>
                  <a:pt x="338936" y="200732"/>
                </a:lnTo>
                <a:lnTo>
                  <a:pt x="376752" y="206517"/>
                </a:lnTo>
                <a:lnTo>
                  <a:pt x="414739" y="209762"/>
                </a:lnTo>
                <a:lnTo>
                  <a:pt x="452756" y="210476"/>
                </a:lnTo>
                <a:lnTo>
                  <a:pt x="490663" y="208668"/>
                </a:lnTo>
                <a:lnTo>
                  <a:pt x="565578" y="197527"/>
                </a:lnTo>
                <a:lnTo>
                  <a:pt x="638356" y="176417"/>
                </a:lnTo>
                <a:lnTo>
                  <a:pt x="707866" y="145415"/>
                </a:lnTo>
                <a:lnTo>
                  <a:pt x="741043" y="126229"/>
                </a:lnTo>
                <a:lnTo>
                  <a:pt x="773093" y="104510"/>
                </a:lnTo>
                <a:lnTo>
                  <a:pt x="803535" y="80536"/>
                </a:lnTo>
                <a:lnTo>
                  <a:pt x="832567" y="54048"/>
                </a:lnTo>
                <a:lnTo>
                  <a:pt x="859935" y="25145"/>
                </a:lnTo>
                <a:lnTo>
                  <a:pt x="878223" y="3047"/>
                </a:lnTo>
                <a:lnTo>
                  <a:pt x="880560" y="0"/>
                </a:lnTo>
                <a:close/>
              </a:path>
              <a:path w="880560" h="210476">
                <a:moveTo>
                  <a:pt x="694221" y="0"/>
                </a:moveTo>
                <a:lnTo>
                  <a:pt x="671967" y="0"/>
                </a:lnTo>
                <a:lnTo>
                  <a:pt x="652363" y="12230"/>
                </a:lnTo>
                <a:lnTo>
                  <a:pt x="626882" y="25729"/>
                </a:lnTo>
                <a:lnTo>
                  <a:pt x="573899" y="47059"/>
                </a:lnTo>
                <a:lnTo>
                  <a:pt x="518902" y="60837"/>
                </a:lnTo>
                <a:lnTo>
                  <a:pt x="462709" y="67074"/>
                </a:lnTo>
                <a:lnTo>
                  <a:pt x="434420" y="67369"/>
                </a:lnTo>
                <a:lnTo>
                  <a:pt x="406138" y="65782"/>
                </a:lnTo>
                <a:lnTo>
                  <a:pt x="350006" y="56970"/>
                </a:lnTo>
                <a:lnTo>
                  <a:pt x="295131" y="40649"/>
                </a:lnTo>
                <a:lnTo>
                  <a:pt x="242331" y="16829"/>
                </a:lnTo>
                <a:lnTo>
                  <a:pt x="213841" y="0"/>
                </a:lnTo>
                <a:lnTo>
                  <a:pt x="190518" y="0"/>
                </a:lnTo>
                <a:lnTo>
                  <a:pt x="229117" y="24141"/>
                </a:lnTo>
                <a:lnTo>
                  <a:pt x="283356" y="49790"/>
                </a:lnTo>
                <a:lnTo>
                  <a:pt x="339797" y="67632"/>
                </a:lnTo>
                <a:lnTo>
                  <a:pt x="397588" y="77692"/>
                </a:lnTo>
                <a:lnTo>
                  <a:pt x="455874" y="79994"/>
                </a:lnTo>
                <a:lnTo>
                  <a:pt x="484936" y="78242"/>
                </a:lnTo>
                <a:lnTo>
                  <a:pt x="542364" y="68951"/>
                </a:lnTo>
                <a:lnTo>
                  <a:pt x="598155" y="51961"/>
                </a:lnTo>
                <a:lnTo>
                  <a:pt x="651453" y="27297"/>
                </a:lnTo>
                <a:lnTo>
                  <a:pt x="676901" y="12095"/>
                </a:lnTo>
                <a:lnTo>
                  <a:pt x="694221" y="0"/>
                </a:lnTo>
                <a:close/>
              </a:path>
            </a:pathLst>
          </a:custGeom>
          <a:solidFill>
            <a:srgbClr val="C7B791"/>
          </a:solidFill>
        </p:spPr>
        <p:txBody>
          <a:bodyPr wrap="square" lIns="0" tIns="0" rIns="0" bIns="0" rtlCol="0">
            <a:noAutofit/>
          </a:bodyPr>
          <a:lstStyle/>
          <a:p>
            <a:endParaRPr/>
          </a:p>
        </p:txBody>
      </p:sp>
      <p:sp>
        <p:nvSpPr>
          <p:cNvPr id="27" name="object 27"/>
          <p:cNvSpPr/>
          <p:nvPr/>
        </p:nvSpPr>
        <p:spPr>
          <a:xfrm>
            <a:off x="778554" y="2415539"/>
            <a:ext cx="791888" cy="204265"/>
          </a:xfrm>
          <a:prstGeom prst="rect">
            <a:avLst/>
          </a:prstGeom>
          <a:blipFill>
            <a:blip r:embed="rId9" cstate="print"/>
            <a:stretch>
              <a:fillRect/>
            </a:stretch>
          </a:blipFill>
        </p:spPr>
        <p:txBody>
          <a:bodyPr wrap="square" lIns="0" tIns="0" rIns="0" bIns="0" rtlCol="0">
            <a:noAutofit/>
          </a:bodyPr>
          <a:lstStyle/>
          <a:p>
            <a:endParaRPr/>
          </a:p>
        </p:txBody>
      </p:sp>
      <p:sp>
        <p:nvSpPr>
          <p:cNvPr id="28" name="object 28"/>
          <p:cNvSpPr/>
          <p:nvPr/>
        </p:nvSpPr>
        <p:spPr>
          <a:xfrm>
            <a:off x="1224024" y="2415539"/>
            <a:ext cx="418188" cy="73776"/>
          </a:xfrm>
          <a:prstGeom prst="rect">
            <a:avLst/>
          </a:prstGeom>
          <a:blipFill>
            <a:blip r:embed="rId10" cstate="print"/>
            <a:stretch>
              <a:fillRect/>
            </a:stretch>
          </a:blipFill>
        </p:spPr>
        <p:txBody>
          <a:bodyPr wrap="square" lIns="0" tIns="0" rIns="0" bIns="0" rtlCol="0">
            <a:noAutofit/>
          </a:bodyPr>
          <a:lstStyle/>
          <a:p>
            <a:endParaRPr/>
          </a:p>
        </p:txBody>
      </p:sp>
      <p:sp>
        <p:nvSpPr>
          <p:cNvPr id="29" name="object 29"/>
          <p:cNvSpPr/>
          <p:nvPr/>
        </p:nvSpPr>
        <p:spPr>
          <a:xfrm>
            <a:off x="769982" y="2415540"/>
            <a:ext cx="880560" cy="210476"/>
          </a:xfrm>
          <a:custGeom>
            <a:avLst/>
            <a:gdLst/>
            <a:ahLst/>
            <a:cxnLst/>
            <a:rect l="l" t="t" r="r" b="b"/>
            <a:pathLst>
              <a:path w="880560" h="210476">
                <a:moveTo>
                  <a:pt x="880560" y="0"/>
                </a:moveTo>
                <a:lnTo>
                  <a:pt x="864533" y="0"/>
                </a:lnTo>
                <a:lnTo>
                  <a:pt x="850029" y="17525"/>
                </a:lnTo>
                <a:lnTo>
                  <a:pt x="830979" y="37337"/>
                </a:lnTo>
                <a:lnTo>
                  <a:pt x="802783" y="64075"/>
                </a:lnTo>
                <a:lnTo>
                  <a:pt x="772980" y="88477"/>
                </a:lnTo>
                <a:lnTo>
                  <a:pt x="709782" y="129772"/>
                </a:lnTo>
                <a:lnTo>
                  <a:pt x="642144" y="161424"/>
                </a:lnTo>
                <a:lnTo>
                  <a:pt x="571279" y="183313"/>
                </a:lnTo>
                <a:lnTo>
                  <a:pt x="498285" y="195400"/>
                </a:lnTo>
                <a:lnTo>
                  <a:pt x="462709" y="197668"/>
                </a:lnTo>
                <a:lnTo>
                  <a:pt x="424261" y="197646"/>
                </a:lnTo>
                <a:lnTo>
                  <a:pt x="350306" y="190013"/>
                </a:lnTo>
                <a:lnTo>
                  <a:pt x="277519" y="172460"/>
                </a:lnTo>
                <a:lnTo>
                  <a:pt x="206999" y="144949"/>
                </a:lnTo>
                <a:lnTo>
                  <a:pt x="172933" y="127447"/>
                </a:lnTo>
                <a:lnTo>
                  <a:pt x="139845" y="107441"/>
                </a:lnTo>
                <a:lnTo>
                  <a:pt x="93363" y="73913"/>
                </a:lnTo>
                <a:lnTo>
                  <a:pt x="63785" y="48925"/>
                </a:lnTo>
                <a:lnTo>
                  <a:pt x="36286" y="22182"/>
                </a:lnTo>
                <a:lnTo>
                  <a:pt x="16435" y="0"/>
                </a:lnTo>
                <a:lnTo>
                  <a:pt x="0" y="0"/>
                </a:lnTo>
                <a:lnTo>
                  <a:pt x="45509" y="49585"/>
                </a:lnTo>
                <a:lnTo>
                  <a:pt x="75958" y="76829"/>
                </a:lnTo>
                <a:lnTo>
                  <a:pt x="108603" y="102107"/>
                </a:lnTo>
                <a:lnTo>
                  <a:pt x="157371" y="133349"/>
                </a:lnTo>
                <a:lnTo>
                  <a:pt x="192211" y="151985"/>
                </a:lnTo>
                <a:lnTo>
                  <a:pt x="227929" y="168032"/>
                </a:lnTo>
                <a:lnTo>
                  <a:pt x="264384" y="181498"/>
                </a:lnTo>
                <a:lnTo>
                  <a:pt x="301433" y="192395"/>
                </a:lnTo>
                <a:lnTo>
                  <a:pt x="338936" y="200732"/>
                </a:lnTo>
                <a:lnTo>
                  <a:pt x="376752" y="206517"/>
                </a:lnTo>
                <a:lnTo>
                  <a:pt x="414739" y="209762"/>
                </a:lnTo>
                <a:lnTo>
                  <a:pt x="452756" y="210476"/>
                </a:lnTo>
                <a:lnTo>
                  <a:pt x="490663" y="208668"/>
                </a:lnTo>
                <a:lnTo>
                  <a:pt x="565578" y="197527"/>
                </a:lnTo>
                <a:lnTo>
                  <a:pt x="638356" y="176417"/>
                </a:lnTo>
                <a:lnTo>
                  <a:pt x="707866" y="145415"/>
                </a:lnTo>
                <a:lnTo>
                  <a:pt x="741043" y="126229"/>
                </a:lnTo>
                <a:lnTo>
                  <a:pt x="773093" y="104510"/>
                </a:lnTo>
                <a:lnTo>
                  <a:pt x="803535" y="80536"/>
                </a:lnTo>
                <a:lnTo>
                  <a:pt x="832567" y="54048"/>
                </a:lnTo>
                <a:lnTo>
                  <a:pt x="859935" y="25145"/>
                </a:lnTo>
                <a:lnTo>
                  <a:pt x="878223" y="3047"/>
                </a:lnTo>
                <a:lnTo>
                  <a:pt x="880560" y="0"/>
                </a:lnTo>
                <a:close/>
              </a:path>
              <a:path w="880560" h="210476">
                <a:moveTo>
                  <a:pt x="694221" y="0"/>
                </a:moveTo>
                <a:lnTo>
                  <a:pt x="671967" y="0"/>
                </a:lnTo>
                <a:lnTo>
                  <a:pt x="652363" y="12230"/>
                </a:lnTo>
                <a:lnTo>
                  <a:pt x="626882" y="25729"/>
                </a:lnTo>
                <a:lnTo>
                  <a:pt x="573899" y="47059"/>
                </a:lnTo>
                <a:lnTo>
                  <a:pt x="518902" y="60837"/>
                </a:lnTo>
                <a:lnTo>
                  <a:pt x="462709" y="67074"/>
                </a:lnTo>
                <a:lnTo>
                  <a:pt x="434420" y="67369"/>
                </a:lnTo>
                <a:lnTo>
                  <a:pt x="406138" y="65782"/>
                </a:lnTo>
                <a:lnTo>
                  <a:pt x="350006" y="56970"/>
                </a:lnTo>
                <a:lnTo>
                  <a:pt x="295131" y="40649"/>
                </a:lnTo>
                <a:lnTo>
                  <a:pt x="242331" y="16829"/>
                </a:lnTo>
                <a:lnTo>
                  <a:pt x="213841" y="0"/>
                </a:lnTo>
                <a:lnTo>
                  <a:pt x="190518" y="0"/>
                </a:lnTo>
                <a:lnTo>
                  <a:pt x="229117" y="24141"/>
                </a:lnTo>
                <a:lnTo>
                  <a:pt x="283356" y="49790"/>
                </a:lnTo>
                <a:lnTo>
                  <a:pt x="339797" y="67632"/>
                </a:lnTo>
                <a:lnTo>
                  <a:pt x="397588" y="77692"/>
                </a:lnTo>
                <a:lnTo>
                  <a:pt x="455874" y="79994"/>
                </a:lnTo>
                <a:lnTo>
                  <a:pt x="484936" y="78242"/>
                </a:lnTo>
                <a:lnTo>
                  <a:pt x="542364" y="68951"/>
                </a:lnTo>
                <a:lnTo>
                  <a:pt x="598155" y="51961"/>
                </a:lnTo>
                <a:lnTo>
                  <a:pt x="651453" y="27297"/>
                </a:lnTo>
                <a:lnTo>
                  <a:pt x="676901" y="12095"/>
                </a:lnTo>
                <a:lnTo>
                  <a:pt x="694221" y="0"/>
                </a:lnTo>
                <a:close/>
              </a:path>
            </a:pathLst>
          </a:custGeom>
          <a:solidFill>
            <a:srgbClr val="C7B791"/>
          </a:solidFill>
        </p:spPr>
        <p:txBody>
          <a:bodyPr wrap="square" lIns="0" tIns="0" rIns="0" bIns="0" rtlCol="0">
            <a:noAutofit/>
          </a:bodyPr>
          <a:lstStyle/>
          <a:p>
            <a:endParaRPr/>
          </a:p>
        </p:txBody>
      </p:sp>
      <p:sp>
        <p:nvSpPr>
          <p:cNvPr id="30" name="object 30"/>
          <p:cNvSpPr/>
          <p:nvPr/>
        </p:nvSpPr>
        <p:spPr>
          <a:xfrm>
            <a:off x="1545336" y="2414777"/>
            <a:ext cx="8055863" cy="979932"/>
          </a:xfrm>
          <a:custGeom>
            <a:avLst/>
            <a:gdLst/>
            <a:ahLst/>
            <a:cxnLst/>
            <a:rect l="l" t="t" r="r" b="b"/>
            <a:pathLst>
              <a:path w="8055863" h="979932">
                <a:moveTo>
                  <a:pt x="0" y="0"/>
                </a:moveTo>
                <a:lnTo>
                  <a:pt x="0" y="979932"/>
                </a:lnTo>
                <a:lnTo>
                  <a:pt x="8055863" y="979932"/>
                </a:lnTo>
                <a:lnTo>
                  <a:pt x="8055863" y="0"/>
                </a:lnTo>
                <a:lnTo>
                  <a:pt x="0" y="0"/>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1470660" y="2414777"/>
            <a:ext cx="1524" cy="979932"/>
          </a:xfrm>
          <a:custGeom>
            <a:avLst/>
            <a:gdLst/>
            <a:ahLst/>
            <a:cxnLst/>
            <a:rect l="l" t="t" r="r" b="b"/>
            <a:pathLst>
              <a:path w="1524" h="979932">
                <a:moveTo>
                  <a:pt x="0" y="0"/>
                </a:moveTo>
                <a:lnTo>
                  <a:pt x="0" y="979932"/>
                </a:lnTo>
                <a:lnTo>
                  <a:pt x="1524" y="979932"/>
                </a:lnTo>
                <a:lnTo>
                  <a:pt x="1524" y="0"/>
                </a:lnTo>
                <a:lnTo>
                  <a:pt x="0" y="0"/>
                </a:lnTo>
                <a:close/>
              </a:path>
            </a:pathLst>
          </a:custGeom>
          <a:solidFill>
            <a:srgbClr val="FFFFFF"/>
          </a:solidFill>
        </p:spPr>
        <p:txBody>
          <a:bodyPr wrap="square" lIns="0" tIns="0" rIns="0" bIns="0" rtlCol="0">
            <a:noAutofit/>
          </a:bodyPr>
          <a:lstStyle/>
          <a:p>
            <a:endParaRPr/>
          </a:p>
        </p:txBody>
      </p:sp>
      <p:sp>
        <p:nvSpPr>
          <p:cNvPr id="32" name="object 32"/>
          <p:cNvSpPr/>
          <p:nvPr/>
        </p:nvSpPr>
        <p:spPr>
          <a:xfrm>
            <a:off x="1472183" y="2414777"/>
            <a:ext cx="73152" cy="979931"/>
          </a:xfrm>
          <a:custGeom>
            <a:avLst/>
            <a:gdLst/>
            <a:ahLst/>
            <a:cxnLst/>
            <a:rect l="l" t="t" r="r" b="b"/>
            <a:pathLst>
              <a:path w="73152" h="979931">
                <a:moveTo>
                  <a:pt x="0" y="0"/>
                </a:moveTo>
                <a:lnTo>
                  <a:pt x="0" y="979931"/>
                </a:lnTo>
                <a:lnTo>
                  <a:pt x="73152" y="979931"/>
                </a:lnTo>
                <a:lnTo>
                  <a:pt x="73152" y="0"/>
                </a:lnTo>
                <a:lnTo>
                  <a:pt x="0" y="0"/>
                </a:lnTo>
                <a:close/>
              </a:path>
            </a:pathLst>
          </a:custGeom>
          <a:solidFill>
            <a:srgbClr val="FFFFFF"/>
          </a:solidFill>
        </p:spPr>
        <p:txBody>
          <a:bodyPr wrap="square" lIns="0" tIns="0" rIns="0" bIns="0" rtlCol="0">
            <a:noAutofit/>
          </a:bodyPr>
          <a:lstStyle/>
          <a:p>
            <a:endParaRPr/>
          </a:p>
        </p:txBody>
      </p:sp>
      <p:sp>
        <p:nvSpPr>
          <p:cNvPr id="33" name="object 33"/>
          <p:cNvSpPr txBox="1"/>
          <p:nvPr/>
        </p:nvSpPr>
        <p:spPr>
          <a:xfrm>
            <a:off x="2053844" y="1902714"/>
            <a:ext cx="7259320" cy="1518285"/>
          </a:xfrm>
          <a:prstGeom prst="rect">
            <a:avLst/>
          </a:prstGeom>
        </p:spPr>
        <p:txBody>
          <a:bodyPr vert="horz" wrap="square" lIns="0" tIns="0" rIns="0" bIns="0" rtlCol="0">
            <a:noAutofit/>
          </a:bodyPr>
          <a:lstStyle/>
          <a:p>
            <a:pPr marL="295910" indent="-283845">
              <a:lnSpc>
                <a:spcPct val="100000"/>
              </a:lnSpc>
              <a:buSzPct val="79166"/>
              <a:buFont typeface="Arial"/>
              <a:buChar char="•"/>
              <a:tabLst>
                <a:tab pos="295910" algn="l"/>
              </a:tabLst>
            </a:pPr>
            <a:r>
              <a:rPr sz="2400" b="1" spc="-20" dirty="0" smtClean="0">
                <a:latin typeface="Gill Sans MT"/>
                <a:cs typeface="Gill Sans MT"/>
              </a:rPr>
              <a:t>Dinamik</a:t>
            </a:r>
            <a:r>
              <a:rPr sz="2400" b="1" spc="-15" dirty="0" smtClean="0">
                <a:latin typeface="Gill Sans MT"/>
                <a:cs typeface="Gill Sans MT"/>
              </a:rPr>
              <a:t>a</a:t>
            </a:r>
            <a:r>
              <a:rPr sz="2400" b="1" spc="-5" dirty="0" smtClean="0">
                <a:latin typeface="Gill Sans MT"/>
                <a:cs typeface="Gill Sans MT"/>
              </a:rPr>
              <a:t> </a:t>
            </a:r>
            <a:r>
              <a:rPr sz="2400" b="1" spc="-204" dirty="0" smtClean="0">
                <a:latin typeface="Gill Sans MT"/>
                <a:cs typeface="Gill Sans MT"/>
              </a:rPr>
              <a:t>P</a:t>
            </a:r>
            <a:r>
              <a:rPr sz="2400" b="1" spc="-15" dirty="0" smtClean="0">
                <a:latin typeface="Gill Sans MT"/>
                <a:cs typeface="Gill Sans MT"/>
              </a:rPr>
              <a:t>e</a:t>
            </a:r>
            <a:r>
              <a:rPr sz="2400" b="1" spc="-20" dirty="0" smtClean="0">
                <a:latin typeface="Gill Sans MT"/>
                <a:cs typeface="Gill Sans MT"/>
              </a:rPr>
              <a:t>nduduk</a:t>
            </a:r>
            <a:endParaRPr sz="2400">
              <a:latin typeface="Gill Sans MT"/>
              <a:cs typeface="Gill Sans MT"/>
            </a:endParaRPr>
          </a:p>
          <a:p>
            <a:pPr>
              <a:lnSpc>
                <a:spcPts val="600"/>
              </a:lnSpc>
              <a:spcBef>
                <a:spcPts val="39"/>
              </a:spcBef>
              <a:buFont typeface="Arial"/>
              <a:buChar char="•"/>
            </a:pPr>
            <a:endParaRPr sz="600"/>
          </a:p>
          <a:p>
            <a:pPr marL="295910" marR="12700" indent="-283845">
              <a:lnSpc>
                <a:spcPts val="2590"/>
              </a:lnSpc>
              <a:buSzPct val="79166"/>
              <a:buFont typeface="Arial"/>
              <a:buChar char="•"/>
              <a:tabLst>
                <a:tab pos="295910" algn="l"/>
                <a:tab pos="2286000" algn="l"/>
                <a:tab pos="2647950" algn="l"/>
                <a:tab pos="4480560" algn="l"/>
                <a:tab pos="5749925" algn="l"/>
                <a:tab pos="6590665" algn="l"/>
              </a:tabLst>
            </a:pPr>
            <a:r>
              <a:rPr sz="2400" b="1" spc="-204" dirty="0" smtClean="0">
                <a:latin typeface="Gill Sans MT"/>
                <a:cs typeface="Gill Sans MT"/>
              </a:rPr>
              <a:t>P</a:t>
            </a:r>
            <a:r>
              <a:rPr sz="2400" b="1" spc="-15" dirty="0" smtClean="0">
                <a:latin typeface="Gill Sans MT"/>
                <a:cs typeface="Gill Sans MT"/>
              </a:rPr>
              <a:t>emanfaatan	&amp;	</a:t>
            </a:r>
            <a:r>
              <a:rPr sz="2400" b="1" spc="-204" dirty="0" smtClean="0">
                <a:latin typeface="Gill Sans MT"/>
                <a:cs typeface="Gill Sans MT"/>
              </a:rPr>
              <a:t>P</a:t>
            </a:r>
            <a:r>
              <a:rPr sz="2400" b="1" spc="-15" dirty="0" smtClean="0">
                <a:latin typeface="Gill Sans MT"/>
                <a:cs typeface="Gill Sans MT"/>
              </a:rPr>
              <a:t>en</a:t>
            </a:r>
            <a:r>
              <a:rPr sz="2400" b="1" spc="-50" dirty="0" smtClean="0">
                <a:latin typeface="Gill Sans MT"/>
                <a:cs typeface="Gill Sans MT"/>
              </a:rPr>
              <a:t>g</a:t>
            </a:r>
            <a:r>
              <a:rPr sz="2400" b="1" spc="-15" dirty="0" smtClean="0">
                <a:latin typeface="Gill Sans MT"/>
                <a:cs typeface="Gill Sans MT"/>
              </a:rPr>
              <a:t>el</a:t>
            </a:r>
            <a:r>
              <a:rPr sz="2400" b="1" spc="0" dirty="0" smtClean="0">
                <a:latin typeface="Gill Sans MT"/>
                <a:cs typeface="Gill Sans MT"/>
              </a:rPr>
              <a:t>o</a:t>
            </a:r>
            <a:r>
              <a:rPr sz="2400" b="1" spc="-15" dirty="0" smtClean="0">
                <a:latin typeface="Gill Sans MT"/>
                <a:cs typeface="Gill Sans MT"/>
              </a:rPr>
              <a:t>laan	S</a:t>
            </a:r>
            <a:r>
              <a:rPr sz="2400" b="1" spc="-5" dirty="0" smtClean="0">
                <a:latin typeface="Gill Sans MT"/>
                <a:cs typeface="Gill Sans MT"/>
              </a:rPr>
              <a:t>umb</a:t>
            </a:r>
            <a:r>
              <a:rPr sz="2400" b="1" spc="0" dirty="0" smtClean="0">
                <a:latin typeface="Gill Sans MT"/>
                <a:cs typeface="Gill Sans MT"/>
              </a:rPr>
              <a:t>er	</a:t>
            </a:r>
            <a:r>
              <a:rPr sz="2400" b="1" spc="-20" dirty="0" smtClean="0">
                <a:latin typeface="Gill Sans MT"/>
                <a:cs typeface="Gill Sans MT"/>
              </a:rPr>
              <a:t>D</a:t>
            </a:r>
            <a:r>
              <a:rPr sz="2400" b="1" spc="-114" dirty="0" smtClean="0">
                <a:latin typeface="Gill Sans MT"/>
                <a:cs typeface="Gill Sans MT"/>
              </a:rPr>
              <a:t>a</a:t>
            </a:r>
            <a:r>
              <a:rPr sz="2400" b="1" spc="-50" dirty="0" smtClean="0">
                <a:latin typeface="Gill Sans MT"/>
                <a:cs typeface="Gill Sans MT"/>
              </a:rPr>
              <a:t>y</a:t>
            </a:r>
            <a:r>
              <a:rPr sz="2400" b="1" spc="-15" dirty="0" smtClean="0">
                <a:latin typeface="Gill Sans MT"/>
                <a:cs typeface="Gill Sans MT"/>
              </a:rPr>
              <a:t>a	</a:t>
            </a:r>
            <a:r>
              <a:rPr sz="2400" b="1" spc="-50" dirty="0" smtClean="0">
                <a:latin typeface="Gill Sans MT"/>
                <a:cs typeface="Gill Sans MT"/>
              </a:rPr>
              <a:t>y</a:t>
            </a:r>
            <a:r>
              <a:rPr sz="2400" b="1" spc="-20" dirty="0" smtClean="0">
                <a:latin typeface="Gill Sans MT"/>
                <a:cs typeface="Gill Sans MT"/>
              </a:rPr>
              <a:t>a</a:t>
            </a:r>
            <a:r>
              <a:rPr sz="2400" b="1" spc="-5" dirty="0" smtClean="0">
                <a:latin typeface="Gill Sans MT"/>
                <a:cs typeface="Gill Sans MT"/>
              </a:rPr>
              <a:t>n</a:t>
            </a:r>
            <a:r>
              <a:rPr sz="2400" b="1" spc="-15" dirty="0" smtClean="0">
                <a:latin typeface="Gill Sans MT"/>
                <a:cs typeface="Gill Sans MT"/>
              </a:rPr>
              <a:t>g</a:t>
            </a:r>
            <a:r>
              <a:rPr sz="2400" b="1" spc="-10" dirty="0" smtClean="0">
                <a:latin typeface="Gill Sans MT"/>
                <a:cs typeface="Gill Sans MT"/>
              </a:rPr>
              <a:t> </a:t>
            </a:r>
            <a:r>
              <a:rPr sz="2400" b="1" spc="-20" dirty="0" smtClean="0">
                <a:latin typeface="Gill Sans MT"/>
                <a:cs typeface="Gill Sans MT"/>
              </a:rPr>
              <a:t>kuran</a:t>
            </a:r>
            <a:r>
              <a:rPr sz="2400" b="1" spc="-15" dirty="0" smtClean="0">
                <a:latin typeface="Gill Sans MT"/>
                <a:cs typeface="Gill Sans MT"/>
              </a:rPr>
              <a:t>g</a:t>
            </a:r>
            <a:r>
              <a:rPr sz="2400" b="1" spc="-10" dirty="0" smtClean="0">
                <a:latin typeface="Gill Sans MT"/>
                <a:cs typeface="Gill Sans MT"/>
              </a:rPr>
              <a:t> </a:t>
            </a:r>
            <a:r>
              <a:rPr sz="2400" b="1" spc="-20" dirty="0" smtClean="0">
                <a:latin typeface="Gill Sans MT"/>
                <a:cs typeface="Gill Sans MT"/>
              </a:rPr>
              <a:t>bijaksana</a:t>
            </a:r>
            <a:endParaRPr sz="2400">
              <a:latin typeface="Gill Sans MT"/>
              <a:cs typeface="Gill Sans MT"/>
            </a:endParaRPr>
          </a:p>
          <a:p>
            <a:pPr marL="295910" indent="-283845">
              <a:lnSpc>
                <a:spcPct val="100000"/>
              </a:lnSpc>
              <a:spcBef>
                <a:spcPts val="270"/>
              </a:spcBef>
              <a:buSzPct val="79166"/>
              <a:buFont typeface="Arial"/>
              <a:buChar char="•"/>
              <a:tabLst>
                <a:tab pos="295910" algn="l"/>
              </a:tabLst>
            </a:pPr>
            <a:r>
              <a:rPr sz="2400" b="1" spc="-204" dirty="0" smtClean="0">
                <a:latin typeface="Gill Sans MT"/>
                <a:cs typeface="Gill Sans MT"/>
              </a:rPr>
              <a:t>P</a:t>
            </a:r>
            <a:r>
              <a:rPr sz="2400" b="1" spc="-15" dirty="0" smtClean="0">
                <a:latin typeface="Gill Sans MT"/>
                <a:cs typeface="Gill Sans MT"/>
              </a:rPr>
              <a:t>e</a:t>
            </a:r>
            <a:r>
              <a:rPr sz="2400" b="1" spc="-20" dirty="0" smtClean="0">
                <a:latin typeface="Gill Sans MT"/>
                <a:cs typeface="Gill Sans MT"/>
              </a:rPr>
              <a:t>manfaata</a:t>
            </a:r>
            <a:r>
              <a:rPr sz="2400" b="1" spc="-15" dirty="0" smtClean="0">
                <a:latin typeface="Gill Sans MT"/>
                <a:cs typeface="Gill Sans MT"/>
              </a:rPr>
              <a:t>n</a:t>
            </a:r>
            <a:r>
              <a:rPr sz="2400" b="1" spc="10" dirty="0" smtClean="0">
                <a:latin typeface="Gill Sans MT"/>
                <a:cs typeface="Gill Sans MT"/>
              </a:rPr>
              <a:t> </a:t>
            </a:r>
            <a:r>
              <a:rPr sz="2400" b="1" spc="-20" dirty="0" smtClean="0">
                <a:latin typeface="Gill Sans MT"/>
                <a:cs typeface="Gill Sans MT"/>
              </a:rPr>
              <a:t>teknol</a:t>
            </a:r>
            <a:r>
              <a:rPr sz="2400" b="1" spc="-55" dirty="0" smtClean="0">
                <a:latin typeface="Gill Sans MT"/>
                <a:cs typeface="Gill Sans MT"/>
              </a:rPr>
              <a:t>o</a:t>
            </a:r>
            <a:r>
              <a:rPr sz="2400" b="1" spc="-10" dirty="0" smtClean="0">
                <a:latin typeface="Gill Sans MT"/>
                <a:cs typeface="Gill Sans MT"/>
              </a:rPr>
              <a:t>gi </a:t>
            </a:r>
            <a:r>
              <a:rPr sz="2400" b="1" spc="-55" dirty="0" smtClean="0">
                <a:latin typeface="Gill Sans MT"/>
                <a:cs typeface="Gill Sans MT"/>
              </a:rPr>
              <a:t>y</a:t>
            </a:r>
            <a:r>
              <a:rPr sz="2400" b="1" spc="-20" dirty="0" smtClean="0">
                <a:latin typeface="Gill Sans MT"/>
                <a:cs typeface="Gill Sans MT"/>
              </a:rPr>
              <a:t>an</a:t>
            </a:r>
            <a:r>
              <a:rPr sz="2400" b="1" spc="-15" dirty="0" smtClean="0">
                <a:latin typeface="Gill Sans MT"/>
                <a:cs typeface="Gill Sans MT"/>
              </a:rPr>
              <a:t>g </a:t>
            </a:r>
            <a:r>
              <a:rPr sz="2400" b="1" spc="-5" dirty="0" smtClean="0">
                <a:latin typeface="Gill Sans MT"/>
                <a:cs typeface="Gill Sans MT"/>
              </a:rPr>
              <a:t>be</a:t>
            </a:r>
            <a:r>
              <a:rPr sz="2400" b="1" spc="-65" dirty="0" smtClean="0">
                <a:latin typeface="Gill Sans MT"/>
                <a:cs typeface="Gill Sans MT"/>
              </a:rPr>
              <a:t>r</a:t>
            </a:r>
            <a:r>
              <a:rPr sz="2400" b="1" spc="0" dirty="0" smtClean="0">
                <a:latin typeface="Gill Sans MT"/>
                <a:cs typeface="Gill Sans MT"/>
              </a:rPr>
              <a:t>o</a:t>
            </a:r>
            <a:r>
              <a:rPr sz="2400" b="1" spc="-20" dirty="0" smtClean="0">
                <a:latin typeface="Gill Sans MT"/>
                <a:cs typeface="Gill Sans MT"/>
              </a:rPr>
              <a:t>rientas</a:t>
            </a:r>
            <a:r>
              <a:rPr sz="2400" b="1" spc="-10" dirty="0" smtClean="0">
                <a:latin typeface="Gill Sans MT"/>
                <a:cs typeface="Gill Sans MT"/>
              </a:rPr>
              <a:t>i </a:t>
            </a:r>
            <a:r>
              <a:rPr sz="2400" b="1" spc="-5" dirty="0" smtClean="0">
                <a:latin typeface="Gill Sans MT"/>
                <a:cs typeface="Gill Sans MT"/>
              </a:rPr>
              <a:t>p</a:t>
            </a:r>
            <a:r>
              <a:rPr sz="2400" b="1" spc="-20" dirty="0" smtClean="0">
                <a:latin typeface="Gill Sans MT"/>
                <a:cs typeface="Gill Sans MT"/>
              </a:rPr>
              <a:t>asar</a:t>
            </a:r>
            <a:endParaRPr sz="2400">
              <a:latin typeface="Gill Sans MT"/>
              <a:cs typeface="Gill Sans MT"/>
            </a:endParaRPr>
          </a:p>
        </p:txBody>
      </p:sp>
      <p:sp>
        <p:nvSpPr>
          <p:cNvPr id="34" name="object 34"/>
          <p:cNvSpPr/>
          <p:nvPr/>
        </p:nvSpPr>
        <p:spPr>
          <a:xfrm>
            <a:off x="457200" y="3394709"/>
            <a:ext cx="9144000" cy="979170"/>
          </a:xfrm>
          <a:prstGeom prst="rect">
            <a:avLst/>
          </a:prstGeom>
          <a:blipFill>
            <a:blip r:embed="rId11" cstate="print"/>
            <a:stretch>
              <a:fillRect/>
            </a:stretch>
          </a:blipFill>
        </p:spPr>
        <p:txBody>
          <a:bodyPr wrap="square" lIns="0" tIns="0" rIns="0" bIns="0" rtlCol="0">
            <a:noAutofit/>
          </a:bodyPr>
          <a:lstStyle/>
          <a:p>
            <a:endParaRPr/>
          </a:p>
        </p:txBody>
      </p:sp>
      <p:sp>
        <p:nvSpPr>
          <p:cNvPr id="35" name="object 35"/>
          <p:cNvSpPr/>
          <p:nvPr/>
        </p:nvSpPr>
        <p:spPr>
          <a:xfrm>
            <a:off x="1545336" y="3393947"/>
            <a:ext cx="8055863" cy="979932"/>
          </a:xfrm>
          <a:custGeom>
            <a:avLst/>
            <a:gdLst/>
            <a:ahLst/>
            <a:cxnLst/>
            <a:rect l="l" t="t" r="r" b="b"/>
            <a:pathLst>
              <a:path w="8055863" h="979932">
                <a:moveTo>
                  <a:pt x="0" y="0"/>
                </a:moveTo>
                <a:lnTo>
                  <a:pt x="0" y="979932"/>
                </a:lnTo>
                <a:lnTo>
                  <a:pt x="8055863" y="979932"/>
                </a:lnTo>
                <a:lnTo>
                  <a:pt x="8055863" y="0"/>
                </a:lnTo>
                <a:lnTo>
                  <a:pt x="0" y="0"/>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470660" y="3393947"/>
            <a:ext cx="1524" cy="979932"/>
          </a:xfrm>
          <a:custGeom>
            <a:avLst/>
            <a:gdLst/>
            <a:ahLst/>
            <a:cxnLst/>
            <a:rect l="l" t="t" r="r" b="b"/>
            <a:pathLst>
              <a:path w="1524" h="979932">
                <a:moveTo>
                  <a:pt x="0" y="0"/>
                </a:moveTo>
                <a:lnTo>
                  <a:pt x="0" y="979932"/>
                </a:lnTo>
                <a:lnTo>
                  <a:pt x="1524" y="979932"/>
                </a:lnTo>
                <a:lnTo>
                  <a:pt x="1524" y="0"/>
                </a:lnTo>
                <a:lnTo>
                  <a:pt x="0" y="0"/>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1472183" y="3393947"/>
            <a:ext cx="73152" cy="979931"/>
          </a:xfrm>
          <a:custGeom>
            <a:avLst/>
            <a:gdLst/>
            <a:ahLst/>
            <a:cxnLst/>
            <a:rect l="l" t="t" r="r" b="b"/>
            <a:pathLst>
              <a:path w="73152" h="979931">
                <a:moveTo>
                  <a:pt x="0" y="0"/>
                </a:moveTo>
                <a:lnTo>
                  <a:pt x="0" y="979931"/>
                </a:lnTo>
                <a:lnTo>
                  <a:pt x="73152" y="979931"/>
                </a:lnTo>
                <a:lnTo>
                  <a:pt x="73152" y="0"/>
                </a:lnTo>
                <a:lnTo>
                  <a:pt x="0" y="0"/>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457200" y="4373879"/>
            <a:ext cx="9144000" cy="979170"/>
          </a:xfrm>
          <a:prstGeom prst="rect">
            <a:avLst/>
          </a:prstGeom>
          <a:blipFill>
            <a:blip r:embed="rId12" cstate="print"/>
            <a:stretch>
              <a:fillRect/>
            </a:stretch>
          </a:blipFill>
        </p:spPr>
        <p:txBody>
          <a:bodyPr wrap="square" lIns="0" tIns="0" rIns="0" bIns="0" rtlCol="0">
            <a:noAutofit/>
          </a:bodyPr>
          <a:lstStyle/>
          <a:p>
            <a:endParaRPr/>
          </a:p>
        </p:txBody>
      </p:sp>
      <p:sp>
        <p:nvSpPr>
          <p:cNvPr id="39" name="object 39"/>
          <p:cNvSpPr/>
          <p:nvPr/>
        </p:nvSpPr>
        <p:spPr>
          <a:xfrm>
            <a:off x="1545336" y="4373117"/>
            <a:ext cx="8055863" cy="979932"/>
          </a:xfrm>
          <a:custGeom>
            <a:avLst/>
            <a:gdLst/>
            <a:ahLst/>
            <a:cxnLst/>
            <a:rect l="l" t="t" r="r" b="b"/>
            <a:pathLst>
              <a:path w="8055863" h="979932">
                <a:moveTo>
                  <a:pt x="0" y="0"/>
                </a:moveTo>
                <a:lnTo>
                  <a:pt x="0" y="979932"/>
                </a:lnTo>
                <a:lnTo>
                  <a:pt x="8055863" y="979932"/>
                </a:lnTo>
                <a:lnTo>
                  <a:pt x="8055863" y="0"/>
                </a:lnTo>
                <a:lnTo>
                  <a:pt x="0" y="0"/>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1470660" y="4373117"/>
            <a:ext cx="1524" cy="979932"/>
          </a:xfrm>
          <a:custGeom>
            <a:avLst/>
            <a:gdLst/>
            <a:ahLst/>
            <a:cxnLst/>
            <a:rect l="l" t="t" r="r" b="b"/>
            <a:pathLst>
              <a:path w="1524" h="979932">
                <a:moveTo>
                  <a:pt x="0" y="0"/>
                </a:moveTo>
                <a:lnTo>
                  <a:pt x="0" y="979932"/>
                </a:lnTo>
                <a:lnTo>
                  <a:pt x="1524" y="979932"/>
                </a:lnTo>
                <a:lnTo>
                  <a:pt x="1524" y="0"/>
                </a:lnTo>
                <a:lnTo>
                  <a:pt x="0" y="0"/>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1472183" y="4373117"/>
            <a:ext cx="73152" cy="979932"/>
          </a:xfrm>
          <a:custGeom>
            <a:avLst/>
            <a:gdLst/>
            <a:ahLst/>
            <a:cxnLst/>
            <a:rect l="l" t="t" r="r" b="b"/>
            <a:pathLst>
              <a:path w="73152" h="979932">
                <a:moveTo>
                  <a:pt x="0" y="0"/>
                </a:moveTo>
                <a:lnTo>
                  <a:pt x="0" y="979932"/>
                </a:lnTo>
                <a:lnTo>
                  <a:pt x="73152" y="979932"/>
                </a:lnTo>
                <a:lnTo>
                  <a:pt x="73152" y="0"/>
                </a:lnTo>
                <a:lnTo>
                  <a:pt x="0" y="0"/>
                </a:lnTo>
                <a:close/>
              </a:path>
            </a:pathLst>
          </a:custGeom>
          <a:solidFill>
            <a:srgbClr val="FFFFFF"/>
          </a:solidFill>
        </p:spPr>
        <p:txBody>
          <a:bodyPr wrap="square" lIns="0" tIns="0" rIns="0" bIns="0" rtlCol="0">
            <a:noAutofit/>
          </a:bodyPr>
          <a:lstStyle/>
          <a:p>
            <a:endParaRPr/>
          </a:p>
        </p:txBody>
      </p:sp>
      <p:sp>
        <p:nvSpPr>
          <p:cNvPr id="42" name="object 42"/>
          <p:cNvSpPr txBox="1"/>
          <p:nvPr/>
        </p:nvSpPr>
        <p:spPr>
          <a:xfrm>
            <a:off x="2053844" y="3489705"/>
            <a:ext cx="6361430" cy="1071245"/>
          </a:xfrm>
          <a:prstGeom prst="rect">
            <a:avLst/>
          </a:prstGeom>
        </p:spPr>
        <p:txBody>
          <a:bodyPr vert="horz" wrap="square" lIns="0" tIns="0" rIns="0" bIns="0" rtlCol="0">
            <a:noAutofit/>
          </a:bodyPr>
          <a:lstStyle/>
          <a:p>
            <a:pPr marL="295910" marR="12700" indent="-283845">
              <a:lnSpc>
                <a:spcPts val="2590"/>
              </a:lnSpc>
              <a:buSzPct val="79166"/>
              <a:buFont typeface="Arial"/>
              <a:buChar char="•"/>
              <a:tabLst>
                <a:tab pos="295910" algn="l"/>
                <a:tab pos="1855470" algn="l"/>
                <a:tab pos="3180080" algn="l"/>
                <a:tab pos="4187825" algn="l"/>
                <a:tab pos="5400040" algn="l"/>
              </a:tabLst>
            </a:pPr>
            <a:r>
              <a:rPr sz="2400" b="1" spc="-25" dirty="0" smtClean="0">
                <a:latin typeface="Gill Sans MT"/>
                <a:cs typeface="Gill Sans MT"/>
              </a:rPr>
              <a:t>Dampa</a:t>
            </a:r>
            <a:r>
              <a:rPr sz="2400" b="1" spc="-15" dirty="0" smtClean="0">
                <a:latin typeface="Gill Sans MT"/>
                <a:cs typeface="Gill Sans MT"/>
              </a:rPr>
              <a:t>k	</a:t>
            </a:r>
            <a:r>
              <a:rPr sz="2400" b="1" spc="-20" dirty="0" smtClean="0">
                <a:latin typeface="Gill Sans MT"/>
                <a:cs typeface="Gill Sans MT"/>
              </a:rPr>
              <a:t>negati</a:t>
            </a:r>
            <a:r>
              <a:rPr sz="2400" b="1" spc="-10" dirty="0" smtClean="0">
                <a:latin typeface="Gill Sans MT"/>
                <a:cs typeface="Gill Sans MT"/>
              </a:rPr>
              <a:t>f	</a:t>
            </a:r>
            <a:r>
              <a:rPr sz="2400" b="1" spc="-50" dirty="0" smtClean="0">
                <a:latin typeface="Gill Sans MT"/>
                <a:cs typeface="Gill Sans MT"/>
              </a:rPr>
              <a:t>y</a:t>
            </a:r>
            <a:r>
              <a:rPr sz="2400" b="1" spc="-20" dirty="0" smtClean="0">
                <a:latin typeface="Gill Sans MT"/>
                <a:cs typeface="Gill Sans MT"/>
              </a:rPr>
              <a:t>an</a:t>
            </a:r>
            <a:r>
              <a:rPr sz="2400" b="1" spc="-15" dirty="0" smtClean="0">
                <a:latin typeface="Gill Sans MT"/>
                <a:cs typeface="Gill Sans MT"/>
              </a:rPr>
              <a:t>g	</a:t>
            </a:r>
            <a:r>
              <a:rPr sz="2400" b="1" spc="-20" dirty="0" smtClean="0">
                <a:latin typeface="Gill Sans MT"/>
                <a:cs typeface="Gill Sans MT"/>
              </a:rPr>
              <a:t>serin</a:t>
            </a:r>
            <a:r>
              <a:rPr sz="2400" b="1" spc="-15" dirty="0" smtClean="0">
                <a:latin typeface="Gill Sans MT"/>
                <a:cs typeface="Gill Sans MT"/>
              </a:rPr>
              <a:t>g	timbul </a:t>
            </a:r>
            <a:r>
              <a:rPr sz="2400" b="1" spc="-85" dirty="0" smtClean="0">
                <a:latin typeface="Gill Sans MT"/>
                <a:cs typeface="Gill Sans MT"/>
              </a:rPr>
              <a:t>k</a:t>
            </a:r>
            <a:r>
              <a:rPr sz="2400" b="1" spc="-15" dirty="0" smtClean="0">
                <a:latin typeface="Gill Sans MT"/>
                <a:cs typeface="Gill Sans MT"/>
              </a:rPr>
              <a:t>e</a:t>
            </a:r>
            <a:r>
              <a:rPr sz="2400" b="1" spc="-20" dirty="0" smtClean="0">
                <a:latin typeface="Gill Sans MT"/>
                <a:cs typeface="Gill Sans MT"/>
              </a:rPr>
              <a:t>majua</a:t>
            </a:r>
            <a:r>
              <a:rPr sz="2400" b="1" spc="-15" dirty="0" smtClean="0">
                <a:latin typeface="Gill Sans MT"/>
                <a:cs typeface="Gill Sans MT"/>
              </a:rPr>
              <a:t>n </a:t>
            </a:r>
            <a:r>
              <a:rPr sz="2400" b="1" spc="-20" dirty="0" smtClean="0">
                <a:latin typeface="Gill Sans MT"/>
                <a:cs typeface="Gill Sans MT"/>
              </a:rPr>
              <a:t>e</a:t>
            </a:r>
            <a:r>
              <a:rPr sz="2400" b="1" spc="-85" dirty="0" smtClean="0">
                <a:latin typeface="Gill Sans MT"/>
                <a:cs typeface="Gill Sans MT"/>
              </a:rPr>
              <a:t>k</a:t>
            </a:r>
            <a:r>
              <a:rPr sz="2400" b="1" spc="-5" dirty="0" smtClean="0">
                <a:latin typeface="Gill Sans MT"/>
                <a:cs typeface="Gill Sans MT"/>
              </a:rPr>
              <a:t>onom</a:t>
            </a:r>
            <a:r>
              <a:rPr sz="2400" b="1" spc="0" dirty="0" smtClean="0">
                <a:latin typeface="Gill Sans MT"/>
                <a:cs typeface="Gill Sans MT"/>
              </a:rPr>
              <a:t>i</a:t>
            </a:r>
            <a:r>
              <a:rPr sz="2400" b="1" spc="-15" dirty="0" smtClean="0">
                <a:latin typeface="Gill Sans MT"/>
                <a:cs typeface="Gill Sans MT"/>
              </a:rPr>
              <a:t> </a:t>
            </a:r>
            <a:r>
              <a:rPr sz="2400" b="1" spc="-50" dirty="0" smtClean="0">
                <a:latin typeface="Gill Sans MT"/>
                <a:cs typeface="Gill Sans MT"/>
              </a:rPr>
              <a:t>y</a:t>
            </a:r>
            <a:r>
              <a:rPr sz="2400" b="1" spc="-20" dirty="0" smtClean="0">
                <a:latin typeface="Gill Sans MT"/>
                <a:cs typeface="Gill Sans MT"/>
              </a:rPr>
              <a:t>an</a:t>
            </a:r>
            <a:r>
              <a:rPr sz="2400" b="1" spc="-15" dirty="0" smtClean="0">
                <a:latin typeface="Gill Sans MT"/>
                <a:cs typeface="Gill Sans MT"/>
              </a:rPr>
              <a:t>g </a:t>
            </a:r>
            <a:r>
              <a:rPr sz="2400" b="1" spc="-20" dirty="0" smtClean="0">
                <a:latin typeface="Gill Sans MT"/>
                <a:cs typeface="Gill Sans MT"/>
              </a:rPr>
              <a:t>seharus</a:t>
            </a:r>
            <a:r>
              <a:rPr sz="2400" b="1" spc="-65" dirty="0" smtClean="0">
                <a:latin typeface="Gill Sans MT"/>
                <a:cs typeface="Gill Sans MT"/>
              </a:rPr>
              <a:t>n</a:t>
            </a:r>
            <a:r>
              <a:rPr sz="2400" b="1" spc="-50" dirty="0" smtClean="0">
                <a:latin typeface="Gill Sans MT"/>
                <a:cs typeface="Gill Sans MT"/>
              </a:rPr>
              <a:t>y</a:t>
            </a:r>
            <a:r>
              <a:rPr sz="2400" b="1" spc="-15" dirty="0" smtClean="0">
                <a:latin typeface="Gill Sans MT"/>
                <a:cs typeface="Gill Sans MT"/>
              </a:rPr>
              <a:t>a </a:t>
            </a:r>
            <a:r>
              <a:rPr sz="2400" b="1" spc="-5" dirty="0" smtClean="0">
                <a:latin typeface="Gill Sans MT"/>
                <a:cs typeface="Gill Sans MT"/>
              </a:rPr>
              <a:t>p</a:t>
            </a:r>
            <a:r>
              <a:rPr sz="2400" b="1" spc="-15" dirty="0" smtClean="0">
                <a:latin typeface="Gill Sans MT"/>
                <a:cs typeface="Gill Sans MT"/>
              </a:rPr>
              <a:t>ositif</a:t>
            </a:r>
            <a:endParaRPr sz="2400">
              <a:latin typeface="Gill Sans MT"/>
              <a:cs typeface="Gill Sans MT"/>
            </a:endParaRPr>
          </a:p>
          <a:p>
            <a:pPr marL="295910" indent="-283845">
              <a:lnSpc>
                <a:spcPct val="100000"/>
              </a:lnSpc>
              <a:spcBef>
                <a:spcPts val="270"/>
              </a:spcBef>
              <a:buSzPct val="79166"/>
              <a:buFont typeface="Arial"/>
              <a:buChar char="•"/>
              <a:tabLst>
                <a:tab pos="295910" algn="l"/>
              </a:tabLst>
            </a:pPr>
            <a:r>
              <a:rPr sz="2400" b="1" spc="-20" dirty="0" smtClean="0">
                <a:latin typeface="Gill Sans MT"/>
                <a:cs typeface="Gill Sans MT"/>
              </a:rPr>
              <a:t>Bentura</a:t>
            </a:r>
            <a:r>
              <a:rPr sz="2400" b="1" spc="-15" dirty="0" smtClean="0">
                <a:latin typeface="Gill Sans MT"/>
                <a:cs typeface="Gill Sans MT"/>
              </a:rPr>
              <a:t>n</a:t>
            </a:r>
            <a:r>
              <a:rPr sz="2400" b="1" spc="-360" dirty="0" smtClean="0">
                <a:latin typeface="Gill Sans MT"/>
                <a:cs typeface="Gill Sans MT"/>
              </a:rPr>
              <a:t> </a:t>
            </a:r>
            <a:r>
              <a:rPr sz="2400" b="1" spc="-335" dirty="0" smtClean="0">
                <a:latin typeface="Gill Sans MT"/>
                <a:cs typeface="Gill Sans MT"/>
              </a:rPr>
              <a:t>T</a:t>
            </a:r>
            <a:r>
              <a:rPr sz="2400" b="1" spc="-20" dirty="0" smtClean="0">
                <a:latin typeface="Gill Sans MT"/>
                <a:cs typeface="Gill Sans MT"/>
              </a:rPr>
              <a:t>at</a:t>
            </a:r>
            <a:r>
              <a:rPr sz="2400" b="1" spc="-15" dirty="0" smtClean="0">
                <a:latin typeface="Gill Sans MT"/>
                <a:cs typeface="Gill Sans MT"/>
              </a:rPr>
              <a:t>a</a:t>
            </a:r>
            <a:r>
              <a:rPr sz="2400" b="1" spc="-5" dirty="0" smtClean="0">
                <a:latin typeface="Gill Sans MT"/>
                <a:cs typeface="Gill Sans MT"/>
              </a:rPr>
              <a:t> ruang</a:t>
            </a:r>
            <a:endParaRPr sz="2400">
              <a:latin typeface="Gill Sans MT"/>
              <a:cs typeface="Gill Sans MT"/>
            </a:endParaRPr>
          </a:p>
        </p:txBody>
      </p:sp>
      <p:sp>
        <p:nvSpPr>
          <p:cNvPr id="43" name="object 43"/>
          <p:cNvSpPr txBox="1"/>
          <p:nvPr/>
        </p:nvSpPr>
        <p:spPr>
          <a:xfrm>
            <a:off x="8729482" y="3448050"/>
            <a:ext cx="584200" cy="378460"/>
          </a:xfrm>
          <a:prstGeom prst="rect">
            <a:avLst/>
          </a:prstGeom>
        </p:spPr>
        <p:txBody>
          <a:bodyPr vert="horz" wrap="square" lIns="0" tIns="0" rIns="0" bIns="0" rtlCol="0">
            <a:noAutofit/>
          </a:bodyPr>
          <a:lstStyle/>
          <a:p>
            <a:pPr marL="12700">
              <a:lnSpc>
                <a:spcPct val="100000"/>
              </a:lnSpc>
            </a:pPr>
            <a:r>
              <a:rPr sz="2400" b="1" spc="-5" dirty="0" smtClean="0">
                <a:latin typeface="Gill Sans MT"/>
                <a:cs typeface="Gill Sans MT"/>
              </a:rPr>
              <a:t>dari</a:t>
            </a:r>
            <a:endParaRPr sz="2400">
              <a:latin typeface="Gill Sans MT"/>
              <a:cs typeface="Gill Sans MT"/>
            </a:endParaRPr>
          </a:p>
        </p:txBody>
      </p:sp>
      <p:sp>
        <p:nvSpPr>
          <p:cNvPr id="44" name="object 44"/>
          <p:cNvSpPr/>
          <p:nvPr/>
        </p:nvSpPr>
        <p:spPr>
          <a:xfrm>
            <a:off x="457200" y="5353050"/>
            <a:ext cx="9144000" cy="979170"/>
          </a:xfrm>
          <a:prstGeom prst="rect">
            <a:avLst/>
          </a:prstGeom>
          <a:blipFill>
            <a:blip r:embed="rId13" cstate="print"/>
            <a:stretch>
              <a:fillRect/>
            </a:stretch>
          </a:blipFill>
        </p:spPr>
        <p:txBody>
          <a:bodyPr wrap="square" lIns="0" tIns="0" rIns="0" bIns="0" rtlCol="0">
            <a:noAutofit/>
          </a:bodyPr>
          <a:lstStyle/>
          <a:p>
            <a:endParaRPr/>
          </a:p>
        </p:txBody>
      </p:sp>
      <p:sp>
        <p:nvSpPr>
          <p:cNvPr id="45" name="object 45"/>
          <p:cNvSpPr/>
          <p:nvPr/>
        </p:nvSpPr>
        <p:spPr>
          <a:xfrm>
            <a:off x="1545336" y="5352288"/>
            <a:ext cx="8055863" cy="979932"/>
          </a:xfrm>
          <a:custGeom>
            <a:avLst/>
            <a:gdLst/>
            <a:ahLst/>
            <a:cxnLst/>
            <a:rect l="l" t="t" r="r" b="b"/>
            <a:pathLst>
              <a:path w="8055863" h="979932">
                <a:moveTo>
                  <a:pt x="0" y="0"/>
                </a:moveTo>
                <a:lnTo>
                  <a:pt x="0" y="979932"/>
                </a:lnTo>
                <a:lnTo>
                  <a:pt x="8055863" y="979932"/>
                </a:lnTo>
                <a:lnTo>
                  <a:pt x="8055863" y="0"/>
                </a:lnTo>
                <a:lnTo>
                  <a:pt x="0" y="0"/>
                </a:lnTo>
                <a:close/>
              </a:path>
            </a:pathLst>
          </a:custGeom>
          <a:solidFill>
            <a:srgbClr val="FFFFFF"/>
          </a:solidFill>
        </p:spPr>
        <p:txBody>
          <a:bodyPr wrap="square" lIns="0" tIns="0" rIns="0" bIns="0" rtlCol="0">
            <a:noAutofit/>
          </a:bodyPr>
          <a:lstStyle/>
          <a:p>
            <a:endParaRPr/>
          </a:p>
        </p:txBody>
      </p:sp>
      <p:sp>
        <p:nvSpPr>
          <p:cNvPr id="46" name="object 46"/>
          <p:cNvSpPr/>
          <p:nvPr/>
        </p:nvSpPr>
        <p:spPr>
          <a:xfrm>
            <a:off x="1470660" y="5352288"/>
            <a:ext cx="1524" cy="979932"/>
          </a:xfrm>
          <a:custGeom>
            <a:avLst/>
            <a:gdLst/>
            <a:ahLst/>
            <a:cxnLst/>
            <a:rect l="l" t="t" r="r" b="b"/>
            <a:pathLst>
              <a:path w="1524" h="979932">
                <a:moveTo>
                  <a:pt x="0" y="0"/>
                </a:moveTo>
                <a:lnTo>
                  <a:pt x="0" y="979932"/>
                </a:lnTo>
                <a:lnTo>
                  <a:pt x="1524" y="979932"/>
                </a:lnTo>
                <a:lnTo>
                  <a:pt x="1524" y="0"/>
                </a:lnTo>
                <a:lnTo>
                  <a:pt x="0" y="0"/>
                </a:lnTo>
                <a:close/>
              </a:path>
            </a:pathLst>
          </a:custGeom>
          <a:solidFill>
            <a:srgbClr val="FFFFFF"/>
          </a:solidFill>
        </p:spPr>
        <p:txBody>
          <a:bodyPr wrap="square" lIns="0" tIns="0" rIns="0" bIns="0" rtlCol="0">
            <a:noAutofit/>
          </a:bodyPr>
          <a:lstStyle/>
          <a:p>
            <a:endParaRPr/>
          </a:p>
        </p:txBody>
      </p:sp>
      <p:sp>
        <p:nvSpPr>
          <p:cNvPr id="47" name="object 47"/>
          <p:cNvSpPr/>
          <p:nvPr/>
        </p:nvSpPr>
        <p:spPr>
          <a:xfrm>
            <a:off x="1472183" y="5352288"/>
            <a:ext cx="73152" cy="979932"/>
          </a:xfrm>
          <a:custGeom>
            <a:avLst/>
            <a:gdLst/>
            <a:ahLst/>
            <a:cxnLst/>
            <a:rect l="l" t="t" r="r" b="b"/>
            <a:pathLst>
              <a:path w="73152" h="979932">
                <a:moveTo>
                  <a:pt x="0" y="0"/>
                </a:moveTo>
                <a:lnTo>
                  <a:pt x="0" y="979932"/>
                </a:lnTo>
                <a:lnTo>
                  <a:pt x="73152" y="979932"/>
                </a:lnTo>
                <a:lnTo>
                  <a:pt x="73152" y="0"/>
                </a:lnTo>
                <a:lnTo>
                  <a:pt x="0" y="0"/>
                </a:lnTo>
                <a:close/>
              </a:path>
            </a:pathLst>
          </a:custGeom>
          <a:solidFill>
            <a:srgbClr val="FFFFFF"/>
          </a:solidFill>
        </p:spPr>
        <p:txBody>
          <a:bodyPr wrap="square" lIns="0" tIns="0" rIns="0" bIns="0" rtlCol="0">
            <a:noAutofit/>
          </a:bodyPr>
          <a:lstStyle/>
          <a:p>
            <a:endParaRPr/>
          </a:p>
        </p:txBody>
      </p:sp>
      <p:sp>
        <p:nvSpPr>
          <p:cNvPr id="48" name="object 48"/>
          <p:cNvSpPr/>
          <p:nvPr/>
        </p:nvSpPr>
        <p:spPr>
          <a:xfrm>
            <a:off x="457200" y="6332220"/>
            <a:ext cx="9144000" cy="982980"/>
          </a:xfrm>
          <a:prstGeom prst="rect">
            <a:avLst/>
          </a:prstGeom>
          <a:blipFill>
            <a:blip r:embed="rId14" cstate="print"/>
            <a:stretch>
              <a:fillRect/>
            </a:stretch>
          </a:blipFill>
        </p:spPr>
        <p:txBody>
          <a:bodyPr wrap="square" lIns="0" tIns="0" rIns="0" bIns="0" rtlCol="0">
            <a:noAutofit/>
          </a:bodyPr>
          <a:lstStyle/>
          <a:p>
            <a:endParaRPr/>
          </a:p>
        </p:txBody>
      </p:sp>
      <p:sp>
        <p:nvSpPr>
          <p:cNvPr id="49" name="object 49"/>
          <p:cNvSpPr/>
          <p:nvPr/>
        </p:nvSpPr>
        <p:spPr>
          <a:xfrm>
            <a:off x="1545336" y="6331458"/>
            <a:ext cx="8055863" cy="983742"/>
          </a:xfrm>
          <a:custGeom>
            <a:avLst/>
            <a:gdLst/>
            <a:ahLst/>
            <a:cxnLst/>
            <a:rect l="l" t="t" r="r" b="b"/>
            <a:pathLst>
              <a:path w="8055863" h="983742">
                <a:moveTo>
                  <a:pt x="0" y="0"/>
                </a:moveTo>
                <a:lnTo>
                  <a:pt x="0" y="983742"/>
                </a:lnTo>
                <a:lnTo>
                  <a:pt x="8055863" y="983742"/>
                </a:lnTo>
                <a:lnTo>
                  <a:pt x="8055863" y="0"/>
                </a:lnTo>
                <a:lnTo>
                  <a:pt x="0" y="0"/>
                </a:lnTo>
                <a:close/>
              </a:path>
            </a:pathLst>
          </a:custGeom>
          <a:solidFill>
            <a:srgbClr val="FFFFFF"/>
          </a:solidFill>
        </p:spPr>
        <p:txBody>
          <a:bodyPr wrap="square" lIns="0" tIns="0" rIns="0" bIns="0" rtlCol="0">
            <a:noAutofit/>
          </a:bodyPr>
          <a:lstStyle/>
          <a:p>
            <a:endParaRPr/>
          </a:p>
        </p:txBody>
      </p:sp>
      <p:sp>
        <p:nvSpPr>
          <p:cNvPr id="50" name="object 50"/>
          <p:cNvSpPr/>
          <p:nvPr/>
        </p:nvSpPr>
        <p:spPr>
          <a:xfrm>
            <a:off x="1470660" y="6331458"/>
            <a:ext cx="1524" cy="983742"/>
          </a:xfrm>
          <a:custGeom>
            <a:avLst/>
            <a:gdLst/>
            <a:ahLst/>
            <a:cxnLst/>
            <a:rect l="l" t="t" r="r" b="b"/>
            <a:pathLst>
              <a:path w="1524" h="983742">
                <a:moveTo>
                  <a:pt x="0" y="0"/>
                </a:moveTo>
                <a:lnTo>
                  <a:pt x="0" y="983742"/>
                </a:lnTo>
                <a:lnTo>
                  <a:pt x="1524" y="983742"/>
                </a:lnTo>
                <a:lnTo>
                  <a:pt x="1524" y="0"/>
                </a:lnTo>
                <a:lnTo>
                  <a:pt x="0" y="0"/>
                </a:lnTo>
                <a:close/>
              </a:path>
            </a:pathLst>
          </a:custGeom>
          <a:solidFill>
            <a:srgbClr val="FFFFFF"/>
          </a:solidFill>
        </p:spPr>
        <p:txBody>
          <a:bodyPr wrap="square" lIns="0" tIns="0" rIns="0" bIns="0" rtlCol="0">
            <a:noAutofit/>
          </a:bodyPr>
          <a:lstStyle/>
          <a:p>
            <a:endParaRPr/>
          </a:p>
        </p:txBody>
      </p:sp>
      <p:sp>
        <p:nvSpPr>
          <p:cNvPr id="51" name="object 51"/>
          <p:cNvSpPr/>
          <p:nvPr/>
        </p:nvSpPr>
        <p:spPr>
          <a:xfrm>
            <a:off x="1472183" y="6331458"/>
            <a:ext cx="73152" cy="983741"/>
          </a:xfrm>
          <a:custGeom>
            <a:avLst/>
            <a:gdLst/>
            <a:ahLst/>
            <a:cxnLst/>
            <a:rect l="l" t="t" r="r" b="b"/>
            <a:pathLst>
              <a:path w="73152" h="983742">
                <a:moveTo>
                  <a:pt x="0" y="0"/>
                </a:moveTo>
                <a:lnTo>
                  <a:pt x="0" y="983741"/>
                </a:lnTo>
                <a:lnTo>
                  <a:pt x="73152" y="983741"/>
                </a:lnTo>
                <a:lnTo>
                  <a:pt x="73152" y="0"/>
                </a:lnTo>
                <a:lnTo>
                  <a:pt x="0" y="0"/>
                </a:lnTo>
                <a:close/>
              </a:path>
            </a:pathLst>
          </a:custGeom>
          <a:solidFill>
            <a:srgbClr val="FFFFFF"/>
          </a:solidFill>
        </p:spPr>
        <p:txBody>
          <a:bodyPr wrap="square" lIns="0" tIns="0" rIns="0" bIns="0" rtlCol="0">
            <a:noAutofit/>
          </a:bodyPr>
          <a:lstStyle/>
          <a:p>
            <a:endParaRPr/>
          </a:p>
        </p:txBody>
      </p:sp>
      <p:sp>
        <p:nvSpPr>
          <p:cNvPr id="52" name="object 52"/>
          <p:cNvSpPr txBox="1"/>
          <p:nvPr/>
        </p:nvSpPr>
        <p:spPr>
          <a:xfrm>
            <a:off x="9205468" y="7004304"/>
            <a:ext cx="157480" cy="215900"/>
          </a:xfrm>
          <a:prstGeom prst="rect">
            <a:avLst/>
          </a:prstGeom>
        </p:spPr>
        <p:txBody>
          <a:bodyPr vert="horz" wrap="square" lIns="0" tIns="0" rIns="0" bIns="0" rtlCol="0">
            <a:noAutofit/>
          </a:bodyPr>
          <a:lstStyle/>
          <a:p>
            <a:pPr marL="55880">
              <a:lnSpc>
                <a:spcPct val="100000"/>
              </a:lnSpc>
            </a:pPr>
            <a:fld id="{81D60167-4931-47E6-BA6A-407CBD079E47}" type="slidenum">
              <a:rPr sz="1200" dirty="0" smtClean="0">
                <a:solidFill>
                  <a:srgbClr val="B5A788"/>
                </a:solidFill>
                <a:latin typeface="Gill Sans MT"/>
                <a:cs typeface="Gill Sans MT"/>
              </a:rPr>
              <a:t>12</a:t>
            </a:fld>
            <a:endParaRPr sz="1200">
              <a:latin typeface="Gill Sans MT"/>
              <a:cs typeface="Gill Sans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8430" rIns="0" bIns="0" rtlCol="0">
            <a:noAutofit/>
          </a:bodyPr>
          <a:lstStyle/>
          <a:p>
            <a:pPr marL="826135">
              <a:lnSpc>
                <a:spcPct val="100000"/>
              </a:lnSpc>
            </a:pPr>
            <a:r>
              <a:rPr sz="2800" b="1" spc="-5" dirty="0" smtClean="0">
                <a:latin typeface="Arial"/>
                <a:cs typeface="Arial"/>
              </a:rPr>
              <a:t>Pera</a:t>
            </a:r>
            <a:r>
              <a:rPr sz="2800" b="1" spc="0" dirty="0" smtClean="0">
                <a:latin typeface="Arial"/>
                <a:cs typeface="Arial"/>
              </a:rPr>
              <a:t>n</a:t>
            </a:r>
            <a:r>
              <a:rPr sz="2800" b="1" spc="-15" dirty="0" smtClean="0">
                <a:latin typeface="Arial"/>
                <a:cs typeface="Arial"/>
              </a:rPr>
              <a:t> </a:t>
            </a:r>
            <a:r>
              <a:rPr sz="2800" b="1" spc="-5" dirty="0" smtClean="0">
                <a:latin typeface="Arial"/>
                <a:cs typeface="Arial"/>
              </a:rPr>
              <a:t>Li</a:t>
            </a:r>
            <a:r>
              <a:rPr sz="2800" b="1" spc="5" dirty="0" smtClean="0">
                <a:latin typeface="Arial"/>
                <a:cs typeface="Arial"/>
              </a:rPr>
              <a:t>n</a:t>
            </a:r>
            <a:r>
              <a:rPr sz="2800" b="1" spc="-5" dirty="0" smtClean="0">
                <a:latin typeface="Arial"/>
                <a:cs typeface="Arial"/>
              </a:rPr>
              <a:t>g</a:t>
            </a:r>
            <a:r>
              <a:rPr sz="2800" b="1" spc="0" dirty="0" smtClean="0">
                <a:latin typeface="Arial"/>
                <a:cs typeface="Arial"/>
              </a:rPr>
              <a:t>ku</a:t>
            </a:r>
            <a:r>
              <a:rPr sz="2800" b="1" spc="-5" dirty="0" smtClean="0">
                <a:latin typeface="Arial"/>
                <a:cs typeface="Arial"/>
              </a:rPr>
              <a:t>ng</a:t>
            </a:r>
            <a:r>
              <a:rPr sz="2800" b="1" spc="0" dirty="0" smtClean="0">
                <a:latin typeface="Arial"/>
                <a:cs typeface="Arial"/>
              </a:rPr>
              <a:t>an</a:t>
            </a:r>
            <a:endParaRPr sz="2800">
              <a:latin typeface="Arial"/>
              <a:cs typeface="Arial"/>
            </a:endParaRPr>
          </a:p>
        </p:txBody>
      </p:sp>
      <p:sp>
        <p:nvSpPr>
          <p:cNvPr id="3" name="object 3"/>
          <p:cNvSpPr/>
          <p:nvPr/>
        </p:nvSpPr>
        <p:spPr>
          <a:xfrm>
            <a:off x="457200" y="1436369"/>
            <a:ext cx="9144000" cy="979170"/>
          </a:xfrm>
          <a:custGeom>
            <a:avLst/>
            <a:gdLst/>
            <a:ahLst/>
            <a:cxnLst/>
            <a:rect l="l" t="t" r="r" b="b"/>
            <a:pathLst>
              <a:path w="9144000" h="979170">
                <a:moveTo>
                  <a:pt x="0" y="0"/>
                </a:moveTo>
                <a:lnTo>
                  <a:pt x="0" y="979170"/>
                </a:lnTo>
                <a:lnTo>
                  <a:pt x="9144000" y="979169"/>
                </a:lnTo>
                <a:lnTo>
                  <a:pt x="9144000" y="0"/>
                </a:lnTo>
                <a:lnTo>
                  <a:pt x="0" y="0"/>
                </a:lnTo>
                <a:close/>
              </a:path>
            </a:pathLst>
          </a:custGeom>
          <a:solidFill>
            <a:srgbClr val="FFFFFF"/>
          </a:solidFill>
        </p:spPr>
        <p:txBody>
          <a:bodyPr wrap="square" lIns="0" tIns="0" rIns="0" bIns="0" rtlCol="0">
            <a:noAutofit/>
          </a:bodyPr>
          <a:lstStyle/>
          <a:p>
            <a:endParaRPr/>
          </a:p>
        </p:txBody>
      </p:sp>
      <p:sp>
        <p:nvSpPr>
          <p:cNvPr id="4" name="object 4"/>
          <p:cNvSpPr txBox="1"/>
          <p:nvPr/>
        </p:nvSpPr>
        <p:spPr>
          <a:xfrm>
            <a:off x="2136139" y="1476247"/>
            <a:ext cx="6746240" cy="4561840"/>
          </a:xfrm>
          <a:prstGeom prst="rect">
            <a:avLst/>
          </a:prstGeom>
        </p:spPr>
        <p:txBody>
          <a:bodyPr vert="horz" wrap="square" lIns="0" tIns="0" rIns="0" bIns="0" rtlCol="0">
            <a:noAutofit/>
          </a:bodyPr>
          <a:lstStyle/>
          <a:p>
            <a:pPr marL="12700">
              <a:lnSpc>
                <a:spcPct val="100000"/>
              </a:lnSpc>
            </a:pPr>
            <a:r>
              <a:rPr sz="2800" b="1" dirty="0" smtClean="0">
                <a:latin typeface="Arial"/>
                <a:cs typeface="Arial"/>
              </a:rPr>
              <a:t>Dalam</a:t>
            </a:r>
            <a:r>
              <a:rPr sz="2800" b="1" spc="-10" dirty="0" smtClean="0">
                <a:latin typeface="Arial"/>
                <a:cs typeface="Arial"/>
              </a:rPr>
              <a:t> </a:t>
            </a:r>
            <a:r>
              <a:rPr sz="2800" b="1" spc="0" dirty="0" smtClean="0">
                <a:latin typeface="Arial"/>
                <a:cs typeface="Arial"/>
              </a:rPr>
              <a:t>Menimbulkan</a:t>
            </a:r>
            <a:r>
              <a:rPr sz="2800" b="1" spc="5" dirty="0" smtClean="0">
                <a:latin typeface="Arial"/>
                <a:cs typeface="Arial"/>
              </a:rPr>
              <a:t> </a:t>
            </a:r>
            <a:r>
              <a:rPr sz="2800" b="1" spc="0" dirty="0" smtClean="0">
                <a:latin typeface="Arial"/>
                <a:cs typeface="Arial"/>
              </a:rPr>
              <a:t>Penyakit</a:t>
            </a:r>
            <a:endParaRPr sz="2800" dirty="0">
              <a:latin typeface="Arial"/>
              <a:cs typeface="Arial"/>
            </a:endParaRPr>
          </a:p>
          <a:p>
            <a:pPr>
              <a:lnSpc>
                <a:spcPts val="1000"/>
              </a:lnSpc>
            </a:pPr>
            <a:endParaRPr sz="1000" dirty="0"/>
          </a:p>
          <a:p>
            <a:pPr>
              <a:lnSpc>
                <a:spcPts val="1200"/>
              </a:lnSpc>
              <a:spcBef>
                <a:spcPts val="40"/>
              </a:spcBef>
            </a:pPr>
            <a:endParaRPr sz="1200" dirty="0"/>
          </a:p>
          <a:p>
            <a:pPr marL="2870200" marR="337820" indent="-342900">
              <a:lnSpc>
                <a:spcPct val="120000"/>
              </a:lnSpc>
              <a:buFont typeface="Arial"/>
              <a:buChar char="•"/>
              <a:tabLst>
                <a:tab pos="2869565" algn="l"/>
              </a:tabLst>
            </a:pPr>
            <a:r>
              <a:rPr sz="2000" b="1" spc="-20" dirty="0" smtClean="0">
                <a:latin typeface="Arial"/>
                <a:cs typeface="Arial"/>
              </a:rPr>
              <a:t>Ling</a:t>
            </a:r>
            <a:r>
              <a:rPr sz="2000" b="1" spc="-15" dirty="0" smtClean="0">
                <a:latin typeface="Arial"/>
                <a:cs typeface="Arial"/>
              </a:rPr>
              <a:t>k </a:t>
            </a:r>
            <a:r>
              <a:rPr sz="2000" b="1" spc="-20" dirty="0" smtClean="0">
                <a:latin typeface="Arial"/>
                <a:cs typeface="Arial"/>
              </a:rPr>
              <a:t>sb</a:t>
            </a:r>
            <a:r>
              <a:rPr sz="2000" b="1" spc="-15" dirty="0" smtClean="0">
                <a:latin typeface="Arial"/>
                <a:cs typeface="Arial"/>
              </a:rPr>
              <a:t>g</a:t>
            </a:r>
            <a:r>
              <a:rPr sz="2000" b="1" spc="10" dirty="0" smtClean="0">
                <a:latin typeface="Arial"/>
                <a:cs typeface="Arial"/>
              </a:rPr>
              <a:t> </a:t>
            </a:r>
            <a:r>
              <a:rPr sz="2000" b="1" spc="-15" dirty="0" smtClean="0">
                <a:latin typeface="Arial"/>
                <a:cs typeface="Arial"/>
              </a:rPr>
              <a:t>fakto</a:t>
            </a:r>
            <a:r>
              <a:rPr sz="2000" b="1" spc="-10" dirty="0" smtClean="0">
                <a:latin typeface="Arial"/>
                <a:cs typeface="Arial"/>
              </a:rPr>
              <a:t>r </a:t>
            </a:r>
            <a:r>
              <a:rPr sz="2000" b="1" spc="-15" dirty="0" smtClean="0">
                <a:latin typeface="Arial"/>
                <a:cs typeface="Arial"/>
              </a:rPr>
              <a:t>predisposisi </a:t>
            </a:r>
            <a:r>
              <a:rPr sz="2000" b="1" spc="-10" dirty="0" smtClean="0">
                <a:latin typeface="Arial"/>
                <a:cs typeface="Arial"/>
              </a:rPr>
              <a:t>(</a:t>
            </a:r>
            <a:r>
              <a:rPr sz="2000" b="1" spc="-10" dirty="0" err="1" smtClean="0">
                <a:latin typeface="Arial"/>
                <a:cs typeface="Arial"/>
              </a:rPr>
              <a:t>Faktor</a:t>
            </a:r>
            <a:r>
              <a:rPr sz="2000" b="1" spc="-5" dirty="0" smtClean="0">
                <a:latin typeface="Arial"/>
                <a:cs typeface="Arial"/>
              </a:rPr>
              <a:t> </a:t>
            </a:r>
            <a:r>
              <a:rPr sz="2000" b="1" spc="-15" dirty="0" err="1" smtClean="0">
                <a:latin typeface="Arial"/>
                <a:cs typeface="Arial"/>
              </a:rPr>
              <a:t>kecenderungan</a:t>
            </a:r>
            <a:r>
              <a:rPr sz="2000" b="1" spc="-15" dirty="0" smtClean="0">
                <a:latin typeface="Arial"/>
                <a:cs typeface="Arial"/>
              </a:rPr>
              <a:t>)</a:t>
            </a:r>
            <a:endParaRPr sz="2000" dirty="0">
              <a:latin typeface="Arial"/>
              <a:cs typeface="Arial"/>
            </a:endParaRPr>
          </a:p>
          <a:p>
            <a:pPr marL="2870200" marR="205740" indent="-342900">
              <a:lnSpc>
                <a:spcPct val="120000"/>
              </a:lnSpc>
              <a:buFont typeface="Arial"/>
              <a:buChar char="•"/>
              <a:tabLst>
                <a:tab pos="2869565" algn="l"/>
              </a:tabLst>
            </a:pPr>
            <a:r>
              <a:rPr sz="2000" b="1" spc="-20" dirty="0" smtClean="0">
                <a:latin typeface="Arial"/>
                <a:cs typeface="Arial"/>
              </a:rPr>
              <a:t>Ling</a:t>
            </a:r>
            <a:r>
              <a:rPr sz="2000" b="1" spc="-15" dirty="0" smtClean="0">
                <a:latin typeface="Arial"/>
                <a:cs typeface="Arial"/>
              </a:rPr>
              <a:t>k </a:t>
            </a:r>
            <a:r>
              <a:rPr sz="2000" b="1" spc="-20" dirty="0" smtClean="0">
                <a:latin typeface="Arial"/>
                <a:cs typeface="Arial"/>
              </a:rPr>
              <a:t>sb</a:t>
            </a:r>
            <a:r>
              <a:rPr sz="2000" b="1" spc="-15" dirty="0" smtClean="0">
                <a:latin typeface="Arial"/>
                <a:cs typeface="Arial"/>
              </a:rPr>
              <a:t>g</a:t>
            </a:r>
            <a:r>
              <a:rPr sz="2000" b="1" spc="10" dirty="0" smtClean="0">
                <a:latin typeface="Arial"/>
                <a:cs typeface="Arial"/>
              </a:rPr>
              <a:t> </a:t>
            </a:r>
            <a:r>
              <a:rPr sz="2000" b="1" spc="-20" dirty="0" smtClean="0">
                <a:latin typeface="Arial"/>
                <a:cs typeface="Arial"/>
              </a:rPr>
              <a:t>penyeba</a:t>
            </a:r>
            <a:r>
              <a:rPr sz="2000" b="1" spc="-15" dirty="0" smtClean="0">
                <a:latin typeface="Arial"/>
                <a:cs typeface="Arial"/>
              </a:rPr>
              <a:t>b</a:t>
            </a:r>
            <a:r>
              <a:rPr sz="2000" b="1" spc="15" dirty="0" smtClean="0">
                <a:latin typeface="Arial"/>
                <a:cs typeface="Arial"/>
              </a:rPr>
              <a:t> </a:t>
            </a:r>
            <a:r>
              <a:rPr sz="2000" b="1" spc="-15" dirty="0" smtClean="0">
                <a:latin typeface="Arial"/>
                <a:cs typeface="Arial"/>
              </a:rPr>
              <a:t>penyakit</a:t>
            </a:r>
            <a:r>
              <a:rPr sz="2000" b="1" spc="-20" dirty="0" smtClean="0">
                <a:latin typeface="Arial"/>
                <a:cs typeface="Arial"/>
              </a:rPr>
              <a:t> (Penyeba</a:t>
            </a:r>
            <a:r>
              <a:rPr sz="2000" b="1" spc="-15" dirty="0" smtClean="0">
                <a:latin typeface="Arial"/>
                <a:cs typeface="Arial"/>
              </a:rPr>
              <a:t>b</a:t>
            </a:r>
            <a:r>
              <a:rPr sz="2000" b="1" spc="10" dirty="0" smtClean="0">
                <a:latin typeface="Arial"/>
                <a:cs typeface="Arial"/>
              </a:rPr>
              <a:t> </a:t>
            </a:r>
            <a:r>
              <a:rPr sz="2000" b="1" spc="-20" dirty="0" smtClean="0">
                <a:latin typeface="Arial"/>
                <a:cs typeface="Arial"/>
              </a:rPr>
              <a:t>langsun</a:t>
            </a:r>
            <a:r>
              <a:rPr sz="2000" b="1" spc="-15" dirty="0" smtClean="0">
                <a:latin typeface="Arial"/>
                <a:cs typeface="Arial"/>
              </a:rPr>
              <a:t>g</a:t>
            </a:r>
            <a:r>
              <a:rPr sz="2000" b="1" spc="10" dirty="0" smtClean="0">
                <a:latin typeface="Arial"/>
                <a:cs typeface="Arial"/>
              </a:rPr>
              <a:t> </a:t>
            </a:r>
            <a:r>
              <a:rPr sz="2000" b="1" spc="-15" dirty="0" smtClean="0">
                <a:latin typeface="Arial"/>
                <a:cs typeface="Arial"/>
              </a:rPr>
              <a:t>penyakit)</a:t>
            </a:r>
            <a:endParaRPr sz="2000" dirty="0">
              <a:latin typeface="Arial"/>
              <a:cs typeface="Arial"/>
            </a:endParaRPr>
          </a:p>
          <a:p>
            <a:pPr marL="2870200" marR="673735" indent="-342900">
              <a:lnSpc>
                <a:spcPct val="100000"/>
              </a:lnSpc>
              <a:spcBef>
                <a:spcPts val="480"/>
              </a:spcBef>
              <a:buFont typeface="Arial"/>
              <a:buChar char="•"/>
              <a:tabLst>
                <a:tab pos="2869565" algn="l"/>
              </a:tabLst>
            </a:pPr>
            <a:r>
              <a:rPr sz="2000" b="1" spc="-20" dirty="0" smtClean="0">
                <a:latin typeface="Arial"/>
                <a:cs typeface="Arial"/>
              </a:rPr>
              <a:t>Ling</a:t>
            </a:r>
            <a:r>
              <a:rPr sz="2000" b="1" spc="-15" dirty="0" smtClean="0">
                <a:latin typeface="Arial"/>
                <a:cs typeface="Arial"/>
              </a:rPr>
              <a:t>k</a:t>
            </a:r>
            <a:r>
              <a:rPr sz="2000" b="1" spc="-5" dirty="0" smtClean="0">
                <a:latin typeface="Arial"/>
                <a:cs typeface="Arial"/>
              </a:rPr>
              <a:t> </a:t>
            </a:r>
            <a:r>
              <a:rPr sz="2000" b="1" spc="-20" dirty="0" smtClean="0">
                <a:latin typeface="Arial"/>
                <a:cs typeface="Arial"/>
              </a:rPr>
              <a:t>sb</a:t>
            </a:r>
            <a:r>
              <a:rPr sz="2000" b="1" spc="-15" dirty="0" smtClean="0">
                <a:latin typeface="Arial"/>
                <a:cs typeface="Arial"/>
              </a:rPr>
              <a:t>g</a:t>
            </a:r>
            <a:r>
              <a:rPr sz="2000" b="1" spc="10" dirty="0" smtClean="0">
                <a:latin typeface="Arial"/>
                <a:cs typeface="Arial"/>
              </a:rPr>
              <a:t> </a:t>
            </a:r>
            <a:r>
              <a:rPr sz="2000" b="1" spc="-20" dirty="0" smtClean="0">
                <a:latin typeface="Arial"/>
                <a:cs typeface="Arial"/>
              </a:rPr>
              <a:t>medi</a:t>
            </a:r>
            <a:r>
              <a:rPr sz="2000" b="1" spc="-15" dirty="0" smtClean="0">
                <a:latin typeface="Arial"/>
                <a:cs typeface="Arial"/>
              </a:rPr>
              <a:t>a</a:t>
            </a:r>
            <a:r>
              <a:rPr sz="2000" b="1" spc="-5" dirty="0" smtClean="0">
                <a:latin typeface="Arial"/>
                <a:cs typeface="Arial"/>
              </a:rPr>
              <a:t> </a:t>
            </a:r>
            <a:r>
              <a:rPr sz="2000" b="1" spc="-15" dirty="0" smtClean="0">
                <a:latin typeface="Arial"/>
                <a:cs typeface="Arial"/>
              </a:rPr>
              <a:t>transmisi penyakit</a:t>
            </a:r>
            <a:endParaRPr sz="2000" dirty="0">
              <a:latin typeface="Arial"/>
              <a:cs typeface="Arial"/>
            </a:endParaRPr>
          </a:p>
          <a:p>
            <a:pPr marL="2870200" marR="307975">
              <a:lnSpc>
                <a:spcPct val="100000"/>
              </a:lnSpc>
              <a:spcBef>
                <a:spcPts val="480"/>
              </a:spcBef>
            </a:pPr>
            <a:r>
              <a:rPr sz="2000" b="1" spc="-20" dirty="0" smtClean="0">
                <a:latin typeface="Arial"/>
                <a:cs typeface="Arial"/>
              </a:rPr>
              <a:t>(Sebaga</a:t>
            </a:r>
            <a:r>
              <a:rPr sz="2000" b="1" spc="-10" dirty="0" smtClean="0">
                <a:latin typeface="Arial"/>
                <a:cs typeface="Arial"/>
              </a:rPr>
              <a:t>i </a:t>
            </a:r>
            <a:r>
              <a:rPr sz="2000" b="1" spc="-15" dirty="0" smtClean="0">
                <a:latin typeface="Arial"/>
                <a:cs typeface="Arial"/>
              </a:rPr>
              <a:t>perantara </a:t>
            </a:r>
            <a:r>
              <a:rPr sz="2000" b="1" spc="-20" dirty="0" smtClean="0">
                <a:latin typeface="Arial"/>
                <a:cs typeface="Arial"/>
              </a:rPr>
              <a:t>penularan</a:t>
            </a:r>
            <a:r>
              <a:rPr sz="2000" b="1" spc="-15" dirty="0" smtClean="0">
                <a:latin typeface="Arial"/>
                <a:cs typeface="Arial"/>
              </a:rPr>
              <a:t> peny)</a:t>
            </a:r>
            <a:endParaRPr sz="2000" dirty="0">
              <a:latin typeface="Arial"/>
              <a:cs typeface="Arial"/>
            </a:endParaRPr>
          </a:p>
          <a:p>
            <a:pPr marL="2870200" marR="12700" indent="-342900">
              <a:lnSpc>
                <a:spcPct val="110000"/>
              </a:lnSpc>
              <a:spcBef>
                <a:spcPts val="240"/>
              </a:spcBef>
              <a:buFont typeface="Arial"/>
              <a:buChar char="•"/>
              <a:tabLst>
                <a:tab pos="2869565" algn="l"/>
              </a:tabLst>
            </a:pPr>
            <a:r>
              <a:rPr sz="2000" b="1" spc="-10" dirty="0" smtClean="0">
                <a:latin typeface="Arial"/>
                <a:cs typeface="Arial"/>
              </a:rPr>
              <a:t>Li</a:t>
            </a:r>
            <a:r>
              <a:rPr sz="2000" b="1" spc="-20" dirty="0" smtClean="0">
                <a:latin typeface="Arial"/>
                <a:cs typeface="Arial"/>
              </a:rPr>
              <a:t>ng</a:t>
            </a:r>
            <a:r>
              <a:rPr sz="2000" b="1" spc="-15" dirty="0" smtClean="0">
                <a:latin typeface="Arial"/>
                <a:cs typeface="Arial"/>
              </a:rPr>
              <a:t>k </a:t>
            </a:r>
            <a:r>
              <a:rPr sz="2000" b="1" spc="-20" dirty="0" smtClean="0">
                <a:latin typeface="Arial"/>
                <a:cs typeface="Arial"/>
              </a:rPr>
              <a:t>sb</a:t>
            </a:r>
            <a:r>
              <a:rPr sz="2000" b="1" spc="-15" dirty="0" smtClean="0">
                <a:latin typeface="Arial"/>
                <a:cs typeface="Arial"/>
              </a:rPr>
              <a:t>g</a:t>
            </a:r>
            <a:r>
              <a:rPr sz="2000" b="1" spc="10" dirty="0" smtClean="0">
                <a:latin typeface="Arial"/>
                <a:cs typeface="Arial"/>
              </a:rPr>
              <a:t> </a:t>
            </a:r>
            <a:r>
              <a:rPr sz="2000" b="1" spc="-15" dirty="0" smtClean="0">
                <a:latin typeface="Arial"/>
                <a:cs typeface="Arial"/>
              </a:rPr>
              <a:t>fakto</a:t>
            </a:r>
            <a:r>
              <a:rPr sz="2000" b="1" spc="-10" dirty="0" smtClean="0">
                <a:latin typeface="Arial"/>
                <a:cs typeface="Arial"/>
              </a:rPr>
              <a:t>r</a:t>
            </a:r>
            <a:r>
              <a:rPr sz="2000" b="1" spc="-15" dirty="0" smtClean="0">
                <a:latin typeface="Arial"/>
                <a:cs typeface="Arial"/>
              </a:rPr>
              <a:t> </a:t>
            </a:r>
            <a:r>
              <a:rPr sz="2000" b="1" spc="-20" dirty="0" smtClean="0">
                <a:latin typeface="Arial"/>
                <a:cs typeface="Arial"/>
              </a:rPr>
              <a:t>me</a:t>
            </a:r>
            <a:r>
              <a:rPr sz="2000" b="1" spc="-15" dirty="0" smtClean="0">
                <a:latin typeface="Arial"/>
                <a:cs typeface="Arial"/>
              </a:rPr>
              <a:t>m</a:t>
            </a:r>
            <a:r>
              <a:rPr sz="2000" b="1" spc="-20" dirty="0" smtClean="0">
                <a:latin typeface="Arial"/>
                <a:cs typeface="Arial"/>
              </a:rPr>
              <a:t>pen</a:t>
            </a:r>
            <a:r>
              <a:rPr sz="2000" b="1" spc="-15" dirty="0" smtClean="0">
                <a:latin typeface="Arial"/>
                <a:cs typeface="Arial"/>
              </a:rPr>
              <a:t>garuhi</a:t>
            </a:r>
            <a:r>
              <a:rPr sz="2000" b="1" spc="-10" dirty="0" smtClean="0">
                <a:latin typeface="Arial"/>
                <a:cs typeface="Arial"/>
              </a:rPr>
              <a:t> </a:t>
            </a:r>
            <a:r>
              <a:rPr sz="2000" b="1" spc="-15" dirty="0" smtClean="0">
                <a:latin typeface="Arial"/>
                <a:cs typeface="Arial"/>
              </a:rPr>
              <a:t>perjalanan</a:t>
            </a:r>
            <a:r>
              <a:rPr sz="2000" b="1" spc="-5" dirty="0" smtClean="0">
                <a:latin typeface="Arial"/>
                <a:cs typeface="Arial"/>
              </a:rPr>
              <a:t> </a:t>
            </a:r>
            <a:r>
              <a:rPr sz="2000" b="1" spc="-20" dirty="0" err="1" smtClean="0">
                <a:latin typeface="Arial"/>
                <a:cs typeface="Arial"/>
              </a:rPr>
              <a:t>suat</a:t>
            </a:r>
            <a:r>
              <a:rPr sz="2000" b="1" spc="-15" dirty="0" err="1" smtClean="0">
                <a:latin typeface="Arial"/>
                <a:cs typeface="Arial"/>
              </a:rPr>
              <a:t>u</a:t>
            </a:r>
            <a:r>
              <a:rPr sz="2000" b="1" spc="10" dirty="0" smtClean="0">
                <a:latin typeface="Arial"/>
                <a:cs typeface="Arial"/>
              </a:rPr>
              <a:t> </a:t>
            </a:r>
            <a:r>
              <a:rPr sz="2000" b="1" spc="-15" dirty="0" err="1" smtClean="0">
                <a:latin typeface="Arial"/>
                <a:cs typeface="Arial"/>
              </a:rPr>
              <a:t>penyakit</a:t>
            </a:r>
            <a:r>
              <a:rPr sz="2000" b="1" spc="-15" dirty="0" smtClean="0">
                <a:latin typeface="Arial"/>
                <a:cs typeface="Arial"/>
              </a:rPr>
              <a:t> (</a:t>
            </a:r>
            <a:r>
              <a:rPr sz="2000" b="1" spc="-15" dirty="0" err="1" smtClean="0">
                <a:latin typeface="Arial"/>
                <a:cs typeface="Arial"/>
              </a:rPr>
              <a:t>penunjang</a:t>
            </a:r>
            <a:r>
              <a:rPr sz="2000" b="1" spc="-15" dirty="0" smtClean="0">
                <a:latin typeface="Arial"/>
                <a:cs typeface="Arial"/>
              </a:rPr>
              <a:t>)</a:t>
            </a:r>
            <a:endParaRPr sz="2000" dirty="0">
              <a:latin typeface="Arial"/>
              <a:cs typeface="Arial"/>
            </a:endParaRPr>
          </a:p>
        </p:txBody>
      </p:sp>
      <p:sp>
        <p:nvSpPr>
          <p:cNvPr id="5" name="object 5"/>
          <p:cNvSpPr/>
          <p:nvPr/>
        </p:nvSpPr>
        <p:spPr>
          <a:xfrm>
            <a:off x="1141475" y="2302008"/>
            <a:ext cx="3402329" cy="3809993"/>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8961373" y="6894574"/>
            <a:ext cx="102870" cy="203200"/>
          </a:xfrm>
          <a:prstGeom prst="rect">
            <a:avLst/>
          </a:prstGeom>
        </p:spPr>
        <p:txBody>
          <a:bodyPr vert="horz" wrap="square" lIns="0" tIns="0" rIns="0" bIns="0" rtlCol="0">
            <a:noAutofit/>
          </a:bodyPr>
          <a:lstStyle/>
          <a:p>
            <a:pPr marL="12700">
              <a:lnSpc>
                <a:spcPct val="100000"/>
              </a:lnSpc>
            </a:pPr>
            <a:r>
              <a:rPr sz="1200" spc="-10" dirty="0" smtClean="0">
                <a:solidFill>
                  <a:srgbClr val="898989"/>
                </a:solidFill>
                <a:latin typeface="Calibri"/>
                <a:cs typeface="Calibri"/>
              </a:rPr>
              <a:t>7</a:t>
            </a:r>
            <a:endParaRPr sz="12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53098" y="547623"/>
            <a:ext cx="5951855" cy="915035"/>
          </a:xfrm>
          <a:prstGeom prst="rect">
            <a:avLst/>
          </a:prstGeom>
        </p:spPr>
        <p:txBody>
          <a:bodyPr vert="horz" wrap="square" lIns="0" tIns="0" rIns="0" bIns="0" rtlCol="0">
            <a:noAutofit/>
          </a:bodyPr>
          <a:lstStyle/>
          <a:p>
            <a:pPr marL="12700" marR="12700" indent="955675">
              <a:lnSpc>
                <a:spcPct val="100000"/>
              </a:lnSpc>
            </a:pPr>
            <a:r>
              <a:rPr sz="2900" b="1" spc="-20" dirty="0" smtClean="0">
                <a:latin typeface="Calibri"/>
                <a:cs typeface="Calibri"/>
              </a:rPr>
              <a:t>MEKANISME</a:t>
            </a:r>
            <a:r>
              <a:rPr sz="2900" b="1" spc="10" dirty="0" smtClean="0">
                <a:latin typeface="Calibri"/>
                <a:cs typeface="Calibri"/>
              </a:rPr>
              <a:t> </a:t>
            </a:r>
            <a:r>
              <a:rPr sz="2900" b="1" spc="-20" dirty="0" smtClean="0">
                <a:latin typeface="Calibri"/>
                <a:cs typeface="Calibri"/>
              </a:rPr>
              <a:t>PEMA</a:t>
            </a:r>
            <a:r>
              <a:rPr sz="2900" b="1" spc="-220" dirty="0" smtClean="0">
                <a:latin typeface="Calibri"/>
                <a:cs typeface="Calibri"/>
              </a:rPr>
              <a:t>P</a:t>
            </a:r>
            <a:r>
              <a:rPr sz="2900" b="1" spc="-20" dirty="0" smtClean="0">
                <a:latin typeface="Calibri"/>
                <a:cs typeface="Calibri"/>
              </a:rPr>
              <a:t>ARAN</a:t>
            </a:r>
            <a:r>
              <a:rPr sz="2900" b="1" spc="-10" dirty="0" smtClean="0">
                <a:latin typeface="Calibri"/>
                <a:cs typeface="Calibri"/>
              </a:rPr>
              <a:t> </a:t>
            </a:r>
            <a:r>
              <a:rPr sz="2900" b="1" spc="-180" dirty="0" smtClean="0">
                <a:latin typeface="Calibri"/>
                <a:cs typeface="Calibri"/>
              </a:rPr>
              <a:t>F</a:t>
            </a:r>
            <a:r>
              <a:rPr sz="2900" b="1" spc="-20" dirty="0" smtClean="0">
                <a:latin typeface="Calibri"/>
                <a:cs typeface="Calibri"/>
              </a:rPr>
              <a:t>A</a:t>
            </a:r>
            <a:r>
              <a:rPr sz="2900" b="1" spc="-25" dirty="0" smtClean="0">
                <a:latin typeface="Calibri"/>
                <a:cs typeface="Calibri"/>
              </a:rPr>
              <a:t>K</a:t>
            </a:r>
            <a:r>
              <a:rPr sz="2900" b="1" spc="-95" dirty="0" smtClean="0">
                <a:latin typeface="Calibri"/>
                <a:cs typeface="Calibri"/>
              </a:rPr>
              <a:t>T</a:t>
            </a:r>
            <a:r>
              <a:rPr sz="2900" b="1" spc="-20" dirty="0" smtClean="0">
                <a:latin typeface="Calibri"/>
                <a:cs typeface="Calibri"/>
              </a:rPr>
              <a:t>OR</a:t>
            </a:r>
            <a:r>
              <a:rPr sz="2900" b="1" spc="-5" dirty="0" smtClean="0">
                <a:latin typeface="Calibri"/>
                <a:cs typeface="Calibri"/>
              </a:rPr>
              <a:t> </a:t>
            </a:r>
            <a:r>
              <a:rPr sz="2900" b="1" spc="-15" dirty="0" smtClean="0">
                <a:latin typeface="Calibri"/>
                <a:cs typeface="Calibri"/>
              </a:rPr>
              <a:t>LING</a:t>
            </a:r>
            <a:r>
              <a:rPr sz="2900" b="1" spc="-55" dirty="0" smtClean="0">
                <a:latin typeface="Calibri"/>
                <a:cs typeface="Calibri"/>
              </a:rPr>
              <a:t>K</a:t>
            </a:r>
            <a:r>
              <a:rPr sz="2900" b="1" spc="-25" dirty="0" smtClean="0">
                <a:latin typeface="Calibri"/>
                <a:cs typeface="Calibri"/>
              </a:rPr>
              <a:t>U</a:t>
            </a:r>
            <a:r>
              <a:rPr sz="2900" b="1" spc="-20" dirty="0" smtClean="0">
                <a:latin typeface="Calibri"/>
                <a:cs typeface="Calibri"/>
              </a:rPr>
              <a:t>NGAN</a:t>
            </a:r>
            <a:r>
              <a:rPr sz="2900" b="1" spc="10" dirty="0" smtClean="0">
                <a:latin typeface="Calibri"/>
                <a:cs typeface="Calibri"/>
              </a:rPr>
              <a:t> </a:t>
            </a:r>
            <a:r>
              <a:rPr sz="2900" b="1" spc="-220" dirty="0" smtClean="0">
                <a:latin typeface="Calibri"/>
                <a:cs typeface="Calibri"/>
              </a:rPr>
              <a:t>P</a:t>
            </a:r>
            <a:r>
              <a:rPr sz="2900" b="1" spc="-20" dirty="0" smtClean="0">
                <a:latin typeface="Calibri"/>
                <a:cs typeface="Calibri"/>
              </a:rPr>
              <a:t>A</a:t>
            </a:r>
            <a:r>
              <a:rPr sz="2900" b="1" spc="-90" dirty="0" smtClean="0">
                <a:latin typeface="Calibri"/>
                <a:cs typeface="Calibri"/>
              </a:rPr>
              <a:t>D</a:t>
            </a:r>
            <a:r>
              <a:rPr sz="2900" b="1" spc="-20" dirty="0" smtClean="0">
                <a:latin typeface="Calibri"/>
                <a:cs typeface="Calibri"/>
              </a:rPr>
              <a:t>A </a:t>
            </a:r>
            <a:r>
              <a:rPr sz="2900" b="1" spc="-25" dirty="0" smtClean="0">
                <a:latin typeface="Calibri"/>
                <a:cs typeface="Calibri"/>
              </a:rPr>
              <a:t>MANUSIA</a:t>
            </a:r>
            <a:endParaRPr sz="2900" dirty="0">
              <a:latin typeface="Calibri"/>
              <a:cs typeface="Calibri"/>
            </a:endParaRPr>
          </a:p>
        </p:txBody>
      </p:sp>
      <p:sp>
        <p:nvSpPr>
          <p:cNvPr id="3" name="object 3"/>
          <p:cNvSpPr/>
          <p:nvPr/>
        </p:nvSpPr>
        <p:spPr>
          <a:xfrm>
            <a:off x="457200" y="1436369"/>
            <a:ext cx="9144000" cy="979170"/>
          </a:xfrm>
          <a:custGeom>
            <a:avLst/>
            <a:gdLst/>
            <a:ahLst/>
            <a:cxnLst/>
            <a:rect l="l" t="t" r="r" b="b"/>
            <a:pathLst>
              <a:path w="9144000" h="979170">
                <a:moveTo>
                  <a:pt x="0" y="0"/>
                </a:moveTo>
                <a:lnTo>
                  <a:pt x="0" y="979170"/>
                </a:lnTo>
                <a:lnTo>
                  <a:pt x="9144000" y="979169"/>
                </a:lnTo>
                <a:lnTo>
                  <a:pt x="9144000" y="0"/>
                </a:lnTo>
                <a:lnTo>
                  <a:pt x="0" y="0"/>
                </a:lnTo>
                <a:close/>
              </a:path>
            </a:pathLst>
          </a:custGeom>
          <a:solidFill>
            <a:srgbClr val="FFFFFF"/>
          </a:solidFill>
        </p:spPr>
        <p:txBody>
          <a:bodyPr wrap="square" lIns="0" tIns="0" rIns="0" bIns="0" rtlCol="0">
            <a:noAutofit/>
          </a:bodyPr>
          <a:lstStyle/>
          <a:p>
            <a:endParaRPr/>
          </a:p>
        </p:txBody>
      </p:sp>
      <p:sp>
        <p:nvSpPr>
          <p:cNvPr id="5" name="object 5"/>
          <p:cNvSpPr txBox="1"/>
          <p:nvPr/>
        </p:nvSpPr>
        <p:spPr>
          <a:xfrm>
            <a:off x="4284026" y="1493785"/>
            <a:ext cx="1795145" cy="919480"/>
          </a:xfrm>
          <a:prstGeom prst="rect">
            <a:avLst/>
          </a:prstGeom>
        </p:spPr>
        <p:txBody>
          <a:bodyPr vert="horz" wrap="square" lIns="0" tIns="0" rIns="0" bIns="0" rtlCol="0">
            <a:noAutofit/>
          </a:bodyPr>
          <a:lstStyle/>
          <a:p>
            <a:pPr marL="12700">
              <a:lnSpc>
                <a:spcPct val="100000"/>
              </a:lnSpc>
            </a:pPr>
            <a:r>
              <a:rPr sz="2200" b="1" spc="-5" dirty="0" smtClean="0">
                <a:latin typeface="Calibri"/>
                <a:cs typeface="Calibri"/>
              </a:rPr>
              <a:t>(Moell</a:t>
            </a:r>
            <a:r>
              <a:rPr sz="2200" b="1" spc="0" dirty="0" smtClean="0">
                <a:latin typeface="Calibri"/>
                <a:cs typeface="Calibri"/>
              </a:rPr>
              <a:t>e</a:t>
            </a:r>
            <a:r>
              <a:rPr sz="2200" b="1" spc="-170" dirty="0" smtClean="0">
                <a:latin typeface="Calibri"/>
                <a:cs typeface="Calibri"/>
              </a:rPr>
              <a:t>r</a:t>
            </a:r>
            <a:r>
              <a:rPr sz="2200" b="1" spc="0" dirty="0" smtClean="0">
                <a:latin typeface="Calibri"/>
                <a:cs typeface="Calibri"/>
              </a:rPr>
              <a:t>,</a:t>
            </a:r>
            <a:r>
              <a:rPr sz="2200" b="1" spc="5" dirty="0" smtClean="0">
                <a:latin typeface="Calibri"/>
                <a:cs typeface="Calibri"/>
              </a:rPr>
              <a:t> </a:t>
            </a:r>
            <a:r>
              <a:rPr sz="2200" b="1" spc="0" dirty="0" smtClean="0">
                <a:latin typeface="Calibri"/>
                <a:cs typeface="Calibri"/>
              </a:rPr>
              <a:t>1992)</a:t>
            </a:r>
            <a:endParaRPr sz="2200" dirty="0">
              <a:latin typeface="Calibri"/>
              <a:cs typeface="Calibri"/>
            </a:endParaRPr>
          </a:p>
          <a:p>
            <a:pPr>
              <a:lnSpc>
                <a:spcPts val="1000"/>
              </a:lnSpc>
            </a:pPr>
            <a:endParaRPr sz="1000" dirty="0"/>
          </a:p>
          <a:p>
            <a:pPr>
              <a:lnSpc>
                <a:spcPts val="1200"/>
              </a:lnSpc>
              <a:spcBef>
                <a:spcPts val="48"/>
              </a:spcBef>
            </a:pPr>
            <a:endParaRPr sz="1200" dirty="0"/>
          </a:p>
        </p:txBody>
      </p:sp>
      <p:sp>
        <p:nvSpPr>
          <p:cNvPr id="10" name="object 10"/>
          <p:cNvSpPr/>
          <p:nvPr/>
        </p:nvSpPr>
        <p:spPr>
          <a:xfrm>
            <a:off x="4811857" y="4343400"/>
            <a:ext cx="739485" cy="30479"/>
          </a:xfrm>
          <a:custGeom>
            <a:avLst/>
            <a:gdLst/>
            <a:ahLst/>
            <a:cxnLst/>
            <a:rect l="l" t="t" r="r" b="b"/>
            <a:pathLst>
              <a:path w="739485" h="30479">
                <a:moveTo>
                  <a:pt x="739485" y="30479"/>
                </a:moveTo>
                <a:lnTo>
                  <a:pt x="682857" y="21421"/>
                </a:lnTo>
                <a:lnTo>
                  <a:pt x="607802" y="12213"/>
                </a:lnTo>
                <a:lnTo>
                  <a:pt x="530428" y="5500"/>
                </a:lnTo>
                <a:lnTo>
                  <a:pt x="450990" y="1393"/>
                </a:lnTo>
                <a:lnTo>
                  <a:pt x="369742" y="0"/>
                </a:lnTo>
                <a:lnTo>
                  <a:pt x="288494" y="1393"/>
                </a:lnTo>
                <a:lnTo>
                  <a:pt x="209056" y="5500"/>
                </a:lnTo>
                <a:lnTo>
                  <a:pt x="131682" y="12213"/>
                </a:lnTo>
                <a:lnTo>
                  <a:pt x="56627" y="21421"/>
                </a:lnTo>
                <a:lnTo>
                  <a:pt x="0" y="30479"/>
                </a:lnTo>
                <a:lnTo>
                  <a:pt x="739485" y="30479"/>
                </a:lnTo>
                <a:close/>
              </a:path>
            </a:pathLst>
          </a:custGeom>
          <a:solidFill>
            <a:srgbClr val="3399FF"/>
          </a:solidFill>
        </p:spPr>
        <p:txBody>
          <a:bodyPr wrap="square" lIns="0" tIns="0" rIns="0" bIns="0" rtlCol="0">
            <a:noAutofit/>
          </a:bodyPr>
          <a:lstStyle/>
          <a:p>
            <a:endParaRPr/>
          </a:p>
        </p:txBody>
      </p:sp>
      <p:sp>
        <p:nvSpPr>
          <p:cNvPr id="11" name="object 11"/>
          <p:cNvSpPr/>
          <p:nvPr/>
        </p:nvSpPr>
        <p:spPr>
          <a:xfrm>
            <a:off x="4779300" y="4337303"/>
            <a:ext cx="805642" cy="36575"/>
          </a:xfrm>
          <a:custGeom>
            <a:avLst/>
            <a:gdLst/>
            <a:ahLst/>
            <a:cxnLst/>
            <a:rect l="l" t="t" r="r" b="b"/>
            <a:pathLst>
              <a:path w="805642" h="36575">
                <a:moveTo>
                  <a:pt x="805642" y="36575"/>
                </a:moveTo>
                <a:lnTo>
                  <a:pt x="750565" y="26735"/>
                </a:lnTo>
                <a:lnTo>
                  <a:pt x="693610" y="18185"/>
                </a:lnTo>
                <a:lnTo>
                  <a:pt x="638737" y="11432"/>
                </a:lnTo>
                <a:lnTo>
                  <a:pt x="586610" y="6395"/>
                </a:lnTo>
                <a:lnTo>
                  <a:pt x="537894" y="2992"/>
                </a:lnTo>
                <a:lnTo>
                  <a:pt x="493254" y="1142"/>
                </a:lnTo>
                <a:lnTo>
                  <a:pt x="453353" y="762"/>
                </a:lnTo>
                <a:lnTo>
                  <a:pt x="402299" y="0"/>
                </a:lnTo>
                <a:lnTo>
                  <a:pt x="351245" y="762"/>
                </a:lnTo>
                <a:lnTo>
                  <a:pt x="310863" y="1406"/>
                </a:lnTo>
                <a:lnTo>
                  <a:pt x="266004" y="3412"/>
                </a:lnTo>
                <a:lnTo>
                  <a:pt x="218282" y="6785"/>
                </a:lnTo>
                <a:lnTo>
                  <a:pt x="167238" y="11681"/>
                </a:lnTo>
                <a:lnTo>
                  <a:pt x="113795" y="18155"/>
                </a:lnTo>
                <a:lnTo>
                  <a:pt x="58530" y="26288"/>
                </a:lnTo>
                <a:lnTo>
                  <a:pt x="2021" y="36162"/>
                </a:lnTo>
                <a:lnTo>
                  <a:pt x="0" y="36575"/>
                </a:lnTo>
                <a:lnTo>
                  <a:pt x="77023" y="36575"/>
                </a:lnTo>
                <a:lnTo>
                  <a:pt x="100429" y="32973"/>
                </a:lnTo>
                <a:lnTo>
                  <a:pt x="157784" y="25719"/>
                </a:lnTo>
                <a:lnTo>
                  <a:pt x="213176" y="20154"/>
                </a:lnTo>
                <a:lnTo>
                  <a:pt x="266350" y="16170"/>
                </a:lnTo>
                <a:lnTo>
                  <a:pt x="315662" y="13726"/>
                </a:lnTo>
                <a:lnTo>
                  <a:pt x="361549" y="12679"/>
                </a:lnTo>
                <a:lnTo>
                  <a:pt x="402299" y="12948"/>
                </a:lnTo>
                <a:lnTo>
                  <a:pt x="453353" y="12954"/>
                </a:lnTo>
                <a:lnTo>
                  <a:pt x="503645" y="15240"/>
                </a:lnTo>
                <a:lnTo>
                  <a:pt x="540907" y="16338"/>
                </a:lnTo>
                <a:lnTo>
                  <a:pt x="582631" y="18875"/>
                </a:lnTo>
                <a:lnTo>
                  <a:pt x="628189" y="22917"/>
                </a:lnTo>
                <a:lnTo>
                  <a:pt x="676954" y="28528"/>
                </a:lnTo>
                <a:lnTo>
                  <a:pt x="728301" y="35773"/>
                </a:lnTo>
                <a:lnTo>
                  <a:pt x="733083" y="36575"/>
                </a:lnTo>
                <a:lnTo>
                  <a:pt x="805642" y="36575"/>
                </a:lnTo>
                <a:close/>
              </a:path>
            </a:pathLst>
          </a:custGeom>
          <a:solidFill>
            <a:srgbClr val="000000"/>
          </a:solidFill>
        </p:spPr>
        <p:txBody>
          <a:bodyPr wrap="square" lIns="0" tIns="0" rIns="0" bIns="0" rtlCol="0">
            <a:noAutofit/>
          </a:bodyPr>
          <a:lstStyle/>
          <a:p>
            <a:endParaRPr/>
          </a:p>
        </p:txBody>
      </p:sp>
      <p:sp>
        <p:nvSpPr>
          <p:cNvPr id="13" name="object 13"/>
          <p:cNvSpPr txBox="1"/>
          <p:nvPr/>
        </p:nvSpPr>
        <p:spPr>
          <a:xfrm>
            <a:off x="4840478" y="2796032"/>
            <a:ext cx="572770" cy="1056005"/>
          </a:xfrm>
          <a:prstGeom prst="rect">
            <a:avLst/>
          </a:prstGeom>
        </p:spPr>
        <p:txBody>
          <a:bodyPr vert="vert" wrap="square" lIns="0" tIns="0" rIns="0" bIns="0" rtlCol="0">
            <a:noAutofit/>
          </a:bodyPr>
          <a:lstStyle/>
          <a:p>
            <a:pPr marL="12700" marR="12700" indent="202565">
              <a:lnSpc>
                <a:spcPct val="100000"/>
              </a:lnSpc>
            </a:pPr>
            <a:r>
              <a:rPr sz="1800" spc="-30" dirty="0" smtClean="0">
                <a:latin typeface="Calibri"/>
                <a:cs typeface="Calibri"/>
              </a:rPr>
              <a:t>K</a:t>
            </a:r>
            <a:r>
              <a:rPr sz="1800" spc="0" dirty="0" smtClean="0">
                <a:latin typeface="Calibri"/>
                <a:cs typeface="Calibri"/>
              </a:rPr>
              <a:t>ulit</a:t>
            </a:r>
            <a:r>
              <a:rPr sz="1800" spc="-5" dirty="0" smtClean="0">
                <a:latin typeface="Calibri"/>
                <a:cs typeface="Calibri"/>
              </a:rPr>
              <a:t> </a:t>
            </a:r>
            <a:r>
              <a:rPr sz="1800" spc="0" dirty="0" smtClean="0">
                <a:latin typeface="Calibri"/>
                <a:cs typeface="Calibri"/>
              </a:rPr>
              <a:t>&amp; </a:t>
            </a:r>
            <a:r>
              <a:rPr sz="1800" spc="-40" dirty="0" smtClean="0">
                <a:latin typeface="Calibri"/>
                <a:cs typeface="Calibri"/>
              </a:rPr>
              <a:t>P</a:t>
            </a:r>
            <a:r>
              <a:rPr sz="1800" spc="-5" dirty="0" smtClean="0">
                <a:latin typeface="Calibri"/>
                <a:cs typeface="Calibri"/>
              </a:rPr>
              <a:t>e</a:t>
            </a:r>
            <a:r>
              <a:rPr sz="1800" spc="0" dirty="0" smtClean="0">
                <a:latin typeface="Calibri"/>
                <a:cs typeface="Calibri"/>
              </a:rPr>
              <a:t>rn</a:t>
            </a:r>
            <a:r>
              <a:rPr sz="1800" spc="-15" dirty="0" smtClean="0">
                <a:latin typeface="Calibri"/>
                <a:cs typeface="Calibri"/>
              </a:rPr>
              <a:t>a</a:t>
            </a:r>
            <a:r>
              <a:rPr sz="1800" spc="-35" dirty="0" smtClean="0">
                <a:latin typeface="Calibri"/>
                <a:cs typeface="Calibri"/>
              </a:rPr>
              <a:t>f</a:t>
            </a:r>
            <a:r>
              <a:rPr sz="1800" spc="0" dirty="0" smtClean="0">
                <a:latin typeface="Calibri"/>
                <a:cs typeface="Calibri"/>
              </a:rPr>
              <a:t>asan</a:t>
            </a:r>
            <a:endParaRPr sz="1800" dirty="0">
              <a:latin typeface="Calibri"/>
              <a:cs typeface="Calibri"/>
            </a:endParaRPr>
          </a:p>
        </p:txBody>
      </p:sp>
      <p:sp>
        <p:nvSpPr>
          <p:cNvPr id="18" name="object 18"/>
          <p:cNvSpPr/>
          <p:nvPr/>
        </p:nvSpPr>
        <p:spPr>
          <a:xfrm>
            <a:off x="4191000" y="4373879"/>
            <a:ext cx="1981200" cy="807720"/>
          </a:xfrm>
          <a:custGeom>
            <a:avLst/>
            <a:gdLst/>
            <a:ahLst/>
            <a:cxnLst/>
            <a:rect l="l" t="t" r="r" b="b"/>
            <a:pathLst>
              <a:path w="1981200" h="807720">
                <a:moveTo>
                  <a:pt x="1981200" y="388620"/>
                </a:moveTo>
                <a:lnTo>
                  <a:pt x="1968235" y="320779"/>
                </a:lnTo>
                <a:lnTo>
                  <a:pt x="1930700" y="256373"/>
                </a:lnTo>
                <a:lnTo>
                  <a:pt x="1903356" y="225730"/>
                </a:lnTo>
                <a:lnTo>
                  <a:pt x="1870635" y="196273"/>
                </a:lnTo>
                <a:lnTo>
                  <a:pt x="1832790" y="168111"/>
                </a:lnTo>
                <a:lnTo>
                  <a:pt x="1790078" y="141354"/>
                </a:lnTo>
                <a:lnTo>
                  <a:pt x="1742752" y="116109"/>
                </a:lnTo>
                <a:lnTo>
                  <a:pt x="1691068" y="92487"/>
                </a:lnTo>
                <a:lnTo>
                  <a:pt x="1635281" y="70597"/>
                </a:lnTo>
                <a:lnTo>
                  <a:pt x="1575645" y="50548"/>
                </a:lnTo>
                <a:lnTo>
                  <a:pt x="1512415" y="32448"/>
                </a:lnTo>
                <a:lnTo>
                  <a:pt x="1445847" y="16408"/>
                </a:lnTo>
                <a:lnTo>
                  <a:pt x="1376195" y="2536"/>
                </a:lnTo>
                <a:lnTo>
                  <a:pt x="1360342" y="0"/>
                </a:lnTo>
                <a:lnTo>
                  <a:pt x="620857" y="0"/>
                </a:lnTo>
                <a:lnTo>
                  <a:pt x="535352" y="16408"/>
                </a:lnTo>
                <a:lnTo>
                  <a:pt x="468784" y="32448"/>
                </a:lnTo>
                <a:lnTo>
                  <a:pt x="405554" y="50548"/>
                </a:lnTo>
                <a:lnTo>
                  <a:pt x="345918" y="70597"/>
                </a:lnTo>
                <a:lnTo>
                  <a:pt x="290131" y="92487"/>
                </a:lnTo>
                <a:lnTo>
                  <a:pt x="238447" y="116109"/>
                </a:lnTo>
                <a:lnTo>
                  <a:pt x="191121" y="141354"/>
                </a:lnTo>
                <a:lnTo>
                  <a:pt x="148409" y="168111"/>
                </a:lnTo>
                <a:lnTo>
                  <a:pt x="110564" y="196273"/>
                </a:lnTo>
                <a:lnTo>
                  <a:pt x="77843" y="225730"/>
                </a:lnTo>
                <a:lnTo>
                  <a:pt x="50499" y="256373"/>
                </a:lnTo>
                <a:lnTo>
                  <a:pt x="28788" y="288092"/>
                </a:lnTo>
                <a:lnTo>
                  <a:pt x="3283" y="354325"/>
                </a:lnTo>
                <a:lnTo>
                  <a:pt x="0" y="388620"/>
                </a:lnTo>
                <a:lnTo>
                  <a:pt x="3283" y="423017"/>
                </a:lnTo>
                <a:lnTo>
                  <a:pt x="28788" y="489394"/>
                </a:lnTo>
                <a:lnTo>
                  <a:pt x="50499" y="521159"/>
                </a:lnTo>
                <a:lnTo>
                  <a:pt x="77843" y="551830"/>
                </a:lnTo>
                <a:lnTo>
                  <a:pt x="110564" y="581302"/>
                </a:lnTo>
                <a:lnTo>
                  <a:pt x="148409" y="609466"/>
                </a:lnTo>
                <a:lnTo>
                  <a:pt x="191121" y="636215"/>
                </a:lnTo>
                <a:lnTo>
                  <a:pt x="238447" y="661441"/>
                </a:lnTo>
                <a:lnTo>
                  <a:pt x="290131" y="685038"/>
                </a:lnTo>
                <a:lnTo>
                  <a:pt x="345918" y="706897"/>
                </a:lnTo>
                <a:lnTo>
                  <a:pt x="405554" y="726911"/>
                </a:lnTo>
                <a:lnTo>
                  <a:pt x="468784" y="744973"/>
                </a:lnTo>
                <a:lnTo>
                  <a:pt x="535352" y="760975"/>
                </a:lnTo>
                <a:lnTo>
                  <a:pt x="605004" y="774811"/>
                </a:lnTo>
                <a:lnTo>
                  <a:pt x="677485" y="786371"/>
                </a:lnTo>
                <a:lnTo>
                  <a:pt x="752539" y="795550"/>
                </a:lnTo>
                <a:lnTo>
                  <a:pt x="829914" y="802239"/>
                </a:lnTo>
                <a:lnTo>
                  <a:pt x="909352" y="806332"/>
                </a:lnTo>
                <a:lnTo>
                  <a:pt x="990600" y="807720"/>
                </a:lnTo>
                <a:lnTo>
                  <a:pt x="1071847" y="806332"/>
                </a:lnTo>
                <a:lnTo>
                  <a:pt x="1151285" y="802239"/>
                </a:lnTo>
                <a:lnTo>
                  <a:pt x="1228660" y="795550"/>
                </a:lnTo>
                <a:lnTo>
                  <a:pt x="1303714" y="786371"/>
                </a:lnTo>
                <a:lnTo>
                  <a:pt x="1376195" y="774811"/>
                </a:lnTo>
                <a:lnTo>
                  <a:pt x="1445847" y="760975"/>
                </a:lnTo>
                <a:lnTo>
                  <a:pt x="1512415" y="744973"/>
                </a:lnTo>
                <a:lnTo>
                  <a:pt x="1575645" y="726911"/>
                </a:lnTo>
                <a:lnTo>
                  <a:pt x="1635281" y="706897"/>
                </a:lnTo>
                <a:lnTo>
                  <a:pt x="1691068" y="685038"/>
                </a:lnTo>
                <a:lnTo>
                  <a:pt x="1742752" y="661441"/>
                </a:lnTo>
                <a:lnTo>
                  <a:pt x="1790078" y="636215"/>
                </a:lnTo>
                <a:lnTo>
                  <a:pt x="1832790" y="609466"/>
                </a:lnTo>
                <a:lnTo>
                  <a:pt x="1870635" y="581302"/>
                </a:lnTo>
                <a:lnTo>
                  <a:pt x="1903356" y="551830"/>
                </a:lnTo>
                <a:lnTo>
                  <a:pt x="1930700" y="521159"/>
                </a:lnTo>
                <a:lnTo>
                  <a:pt x="1952411" y="489394"/>
                </a:lnTo>
                <a:lnTo>
                  <a:pt x="1977916" y="423017"/>
                </a:lnTo>
                <a:lnTo>
                  <a:pt x="1981200" y="388620"/>
                </a:lnTo>
                <a:close/>
              </a:path>
            </a:pathLst>
          </a:custGeom>
          <a:solidFill>
            <a:srgbClr val="3399FF"/>
          </a:solidFill>
        </p:spPr>
        <p:txBody>
          <a:bodyPr wrap="square" lIns="0" tIns="0" rIns="0" bIns="0" rtlCol="0">
            <a:noAutofit/>
          </a:bodyPr>
          <a:lstStyle/>
          <a:p>
            <a:endParaRPr/>
          </a:p>
        </p:txBody>
      </p:sp>
      <p:sp>
        <p:nvSpPr>
          <p:cNvPr id="19" name="object 19"/>
          <p:cNvSpPr/>
          <p:nvPr/>
        </p:nvSpPr>
        <p:spPr>
          <a:xfrm>
            <a:off x="4184903" y="4373879"/>
            <a:ext cx="1994153" cy="814578"/>
          </a:xfrm>
          <a:custGeom>
            <a:avLst/>
            <a:gdLst/>
            <a:ahLst/>
            <a:cxnLst/>
            <a:rect l="l" t="t" r="r" b="b"/>
            <a:pathLst>
              <a:path w="1994153" h="814578">
                <a:moveTo>
                  <a:pt x="671419" y="0"/>
                </a:moveTo>
                <a:lnTo>
                  <a:pt x="594396" y="0"/>
                </a:lnTo>
                <a:lnTo>
                  <a:pt x="539243" y="11281"/>
                </a:lnTo>
                <a:lnTo>
                  <a:pt x="481980" y="24877"/>
                </a:lnTo>
                <a:lnTo>
                  <a:pt x="425205" y="40457"/>
                </a:lnTo>
                <a:lnTo>
                  <a:pt x="369497" y="58100"/>
                </a:lnTo>
                <a:lnTo>
                  <a:pt x="315433" y="77887"/>
                </a:lnTo>
                <a:lnTo>
                  <a:pt x="263591" y="99900"/>
                </a:lnTo>
                <a:lnTo>
                  <a:pt x="214549" y="124219"/>
                </a:lnTo>
                <a:lnTo>
                  <a:pt x="168884" y="150925"/>
                </a:lnTo>
                <a:lnTo>
                  <a:pt x="127173" y="180099"/>
                </a:lnTo>
                <a:lnTo>
                  <a:pt x="89995" y="211821"/>
                </a:lnTo>
                <a:lnTo>
                  <a:pt x="57926" y="246172"/>
                </a:lnTo>
                <a:lnTo>
                  <a:pt x="31545" y="283234"/>
                </a:lnTo>
                <a:lnTo>
                  <a:pt x="11429" y="323088"/>
                </a:lnTo>
                <a:lnTo>
                  <a:pt x="1523" y="367284"/>
                </a:lnTo>
                <a:lnTo>
                  <a:pt x="0" y="388620"/>
                </a:lnTo>
                <a:lnTo>
                  <a:pt x="0" y="389382"/>
                </a:lnTo>
                <a:lnTo>
                  <a:pt x="1524" y="411480"/>
                </a:lnTo>
                <a:lnTo>
                  <a:pt x="5334" y="433578"/>
                </a:lnTo>
                <a:lnTo>
                  <a:pt x="12192" y="455676"/>
                </a:lnTo>
                <a:lnTo>
                  <a:pt x="12954" y="457390"/>
                </a:lnTo>
                <a:lnTo>
                  <a:pt x="12954" y="388620"/>
                </a:lnTo>
                <a:lnTo>
                  <a:pt x="13716" y="368046"/>
                </a:lnTo>
                <a:lnTo>
                  <a:pt x="23621" y="326898"/>
                </a:lnTo>
                <a:lnTo>
                  <a:pt x="45110" y="286328"/>
                </a:lnTo>
                <a:lnTo>
                  <a:pt x="73081" y="248736"/>
                </a:lnTo>
                <a:lnTo>
                  <a:pt x="106932" y="214029"/>
                </a:lnTo>
                <a:lnTo>
                  <a:pt x="146060" y="182116"/>
                </a:lnTo>
                <a:lnTo>
                  <a:pt x="189860" y="152905"/>
                </a:lnTo>
                <a:lnTo>
                  <a:pt x="237731" y="126303"/>
                </a:lnTo>
                <a:lnTo>
                  <a:pt x="289068" y="102219"/>
                </a:lnTo>
                <a:lnTo>
                  <a:pt x="343268" y="80561"/>
                </a:lnTo>
                <a:lnTo>
                  <a:pt x="399729" y="61236"/>
                </a:lnTo>
                <a:lnTo>
                  <a:pt x="457847" y="44153"/>
                </a:lnTo>
                <a:lnTo>
                  <a:pt x="517019" y="29219"/>
                </a:lnTo>
                <a:lnTo>
                  <a:pt x="576641" y="16343"/>
                </a:lnTo>
                <a:lnTo>
                  <a:pt x="636111" y="5433"/>
                </a:lnTo>
                <a:lnTo>
                  <a:pt x="671419" y="0"/>
                </a:lnTo>
                <a:close/>
              </a:path>
              <a:path w="1994153" h="814578">
                <a:moveTo>
                  <a:pt x="1981200" y="454429"/>
                </a:moveTo>
                <a:lnTo>
                  <a:pt x="1981200" y="389382"/>
                </a:lnTo>
                <a:lnTo>
                  <a:pt x="1979676" y="409956"/>
                </a:lnTo>
                <a:lnTo>
                  <a:pt x="1976627" y="430530"/>
                </a:lnTo>
                <a:lnTo>
                  <a:pt x="1959828" y="472025"/>
                </a:lnTo>
                <a:lnTo>
                  <a:pt x="1936057" y="510571"/>
                </a:lnTo>
                <a:lnTo>
                  <a:pt x="1905954" y="546256"/>
                </a:lnTo>
                <a:lnTo>
                  <a:pt x="1870163" y="579171"/>
                </a:lnTo>
                <a:lnTo>
                  <a:pt x="1829326" y="609403"/>
                </a:lnTo>
                <a:lnTo>
                  <a:pt x="1784084" y="637042"/>
                </a:lnTo>
                <a:lnTo>
                  <a:pt x="1735079" y="662178"/>
                </a:lnTo>
                <a:lnTo>
                  <a:pt x="1682954" y="684899"/>
                </a:lnTo>
                <a:lnTo>
                  <a:pt x="1628350" y="705293"/>
                </a:lnTo>
                <a:lnTo>
                  <a:pt x="1571910" y="723452"/>
                </a:lnTo>
                <a:lnTo>
                  <a:pt x="1514276" y="739463"/>
                </a:lnTo>
                <a:lnTo>
                  <a:pt x="1456089" y="753415"/>
                </a:lnTo>
                <a:lnTo>
                  <a:pt x="1397992" y="765398"/>
                </a:lnTo>
                <a:lnTo>
                  <a:pt x="1340626" y="775501"/>
                </a:lnTo>
                <a:lnTo>
                  <a:pt x="1284634" y="783813"/>
                </a:lnTo>
                <a:lnTo>
                  <a:pt x="1230658" y="790423"/>
                </a:lnTo>
                <a:lnTo>
                  <a:pt x="1179339" y="795420"/>
                </a:lnTo>
                <a:lnTo>
                  <a:pt x="1131320" y="798893"/>
                </a:lnTo>
                <a:lnTo>
                  <a:pt x="1087243" y="800931"/>
                </a:lnTo>
                <a:lnTo>
                  <a:pt x="1048512" y="801610"/>
                </a:lnTo>
                <a:lnTo>
                  <a:pt x="946404" y="801624"/>
                </a:lnTo>
                <a:lnTo>
                  <a:pt x="906875" y="800883"/>
                </a:lnTo>
                <a:lnTo>
                  <a:pt x="863178" y="798860"/>
                </a:lnTo>
                <a:lnTo>
                  <a:pt x="815889" y="795472"/>
                </a:lnTo>
                <a:lnTo>
                  <a:pt x="765589" y="790639"/>
                </a:lnTo>
                <a:lnTo>
                  <a:pt x="712856" y="784278"/>
                </a:lnTo>
                <a:lnTo>
                  <a:pt x="658269" y="776309"/>
                </a:lnTo>
                <a:lnTo>
                  <a:pt x="602407" y="766650"/>
                </a:lnTo>
                <a:lnTo>
                  <a:pt x="545850" y="755221"/>
                </a:lnTo>
                <a:lnTo>
                  <a:pt x="489176" y="741939"/>
                </a:lnTo>
                <a:lnTo>
                  <a:pt x="432963" y="726724"/>
                </a:lnTo>
                <a:lnTo>
                  <a:pt x="377792" y="709494"/>
                </a:lnTo>
                <a:lnTo>
                  <a:pt x="324240" y="690167"/>
                </a:lnTo>
                <a:lnTo>
                  <a:pt x="272888" y="668664"/>
                </a:lnTo>
                <a:lnTo>
                  <a:pt x="224313" y="644901"/>
                </a:lnTo>
                <a:lnTo>
                  <a:pt x="179095" y="618799"/>
                </a:lnTo>
                <a:lnTo>
                  <a:pt x="137813" y="590275"/>
                </a:lnTo>
                <a:lnTo>
                  <a:pt x="101046" y="559249"/>
                </a:lnTo>
                <a:lnTo>
                  <a:pt x="69372" y="525639"/>
                </a:lnTo>
                <a:lnTo>
                  <a:pt x="43371" y="489363"/>
                </a:lnTo>
                <a:lnTo>
                  <a:pt x="23622" y="450342"/>
                </a:lnTo>
                <a:lnTo>
                  <a:pt x="13716" y="409194"/>
                </a:lnTo>
                <a:lnTo>
                  <a:pt x="12954" y="388620"/>
                </a:lnTo>
                <a:lnTo>
                  <a:pt x="12954" y="457390"/>
                </a:lnTo>
                <a:lnTo>
                  <a:pt x="29618" y="492431"/>
                </a:lnTo>
                <a:lnTo>
                  <a:pt x="62359" y="538220"/>
                </a:lnTo>
                <a:lnTo>
                  <a:pt x="89702" y="566374"/>
                </a:lnTo>
                <a:lnTo>
                  <a:pt x="120464" y="592558"/>
                </a:lnTo>
                <a:lnTo>
                  <a:pt x="153795" y="616710"/>
                </a:lnTo>
                <a:lnTo>
                  <a:pt x="188843" y="638769"/>
                </a:lnTo>
                <a:lnTo>
                  <a:pt x="224756" y="658675"/>
                </a:lnTo>
                <a:lnTo>
                  <a:pt x="260685" y="676364"/>
                </a:lnTo>
                <a:lnTo>
                  <a:pt x="295778" y="691776"/>
                </a:lnTo>
                <a:lnTo>
                  <a:pt x="329184" y="704850"/>
                </a:lnTo>
                <a:lnTo>
                  <a:pt x="364998" y="718566"/>
                </a:lnTo>
                <a:lnTo>
                  <a:pt x="402336" y="730758"/>
                </a:lnTo>
                <a:lnTo>
                  <a:pt x="454191" y="746023"/>
                </a:lnTo>
                <a:lnTo>
                  <a:pt x="507272" y="759699"/>
                </a:lnTo>
                <a:lnTo>
                  <a:pt x="561331" y="771800"/>
                </a:lnTo>
                <a:lnTo>
                  <a:pt x="616122" y="782344"/>
                </a:lnTo>
                <a:lnTo>
                  <a:pt x="671419" y="791349"/>
                </a:lnTo>
                <a:lnTo>
                  <a:pt x="726911" y="798824"/>
                </a:lnTo>
                <a:lnTo>
                  <a:pt x="782415" y="804793"/>
                </a:lnTo>
                <a:lnTo>
                  <a:pt x="837663" y="809270"/>
                </a:lnTo>
                <a:lnTo>
                  <a:pt x="892408" y="812272"/>
                </a:lnTo>
                <a:lnTo>
                  <a:pt x="946404" y="813816"/>
                </a:lnTo>
                <a:lnTo>
                  <a:pt x="997458" y="814578"/>
                </a:lnTo>
                <a:lnTo>
                  <a:pt x="1048512" y="813816"/>
                </a:lnTo>
                <a:lnTo>
                  <a:pt x="1098804" y="812292"/>
                </a:lnTo>
                <a:lnTo>
                  <a:pt x="1136983" y="811026"/>
                </a:lnTo>
                <a:lnTo>
                  <a:pt x="1180052" y="808250"/>
                </a:lnTo>
                <a:lnTo>
                  <a:pt x="1227310" y="803887"/>
                </a:lnTo>
                <a:lnTo>
                  <a:pt x="1278055" y="797857"/>
                </a:lnTo>
                <a:lnTo>
                  <a:pt x="1331588" y="790083"/>
                </a:lnTo>
                <a:lnTo>
                  <a:pt x="1387207" y="780485"/>
                </a:lnTo>
                <a:lnTo>
                  <a:pt x="1444213" y="768985"/>
                </a:lnTo>
                <a:lnTo>
                  <a:pt x="1501904" y="755505"/>
                </a:lnTo>
                <a:lnTo>
                  <a:pt x="1559580" y="739966"/>
                </a:lnTo>
                <a:lnTo>
                  <a:pt x="1616540" y="722290"/>
                </a:lnTo>
                <a:lnTo>
                  <a:pt x="1672083" y="702398"/>
                </a:lnTo>
                <a:lnTo>
                  <a:pt x="1725509" y="680212"/>
                </a:lnTo>
                <a:lnTo>
                  <a:pt x="1776118" y="655653"/>
                </a:lnTo>
                <a:lnTo>
                  <a:pt x="1823208" y="628643"/>
                </a:lnTo>
                <a:lnTo>
                  <a:pt x="1866080" y="599104"/>
                </a:lnTo>
                <a:lnTo>
                  <a:pt x="1904031" y="566957"/>
                </a:lnTo>
                <a:lnTo>
                  <a:pt x="1936363" y="532123"/>
                </a:lnTo>
                <a:lnTo>
                  <a:pt x="1962373" y="494524"/>
                </a:lnTo>
                <a:lnTo>
                  <a:pt x="1981200" y="454429"/>
                </a:lnTo>
                <a:close/>
              </a:path>
              <a:path w="1994153" h="814578">
                <a:moveTo>
                  <a:pt x="1994154" y="389382"/>
                </a:moveTo>
                <a:lnTo>
                  <a:pt x="1994154" y="388620"/>
                </a:lnTo>
                <a:lnTo>
                  <a:pt x="1992630" y="366522"/>
                </a:lnTo>
                <a:lnTo>
                  <a:pt x="1972489" y="302117"/>
                </a:lnTo>
                <a:lnTo>
                  <a:pt x="1948937" y="262753"/>
                </a:lnTo>
                <a:lnTo>
                  <a:pt x="1918829" y="226250"/>
                </a:lnTo>
                <a:lnTo>
                  <a:pt x="1882830" y="192527"/>
                </a:lnTo>
                <a:lnTo>
                  <a:pt x="1841602" y="161501"/>
                </a:lnTo>
                <a:lnTo>
                  <a:pt x="1795812" y="133091"/>
                </a:lnTo>
                <a:lnTo>
                  <a:pt x="1746123" y="107215"/>
                </a:lnTo>
                <a:lnTo>
                  <a:pt x="1693201" y="83791"/>
                </a:lnTo>
                <a:lnTo>
                  <a:pt x="1637709" y="62737"/>
                </a:lnTo>
                <a:lnTo>
                  <a:pt x="1580311" y="43972"/>
                </a:lnTo>
                <a:lnTo>
                  <a:pt x="1521674" y="27413"/>
                </a:lnTo>
                <a:lnTo>
                  <a:pt x="1462460" y="12979"/>
                </a:lnTo>
                <a:lnTo>
                  <a:pt x="1403334" y="588"/>
                </a:lnTo>
                <a:lnTo>
                  <a:pt x="1400039" y="0"/>
                </a:lnTo>
                <a:lnTo>
                  <a:pt x="1327479" y="0"/>
                </a:lnTo>
                <a:lnTo>
                  <a:pt x="1375999" y="8142"/>
                </a:lnTo>
                <a:lnTo>
                  <a:pt x="1430629" y="18851"/>
                </a:lnTo>
                <a:lnTo>
                  <a:pt x="1485960" y="31390"/>
                </a:lnTo>
                <a:lnTo>
                  <a:pt x="1541367" y="45824"/>
                </a:lnTo>
                <a:lnTo>
                  <a:pt x="1596223" y="62217"/>
                </a:lnTo>
                <a:lnTo>
                  <a:pt x="1649901" y="80635"/>
                </a:lnTo>
                <a:lnTo>
                  <a:pt x="1701774" y="101142"/>
                </a:lnTo>
                <a:lnTo>
                  <a:pt x="1751217" y="123804"/>
                </a:lnTo>
                <a:lnTo>
                  <a:pt x="1797602" y="148686"/>
                </a:lnTo>
                <a:lnTo>
                  <a:pt x="1840304" y="175852"/>
                </a:lnTo>
                <a:lnTo>
                  <a:pt x="1878695" y="205369"/>
                </a:lnTo>
                <a:lnTo>
                  <a:pt x="1912150" y="237300"/>
                </a:lnTo>
                <a:lnTo>
                  <a:pt x="1940041" y="271711"/>
                </a:lnTo>
                <a:lnTo>
                  <a:pt x="1961742" y="308667"/>
                </a:lnTo>
                <a:lnTo>
                  <a:pt x="1976627" y="348234"/>
                </a:lnTo>
                <a:lnTo>
                  <a:pt x="1981200" y="389382"/>
                </a:lnTo>
                <a:lnTo>
                  <a:pt x="1981200" y="454429"/>
                </a:lnTo>
                <a:lnTo>
                  <a:pt x="1981363" y="454082"/>
                </a:lnTo>
                <a:lnTo>
                  <a:pt x="1992630" y="410718"/>
                </a:lnTo>
                <a:lnTo>
                  <a:pt x="1994154" y="389382"/>
                </a:lnTo>
                <a:close/>
              </a:path>
            </a:pathLst>
          </a:custGeom>
          <a:solidFill>
            <a:srgbClr val="000000"/>
          </a:solidFill>
        </p:spPr>
        <p:txBody>
          <a:bodyPr wrap="square" lIns="0" tIns="0" rIns="0" bIns="0" rtlCol="0">
            <a:noAutofit/>
          </a:bodyPr>
          <a:lstStyle/>
          <a:p>
            <a:endParaRPr/>
          </a:p>
        </p:txBody>
      </p:sp>
      <p:sp>
        <p:nvSpPr>
          <p:cNvPr id="20" name="object 20"/>
          <p:cNvSpPr txBox="1"/>
          <p:nvPr/>
        </p:nvSpPr>
        <p:spPr>
          <a:xfrm>
            <a:off x="4710176" y="4610861"/>
            <a:ext cx="942975" cy="298450"/>
          </a:xfrm>
          <a:prstGeom prst="rect">
            <a:avLst/>
          </a:prstGeom>
        </p:spPr>
        <p:txBody>
          <a:bodyPr vert="horz" wrap="square" lIns="0" tIns="0" rIns="0" bIns="0" rtlCol="0">
            <a:noAutofit/>
          </a:bodyPr>
          <a:lstStyle/>
          <a:p>
            <a:pPr marL="12700">
              <a:lnSpc>
                <a:spcPct val="100000"/>
              </a:lnSpc>
            </a:pPr>
            <a:r>
              <a:rPr sz="1800" spc="-15" dirty="0" smtClean="0">
                <a:latin typeface="Calibri"/>
                <a:cs typeface="Calibri"/>
              </a:rPr>
              <a:t>MANUSIA</a:t>
            </a:r>
            <a:endParaRPr sz="1800">
              <a:latin typeface="Calibri"/>
              <a:cs typeface="Calibri"/>
            </a:endParaRPr>
          </a:p>
        </p:txBody>
      </p:sp>
      <p:sp>
        <p:nvSpPr>
          <p:cNvPr id="21" name="object 21"/>
          <p:cNvSpPr/>
          <p:nvPr/>
        </p:nvSpPr>
        <p:spPr>
          <a:xfrm>
            <a:off x="914400" y="4419600"/>
            <a:ext cx="1371600" cy="609600"/>
          </a:xfrm>
          <a:custGeom>
            <a:avLst/>
            <a:gdLst/>
            <a:ahLst/>
            <a:cxnLst/>
            <a:rect l="l" t="t" r="r" b="b"/>
            <a:pathLst>
              <a:path w="1371600" h="609600">
                <a:moveTo>
                  <a:pt x="0" y="0"/>
                </a:moveTo>
                <a:lnTo>
                  <a:pt x="0" y="609600"/>
                </a:lnTo>
                <a:lnTo>
                  <a:pt x="1371600" y="609600"/>
                </a:lnTo>
                <a:lnTo>
                  <a:pt x="1371600" y="0"/>
                </a:lnTo>
                <a:lnTo>
                  <a:pt x="0" y="0"/>
                </a:lnTo>
                <a:close/>
              </a:path>
            </a:pathLst>
          </a:custGeom>
          <a:solidFill>
            <a:srgbClr val="3399FF"/>
          </a:solidFill>
        </p:spPr>
        <p:txBody>
          <a:bodyPr wrap="square" lIns="0" tIns="0" rIns="0" bIns="0" rtlCol="0">
            <a:noAutofit/>
          </a:bodyPr>
          <a:lstStyle/>
          <a:p>
            <a:endParaRPr/>
          </a:p>
        </p:txBody>
      </p:sp>
      <p:sp>
        <p:nvSpPr>
          <p:cNvPr id="22" name="object 22"/>
          <p:cNvSpPr/>
          <p:nvPr/>
        </p:nvSpPr>
        <p:spPr>
          <a:xfrm>
            <a:off x="908303" y="4413503"/>
            <a:ext cx="1384554" cy="622553"/>
          </a:xfrm>
          <a:custGeom>
            <a:avLst/>
            <a:gdLst/>
            <a:ahLst/>
            <a:cxnLst/>
            <a:rect l="l" t="t" r="r" b="b"/>
            <a:pathLst>
              <a:path w="1384554" h="622553">
                <a:moveTo>
                  <a:pt x="1384554" y="622553"/>
                </a:moveTo>
                <a:lnTo>
                  <a:pt x="1384554" y="0"/>
                </a:lnTo>
                <a:lnTo>
                  <a:pt x="0" y="0"/>
                </a:lnTo>
                <a:lnTo>
                  <a:pt x="0" y="622553"/>
                </a:lnTo>
                <a:lnTo>
                  <a:pt x="6096" y="622553"/>
                </a:lnTo>
                <a:lnTo>
                  <a:pt x="6096" y="12953"/>
                </a:lnTo>
                <a:lnTo>
                  <a:pt x="12954" y="6095"/>
                </a:lnTo>
                <a:lnTo>
                  <a:pt x="12954" y="12953"/>
                </a:lnTo>
                <a:lnTo>
                  <a:pt x="1371600" y="12953"/>
                </a:lnTo>
                <a:lnTo>
                  <a:pt x="1371600" y="6095"/>
                </a:lnTo>
                <a:lnTo>
                  <a:pt x="1377696" y="12953"/>
                </a:lnTo>
                <a:lnTo>
                  <a:pt x="1377696" y="622553"/>
                </a:lnTo>
                <a:lnTo>
                  <a:pt x="1384554" y="622553"/>
                </a:lnTo>
                <a:close/>
              </a:path>
              <a:path w="1384554" h="622553">
                <a:moveTo>
                  <a:pt x="12954" y="12953"/>
                </a:moveTo>
                <a:lnTo>
                  <a:pt x="12954" y="6095"/>
                </a:lnTo>
                <a:lnTo>
                  <a:pt x="6096" y="12953"/>
                </a:lnTo>
                <a:lnTo>
                  <a:pt x="12954" y="12953"/>
                </a:lnTo>
                <a:close/>
              </a:path>
              <a:path w="1384554" h="622553">
                <a:moveTo>
                  <a:pt x="12954" y="609599"/>
                </a:moveTo>
                <a:lnTo>
                  <a:pt x="12954" y="12953"/>
                </a:lnTo>
                <a:lnTo>
                  <a:pt x="6096" y="12953"/>
                </a:lnTo>
                <a:lnTo>
                  <a:pt x="6096" y="609599"/>
                </a:lnTo>
                <a:lnTo>
                  <a:pt x="12954" y="609599"/>
                </a:lnTo>
                <a:close/>
              </a:path>
              <a:path w="1384554" h="622553">
                <a:moveTo>
                  <a:pt x="1377696" y="609599"/>
                </a:moveTo>
                <a:lnTo>
                  <a:pt x="6096" y="609599"/>
                </a:lnTo>
                <a:lnTo>
                  <a:pt x="12954" y="615695"/>
                </a:lnTo>
                <a:lnTo>
                  <a:pt x="12954" y="622553"/>
                </a:lnTo>
                <a:lnTo>
                  <a:pt x="1371600" y="622553"/>
                </a:lnTo>
                <a:lnTo>
                  <a:pt x="1371600" y="615695"/>
                </a:lnTo>
                <a:lnTo>
                  <a:pt x="1377696" y="609599"/>
                </a:lnTo>
                <a:close/>
              </a:path>
              <a:path w="1384554" h="622553">
                <a:moveTo>
                  <a:pt x="12954" y="622553"/>
                </a:moveTo>
                <a:lnTo>
                  <a:pt x="12954" y="615695"/>
                </a:lnTo>
                <a:lnTo>
                  <a:pt x="6096" y="609599"/>
                </a:lnTo>
                <a:lnTo>
                  <a:pt x="6096" y="622553"/>
                </a:lnTo>
                <a:lnTo>
                  <a:pt x="12954" y="622553"/>
                </a:lnTo>
                <a:close/>
              </a:path>
              <a:path w="1384554" h="622553">
                <a:moveTo>
                  <a:pt x="1377696" y="12953"/>
                </a:moveTo>
                <a:lnTo>
                  <a:pt x="1371600" y="6095"/>
                </a:lnTo>
                <a:lnTo>
                  <a:pt x="1371600" y="12953"/>
                </a:lnTo>
                <a:lnTo>
                  <a:pt x="1377696" y="12953"/>
                </a:lnTo>
                <a:close/>
              </a:path>
              <a:path w="1384554" h="622553">
                <a:moveTo>
                  <a:pt x="1377696" y="609599"/>
                </a:moveTo>
                <a:lnTo>
                  <a:pt x="1377696" y="12953"/>
                </a:lnTo>
                <a:lnTo>
                  <a:pt x="1371600" y="12953"/>
                </a:lnTo>
                <a:lnTo>
                  <a:pt x="1371600" y="609599"/>
                </a:lnTo>
                <a:lnTo>
                  <a:pt x="1377696" y="609599"/>
                </a:lnTo>
                <a:close/>
              </a:path>
              <a:path w="1384554" h="622553">
                <a:moveTo>
                  <a:pt x="1377696" y="622553"/>
                </a:moveTo>
                <a:lnTo>
                  <a:pt x="1377696" y="609599"/>
                </a:lnTo>
                <a:lnTo>
                  <a:pt x="1371600" y="615695"/>
                </a:lnTo>
                <a:lnTo>
                  <a:pt x="1371600" y="622553"/>
                </a:lnTo>
                <a:lnTo>
                  <a:pt x="1377696" y="622553"/>
                </a:lnTo>
                <a:close/>
              </a:path>
            </a:pathLst>
          </a:custGeom>
          <a:solidFill>
            <a:srgbClr val="000000"/>
          </a:solidFill>
        </p:spPr>
        <p:txBody>
          <a:bodyPr wrap="square" lIns="0" tIns="0" rIns="0" bIns="0" rtlCol="0">
            <a:noAutofit/>
          </a:bodyPr>
          <a:lstStyle/>
          <a:p>
            <a:endParaRPr/>
          </a:p>
        </p:txBody>
      </p:sp>
      <p:sp>
        <p:nvSpPr>
          <p:cNvPr id="23" name="object 23"/>
          <p:cNvSpPr txBox="1"/>
          <p:nvPr/>
        </p:nvSpPr>
        <p:spPr>
          <a:xfrm>
            <a:off x="1466341" y="4572761"/>
            <a:ext cx="267970" cy="298450"/>
          </a:xfrm>
          <a:prstGeom prst="rect">
            <a:avLst/>
          </a:prstGeom>
        </p:spPr>
        <p:txBody>
          <a:bodyPr vert="horz" wrap="square" lIns="0" tIns="0" rIns="0" bIns="0" rtlCol="0">
            <a:noAutofit/>
          </a:bodyPr>
          <a:lstStyle/>
          <a:p>
            <a:pPr marL="12700">
              <a:lnSpc>
                <a:spcPct val="100000"/>
              </a:lnSpc>
            </a:pPr>
            <a:r>
              <a:rPr sz="1800" dirty="0" smtClean="0">
                <a:latin typeface="Calibri"/>
                <a:cs typeface="Calibri"/>
              </a:rPr>
              <a:t>air</a:t>
            </a:r>
            <a:endParaRPr sz="1800">
              <a:latin typeface="Calibri"/>
              <a:cs typeface="Calibri"/>
            </a:endParaRPr>
          </a:p>
        </p:txBody>
      </p:sp>
      <p:sp>
        <p:nvSpPr>
          <p:cNvPr id="24" name="object 24"/>
          <p:cNvSpPr/>
          <p:nvPr/>
        </p:nvSpPr>
        <p:spPr>
          <a:xfrm>
            <a:off x="8077200" y="4419600"/>
            <a:ext cx="1371600" cy="609600"/>
          </a:xfrm>
          <a:custGeom>
            <a:avLst/>
            <a:gdLst/>
            <a:ahLst/>
            <a:cxnLst/>
            <a:rect l="l" t="t" r="r" b="b"/>
            <a:pathLst>
              <a:path w="1371600" h="609600">
                <a:moveTo>
                  <a:pt x="0" y="0"/>
                </a:moveTo>
                <a:lnTo>
                  <a:pt x="0" y="609600"/>
                </a:lnTo>
                <a:lnTo>
                  <a:pt x="1371600" y="609600"/>
                </a:lnTo>
                <a:lnTo>
                  <a:pt x="1371600" y="0"/>
                </a:lnTo>
                <a:lnTo>
                  <a:pt x="0" y="0"/>
                </a:lnTo>
                <a:close/>
              </a:path>
            </a:pathLst>
          </a:custGeom>
          <a:solidFill>
            <a:srgbClr val="3399FF"/>
          </a:solidFill>
        </p:spPr>
        <p:txBody>
          <a:bodyPr wrap="square" lIns="0" tIns="0" rIns="0" bIns="0" rtlCol="0">
            <a:noAutofit/>
          </a:bodyPr>
          <a:lstStyle/>
          <a:p>
            <a:endParaRPr/>
          </a:p>
        </p:txBody>
      </p:sp>
      <p:sp>
        <p:nvSpPr>
          <p:cNvPr id="25" name="object 25"/>
          <p:cNvSpPr/>
          <p:nvPr/>
        </p:nvSpPr>
        <p:spPr>
          <a:xfrm>
            <a:off x="8071104" y="4413503"/>
            <a:ext cx="1384553" cy="622553"/>
          </a:xfrm>
          <a:custGeom>
            <a:avLst/>
            <a:gdLst/>
            <a:ahLst/>
            <a:cxnLst/>
            <a:rect l="l" t="t" r="r" b="b"/>
            <a:pathLst>
              <a:path w="1384553" h="622553">
                <a:moveTo>
                  <a:pt x="1384553" y="622553"/>
                </a:moveTo>
                <a:lnTo>
                  <a:pt x="1384553" y="0"/>
                </a:lnTo>
                <a:lnTo>
                  <a:pt x="0" y="0"/>
                </a:lnTo>
                <a:lnTo>
                  <a:pt x="0" y="622553"/>
                </a:lnTo>
                <a:lnTo>
                  <a:pt x="6096" y="622553"/>
                </a:lnTo>
                <a:lnTo>
                  <a:pt x="6096" y="12953"/>
                </a:lnTo>
                <a:lnTo>
                  <a:pt x="12953" y="6095"/>
                </a:lnTo>
                <a:lnTo>
                  <a:pt x="12953" y="12953"/>
                </a:lnTo>
                <a:lnTo>
                  <a:pt x="1371600" y="12953"/>
                </a:lnTo>
                <a:lnTo>
                  <a:pt x="1371600" y="6095"/>
                </a:lnTo>
                <a:lnTo>
                  <a:pt x="1377696" y="12953"/>
                </a:lnTo>
                <a:lnTo>
                  <a:pt x="1377696" y="622553"/>
                </a:lnTo>
                <a:lnTo>
                  <a:pt x="1384553" y="622553"/>
                </a:lnTo>
                <a:close/>
              </a:path>
              <a:path w="1384553" h="622553">
                <a:moveTo>
                  <a:pt x="12953" y="12953"/>
                </a:moveTo>
                <a:lnTo>
                  <a:pt x="12953" y="6095"/>
                </a:lnTo>
                <a:lnTo>
                  <a:pt x="6096" y="12953"/>
                </a:lnTo>
                <a:lnTo>
                  <a:pt x="12953" y="12953"/>
                </a:lnTo>
                <a:close/>
              </a:path>
              <a:path w="1384553" h="622553">
                <a:moveTo>
                  <a:pt x="12953" y="609599"/>
                </a:moveTo>
                <a:lnTo>
                  <a:pt x="12953" y="12953"/>
                </a:lnTo>
                <a:lnTo>
                  <a:pt x="6096" y="12953"/>
                </a:lnTo>
                <a:lnTo>
                  <a:pt x="6096" y="609599"/>
                </a:lnTo>
                <a:lnTo>
                  <a:pt x="12953" y="609599"/>
                </a:lnTo>
                <a:close/>
              </a:path>
              <a:path w="1384553" h="622553">
                <a:moveTo>
                  <a:pt x="1377696" y="609599"/>
                </a:moveTo>
                <a:lnTo>
                  <a:pt x="6096" y="609599"/>
                </a:lnTo>
                <a:lnTo>
                  <a:pt x="12953" y="615695"/>
                </a:lnTo>
                <a:lnTo>
                  <a:pt x="12953" y="622553"/>
                </a:lnTo>
                <a:lnTo>
                  <a:pt x="1371600" y="622553"/>
                </a:lnTo>
                <a:lnTo>
                  <a:pt x="1371600" y="615695"/>
                </a:lnTo>
                <a:lnTo>
                  <a:pt x="1377696" y="609599"/>
                </a:lnTo>
                <a:close/>
              </a:path>
              <a:path w="1384553" h="622553">
                <a:moveTo>
                  <a:pt x="12953" y="622553"/>
                </a:moveTo>
                <a:lnTo>
                  <a:pt x="12953" y="615695"/>
                </a:lnTo>
                <a:lnTo>
                  <a:pt x="6096" y="609599"/>
                </a:lnTo>
                <a:lnTo>
                  <a:pt x="6096" y="622553"/>
                </a:lnTo>
                <a:lnTo>
                  <a:pt x="12953" y="622553"/>
                </a:lnTo>
                <a:close/>
              </a:path>
              <a:path w="1384553" h="622553">
                <a:moveTo>
                  <a:pt x="1377696" y="12953"/>
                </a:moveTo>
                <a:lnTo>
                  <a:pt x="1371600" y="6095"/>
                </a:lnTo>
                <a:lnTo>
                  <a:pt x="1371600" y="12953"/>
                </a:lnTo>
                <a:lnTo>
                  <a:pt x="1377696" y="12953"/>
                </a:lnTo>
                <a:close/>
              </a:path>
              <a:path w="1384553" h="622553">
                <a:moveTo>
                  <a:pt x="1377696" y="609599"/>
                </a:moveTo>
                <a:lnTo>
                  <a:pt x="1377696" y="12953"/>
                </a:lnTo>
                <a:lnTo>
                  <a:pt x="1371600" y="12953"/>
                </a:lnTo>
                <a:lnTo>
                  <a:pt x="1371600" y="609599"/>
                </a:lnTo>
                <a:lnTo>
                  <a:pt x="1377696" y="609599"/>
                </a:lnTo>
                <a:close/>
              </a:path>
              <a:path w="1384553" h="622553">
                <a:moveTo>
                  <a:pt x="1377696" y="622553"/>
                </a:moveTo>
                <a:lnTo>
                  <a:pt x="1377696" y="609599"/>
                </a:lnTo>
                <a:lnTo>
                  <a:pt x="1371600" y="615695"/>
                </a:lnTo>
                <a:lnTo>
                  <a:pt x="1371600" y="622553"/>
                </a:lnTo>
                <a:lnTo>
                  <a:pt x="1377696" y="622553"/>
                </a:lnTo>
                <a:close/>
              </a:path>
            </a:pathLst>
          </a:custGeom>
          <a:solidFill>
            <a:srgbClr val="000000"/>
          </a:solidFill>
        </p:spPr>
        <p:txBody>
          <a:bodyPr wrap="square" lIns="0" tIns="0" rIns="0" bIns="0" rtlCol="0">
            <a:noAutofit/>
          </a:bodyPr>
          <a:lstStyle/>
          <a:p>
            <a:endParaRPr/>
          </a:p>
        </p:txBody>
      </p:sp>
      <p:sp>
        <p:nvSpPr>
          <p:cNvPr id="26" name="object 26"/>
          <p:cNvSpPr txBox="1"/>
          <p:nvPr/>
        </p:nvSpPr>
        <p:spPr>
          <a:xfrm>
            <a:off x="8338819" y="4572761"/>
            <a:ext cx="847725" cy="298450"/>
          </a:xfrm>
          <a:prstGeom prst="rect">
            <a:avLst/>
          </a:prstGeom>
        </p:spPr>
        <p:txBody>
          <a:bodyPr vert="horz" wrap="square" lIns="0" tIns="0" rIns="0" bIns="0" rtlCol="0">
            <a:noAutofit/>
          </a:bodyPr>
          <a:lstStyle/>
          <a:p>
            <a:pPr marL="12700">
              <a:lnSpc>
                <a:spcPct val="100000"/>
              </a:lnSpc>
            </a:pPr>
            <a:r>
              <a:rPr sz="1800" spc="-15" dirty="0" smtClean="0">
                <a:latin typeface="Calibri"/>
                <a:cs typeface="Calibri"/>
              </a:rPr>
              <a:t>mak</a:t>
            </a:r>
            <a:r>
              <a:rPr sz="1800" spc="0" dirty="0" smtClean="0">
                <a:latin typeface="Calibri"/>
                <a:cs typeface="Calibri"/>
              </a:rPr>
              <a:t>‐min</a:t>
            </a:r>
            <a:endParaRPr sz="1800">
              <a:latin typeface="Calibri"/>
              <a:cs typeface="Calibri"/>
            </a:endParaRPr>
          </a:p>
        </p:txBody>
      </p:sp>
      <p:sp>
        <p:nvSpPr>
          <p:cNvPr id="30" name="object 30"/>
          <p:cNvSpPr txBox="1"/>
          <p:nvPr/>
        </p:nvSpPr>
        <p:spPr>
          <a:xfrm>
            <a:off x="2619248" y="4473702"/>
            <a:ext cx="1123950" cy="572770"/>
          </a:xfrm>
          <a:prstGeom prst="rect">
            <a:avLst/>
          </a:prstGeom>
        </p:spPr>
        <p:txBody>
          <a:bodyPr vert="horz" wrap="square" lIns="0" tIns="0" rIns="0" bIns="0" rtlCol="0">
            <a:noAutofit/>
          </a:bodyPr>
          <a:lstStyle/>
          <a:p>
            <a:pPr marL="12700" marR="12700" indent="139065">
              <a:lnSpc>
                <a:spcPct val="100000"/>
              </a:lnSpc>
            </a:pPr>
            <a:r>
              <a:rPr sz="1800" spc="-40" dirty="0" smtClean="0">
                <a:latin typeface="Calibri"/>
                <a:cs typeface="Calibri"/>
              </a:rPr>
              <a:t>K</a:t>
            </a:r>
            <a:r>
              <a:rPr sz="1800" spc="0" dirty="0" smtClean="0">
                <a:latin typeface="Calibri"/>
                <a:cs typeface="Calibri"/>
              </a:rPr>
              <a:t>ulit</a:t>
            </a:r>
            <a:r>
              <a:rPr sz="1800" spc="-5" dirty="0" smtClean="0">
                <a:latin typeface="Calibri"/>
                <a:cs typeface="Calibri"/>
              </a:rPr>
              <a:t> </a:t>
            </a:r>
            <a:r>
              <a:rPr sz="1800" spc="0" dirty="0" smtClean="0">
                <a:latin typeface="Calibri"/>
                <a:cs typeface="Calibri"/>
              </a:rPr>
              <a:t>dan </a:t>
            </a:r>
            <a:r>
              <a:rPr sz="1800" spc="-50" dirty="0" smtClean="0">
                <a:latin typeface="Calibri"/>
                <a:cs typeface="Calibri"/>
              </a:rPr>
              <a:t>P</a:t>
            </a:r>
            <a:r>
              <a:rPr sz="1800" spc="-15" dirty="0" smtClean="0">
                <a:latin typeface="Calibri"/>
                <a:cs typeface="Calibri"/>
              </a:rPr>
              <a:t>e</a:t>
            </a:r>
            <a:r>
              <a:rPr sz="1800" spc="0" dirty="0" smtClean="0">
                <a:latin typeface="Calibri"/>
                <a:cs typeface="Calibri"/>
              </a:rPr>
              <a:t>ncernaan</a:t>
            </a:r>
            <a:endParaRPr sz="1800">
              <a:latin typeface="Calibri"/>
              <a:cs typeface="Calibri"/>
            </a:endParaRPr>
          </a:p>
        </p:txBody>
      </p:sp>
      <p:sp>
        <p:nvSpPr>
          <p:cNvPr id="32" name="object 32"/>
          <p:cNvSpPr txBox="1"/>
          <p:nvPr/>
        </p:nvSpPr>
        <p:spPr>
          <a:xfrm>
            <a:off x="6750049" y="4467859"/>
            <a:ext cx="1024890" cy="511175"/>
          </a:xfrm>
          <a:prstGeom prst="rect">
            <a:avLst/>
          </a:prstGeom>
        </p:spPr>
        <p:txBody>
          <a:bodyPr vert="horz" wrap="square" lIns="0" tIns="0" rIns="0" bIns="0" rtlCol="0">
            <a:noAutofit/>
          </a:bodyPr>
          <a:lstStyle/>
          <a:p>
            <a:pPr marL="12700" marR="12700" indent="276860">
              <a:lnSpc>
                <a:spcPct val="100000"/>
              </a:lnSpc>
            </a:pPr>
            <a:r>
              <a:rPr sz="1600" b="1" dirty="0" smtClean="0">
                <a:latin typeface="Calibri"/>
                <a:cs typeface="Calibri"/>
              </a:rPr>
              <a:t>O</a:t>
            </a:r>
            <a:r>
              <a:rPr sz="1600" b="1" spc="-40" dirty="0" smtClean="0">
                <a:latin typeface="Calibri"/>
                <a:cs typeface="Calibri"/>
              </a:rPr>
              <a:t>r</a:t>
            </a:r>
            <a:r>
              <a:rPr sz="1600" b="1" spc="0" dirty="0" smtClean="0">
                <a:latin typeface="Calibri"/>
                <a:cs typeface="Calibri"/>
              </a:rPr>
              <a:t>al/ </a:t>
            </a:r>
            <a:r>
              <a:rPr sz="1600" b="1" spc="-5" dirty="0" smtClean="0">
                <a:latin typeface="Calibri"/>
                <a:cs typeface="Calibri"/>
              </a:rPr>
              <a:t>pencernaan</a:t>
            </a:r>
            <a:endParaRPr sz="1600" dirty="0">
              <a:latin typeface="Calibri"/>
              <a:cs typeface="Calibri"/>
            </a:endParaRPr>
          </a:p>
        </p:txBody>
      </p:sp>
      <p:sp>
        <p:nvSpPr>
          <p:cNvPr id="35" name="object 35"/>
          <p:cNvSpPr/>
          <p:nvPr/>
        </p:nvSpPr>
        <p:spPr>
          <a:xfrm>
            <a:off x="3657600" y="5353050"/>
            <a:ext cx="33617" cy="57150"/>
          </a:xfrm>
          <a:custGeom>
            <a:avLst/>
            <a:gdLst/>
            <a:ahLst/>
            <a:cxnLst/>
            <a:rect l="l" t="t" r="r" b="b"/>
            <a:pathLst>
              <a:path w="33617" h="57150">
                <a:moveTo>
                  <a:pt x="33617" y="0"/>
                </a:moveTo>
                <a:lnTo>
                  <a:pt x="0" y="0"/>
                </a:lnTo>
                <a:lnTo>
                  <a:pt x="0" y="57150"/>
                </a:lnTo>
                <a:lnTo>
                  <a:pt x="33617" y="0"/>
                </a:lnTo>
                <a:close/>
              </a:path>
            </a:pathLst>
          </a:custGeom>
          <a:solidFill>
            <a:srgbClr val="4F81BD"/>
          </a:solidFill>
        </p:spPr>
        <p:txBody>
          <a:bodyPr wrap="square" lIns="0" tIns="0" rIns="0" bIns="0" rtlCol="0">
            <a:noAutofit/>
          </a:bodyPr>
          <a:lstStyle/>
          <a:p>
            <a:endParaRPr/>
          </a:p>
        </p:txBody>
      </p:sp>
      <p:sp>
        <p:nvSpPr>
          <p:cNvPr id="37" name="object 37"/>
          <p:cNvSpPr/>
          <p:nvPr/>
        </p:nvSpPr>
        <p:spPr>
          <a:xfrm>
            <a:off x="6730006" y="5353050"/>
            <a:ext cx="1501" cy="2286"/>
          </a:xfrm>
          <a:custGeom>
            <a:avLst/>
            <a:gdLst/>
            <a:ahLst/>
            <a:cxnLst/>
            <a:rect l="l" t="t" r="r" b="b"/>
            <a:pathLst>
              <a:path w="1501" h="2286">
                <a:moveTo>
                  <a:pt x="1501" y="2286"/>
                </a:moveTo>
                <a:lnTo>
                  <a:pt x="1501" y="0"/>
                </a:lnTo>
                <a:lnTo>
                  <a:pt x="0" y="0"/>
                </a:lnTo>
                <a:lnTo>
                  <a:pt x="1501" y="2286"/>
                </a:lnTo>
                <a:close/>
              </a:path>
            </a:pathLst>
          </a:custGeom>
          <a:solidFill>
            <a:srgbClr val="000000"/>
          </a:solidFill>
        </p:spPr>
        <p:txBody>
          <a:bodyPr wrap="square" lIns="0" tIns="0" rIns="0" bIns="0" rtlCol="0">
            <a:noAutofit/>
          </a:bodyPr>
          <a:lstStyle/>
          <a:p>
            <a:endParaRPr/>
          </a:p>
        </p:txBody>
      </p:sp>
      <p:sp>
        <p:nvSpPr>
          <p:cNvPr id="38" name="object 38"/>
          <p:cNvSpPr/>
          <p:nvPr/>
        </p:nvSpPr>
        <p:spPr>
          <a:xfrm>
            <a:off x="4495800" y="6858000"/>
            <a:ext cx="1371600" cy="381000"/>
          </a:xfrm>
          <a:custGeom>
            <a:avLst/>
            <a:gdLst/>
            <a:ahLst/>
            <a:cxnLst/>
            <a:rect l="l" t="t" r="r" b="b"/>
            <a:pathLst>
              <a:path w="1371600" h="381000">
                <a:moveTo>
                  <a:pt x="0" y="0"/>
                </a:moveTo>
                <a:lnTo>
                  <a:pt x="0" y="381000"/>
                </a:lnTo>
                <a:lnTo>
                  <a:pt x="1371600" y="381000"/>
                </a:lnTo>
                <a:lnTo>
                  <a:pt x="1371600" y="0"/>
                </a:lnTo>
                <a:lnTo>
                  <a:pt x="0" y="0"/>
                </a:lnTo>
                <a:close/>
              </a:path>
            </a:pathLst>
          </a:custGeom>
          <a:solidFill>
            <a:srgbClr val="3399FF"/>
          </a:solidFill>
        </p:spPr>
        <p:txBody>
          <a:bodyPr wrap="square" lIns="0" tIns="0" rIns="0" bIns="0" rtlCol="0">
            <a:noAutofit/>
          </a:bodyPr>
          <a:lstStyle/>
          <a:p>
            <a:endParaRPr/>
          </a:p>
        </p:txBody>
      </p:sp>
      <p:sp>
        <p:nvSpPr>
          <p:cNvPr id="39" name="object 39"/>
          <p:cNvSpPr/>
          <p:nvPr/>
        </p:nvSpPr>
        <p:spPr>
          <a:xfrm>
            <a:off x="4489703" y="6851904"/>
            <a:ext cx="1384553" cy="393953"/>
          </a:xfrm>
          <a:custGeom>
            <a:avLst/>
            <a:gdLst/>
            <a:ahLst/>
            <a:cxnLst/>
            <a:rect l="l" t="t" r="r" b="b"/>
            <a:pathLst>
              <a:path w="1384553" h="393953">
                <a:moveTo>
                  <a:pt x="1384553" y="393953"/>
                </a:moveTo>
                <a:lnTo>
                  <a:pt x="1384553" y="0"/>
                </a:lnTo>
                <a:lnTo>
                  <a:pt x="0" y="0"/>
                </a:lnTo>
                <a:lnTo>
                  <a:pt x="0" y="393953"/>
                </a:lnTo>
                <a:lnTo>
                  <a:pt x="6096" y="393953"/>
                </a:lnTo>
                <a:lnTo>
                  <a:pt x="6096" y="12953"/>
                </a:lnTo>
                <a:lnTo>
                  <a:pt x="12954" y="6096"/>
                </a:lnTo>
                <a:lnTo>
                  <a:pt x="12954" y="12953"/>
                </a:lnTo>
                <a:lnTo>
                  <a:pt x="1371600" y="12953"/>
                </a:lnTo>
                <a:lnTo>
                  <a:pt x="1371600" y="6096"/>
                </a:lnTo>
                <a:lnTo>
                  <a:pt x="1377696" y="12953"/>
                </a:lnTo>
                <a:lnTo>
                  <a:pt x="1377696" y="393953"/>
                </a:lnTo>
                <a:lnTo>
                  <a:pt x="1384553" y="393953"/>
                </a:lnTo>
                <a:close/>
              </a:path>
              <a:path w="1384553" h="393953">
                <a:moveTo>
                  <a:pt x="12954" y="12953"/>
                </a:moveTo>
                <a:lnTo>
                  <a:pt x="12954" y="6096"/>
                </a:lnTo>
                <a:lnTo>
                  <a:pt x="6096" y="12953"/>
                </a:lnTo>
                <a:lnTo>
                  <a:pt x="12954" y="12953"/>
                </a:lnTo>
                <a:close/>
              </a:path>
              <a:path w="1384553" h="393953">
                <a:moveTo>
                  <a:pt x="12954" y="381000"/>
                </a:moveTo>
                <a:lnTo>
                  <a:pt x="12954" y="12953"/>
                </a:lnTo>
                <a:lnTo>
                  <a:pt x="6096" y="12953"/>
                </a:lnTo>
                <a:lnTo>
                  <a:pt x="6096" y="381000"/>
                </a:lnTo>
                <a:lnTo>
                  <a:pt x="12954" y="381000"/>
                </a:lnTo>
                <a:close/>
              </a:path>
              <a:path w="1384553" h="393953">
                <a:moveTo>
                  <a:pt x="1377696" y="381000"/>
                </a:moveTo>
                <a:lnTo>
                  <a:pt x="6096" y="381000"/>
                </a:lnTo>
                <a:lnTo>
                  <a:pt x="12954" y="387096"/>
                </a:lnTo>
                <a:lnTo>
                  <a:pt x="12954" y="393953"/>
                </a:lnTo>
                <a:lnTo>
                  <a:pt x="1371600" y="393953"/>
                </a:lnTo>
                <a:lnTo>
                  <a:pt x="1371600" y="387096"/>
                </a:lnTo>
                <a:lnTo>
                  <a:pt x="1377696" y="381000"/>
                </a:lnTo>
                <a:close/>
              </a:path>
              <a:path w="1384553" h="393953">
                <a:moveTo>
                  <a:pt x="12954" y="393953"/>
                </a:moveTo>
                <a:lnTo>
                  <a:pt x="12954" y="387096"/>
                </a:lnTo>
                <a:lnTo>
                  <a:pt x="6096" y="381000"/>
                </a:lnTo>
                <a:lnTo>
                  <a:pt x="6096" y="393953"/>
                </a:lnTo>
                <a:lnTo>
                  <a:pt x="12954" y="393953"/>
                </a:lnTo>
                <a:close/>
              </a:path>
              <a:path w="1384553" h="393953">
                <a:moveTo>
                  <a:pt x="1377696" y="12953"/>
                </a:moveTo>
                <a:lnTo>
                  <a:pt x="1371600" y="6096"/>
                </a:lnTo>
                <a:lnTo>
                  <a:pt x="1371600" y="12953"/>
                </a:lnTo>
                <a:lnTo>
                  <a:pt x="1377696" y="12953"/>
                </a:lnTo>
                <a:close/>
              </a:path>
              <a:path w="1384553" h="393953">
                <a:moveTo>
                  <a:pt x="1377696" y="381000"/>
                </a:moveTo>
                <a:lnTo>
                  <a:pt x="1377696" y="12953"/>
                </a:lnTo>
                <a:lnTo>
                  <a:pt x="1371600" y="12953"/>
                </a:lnTo>
                <a:lnTo>
                  <a:pt x="1371600" y="381000"/>
                </a:lnTo>
                <a:lnTo>
                  <a:pt x="1377696" y="381000"/>
                </a:lnTo>
                <a:close/>
              </a:path>
              <a:path w="1384553" h="393953">
                <a:moveTo>
                  <a:pt x="1377696" y="393953"/>
                </a:moveTo>
                <a:lnTo>
                  <a:pt x="1377696" y="381000"/>
                </a:lnTo>
                <a:lnTo>
                  <a:pt x="1371600" y="387096"/>
                </a:lnTo>
                <a:lnTo>
                  <a:pt x="1371600" y="393953"/>
                </a:lnTo>
                <a:lnTo>
                  <a:pt x="1377696" y="393953"/>
                </a:lnTo>
                <a:close/>
              </a:path>
            </a:pathLst>
          </a:custGeom>
          <a:solidFill>
            <a:srgbClr val="000000"/>
          </a:solidFill>
        </p:spPr>
        <p:txBody>
          <a:bodyPr wrap="square" lIns="0" tIns="0" rIns="0" bIns="0" rtlCol="0">
            <a:noAutofit/>
          </a:bodyPr>
          <a:lstStyle/>
          <a:p>
            <a:endParaRPr/>
          </a:p>
        </p:txBody>
      </p:sp>
      <p:sp>
        <p:nvSpPr>
          <p:cNvPr id="41" name="object 41"/>
          <p:cNvSpPr txBox="1"/>
          <p:nvPr/>
        </p:nvSpPr>
        <p:spPr>
          <a:xfrm>
            <a:off x="4854702" y="5553686"/>
            <a:ext cx="572770" cy="1123950"/>
          </a:xfrm>
          <a:prstGeom prst="rect">
            <a:avLst/>
          </a:prstGeom>
        </p:spPr>
        <p:txBody>
          <a:bodyPr vert="vert270" wrap="square" lIns="0" tIns="0" rIns="0" bIns="0" rtlCol="0">
            <a:noAutofit/>
          </a:bodyPr>
          <a:lstStyle/>
          <a:p>
            <a:pPr marL="12700" marR="12700" indent="139065">
              <a:lnSpc>
                <a:spcPct val="100000"/>
              </a:lnSpc>
            </a:pPr>
            <a:r>
              <a:rPr sz="1800" spc="-30" dirty="0" smtClean="0">
                <a:latin typeface="Calibri"/>
                <a:cs typeface="Calibri"/>
              </a:rPr>
              <a:t>K</a:t>
            </a:r>
            <a:r>
              <a:rPr sz="1800" spc="0" dirty="0" smtClean="0">
                <a:latin typeface="Calibri"/>
                <a:cs typeface="Calibri"/>
              </a:rPr>
              <a:t>ulit</a:t>
            </a:r>
            <a:r>
              <a:rPr sz="1800" spc="-5" dirty="0" smtClean="0">
                <a:latin typeface="Calibri"/>
                <a:cs typeface="Calibri"/>
              </a:rPr>
              <a:t> </a:t>
            </a:r>
            <a:r>
              <a:rPr sz="1800" spc="0" dirty="0" smtClean="0">
                <a:latin typeface="Calibri"/>
                <a:cs typeface="Calibri"/>
              </a:rPr>
              <a:t>dan </a:t>
            </a:r>
            <a:r>
              <a:rPr sz="1800" spc="-40" dirty="0" smtClean="0">
                <a:latin typeface="Calibri"/>
                <a:cs typeface="Calibri"/>
              </a:rPr>
              <a:t>P</a:t>
            </a:r>
            <a:r>
              <a:rPr sz="1800" spc="-5" dirty="0" smtClean="0">
                <a:latin typeface="Calibri"/>
                <a:cs typeface="Calibri"/>
              </a:rPr>
              <a:t>e</a:t>
            </a:r>
            <a:r>
              <a:rPr sz="1800" spc="0" dirty="0" smtClean="0">
                <a:latin typeface="Calibri"/>
                <a:cs typeface="Calibri"/>
              </a:rPr>
              <a:t>ncernaan</a:t>
            </a:r>
            <a:endParaRPr sz="1800" dirty="0">
              <a:latin typeface="Calibri"/>
              <a:cs typeface="Calibri"/>
            </a:endParaRPr>
          </a:p>
        </p:txBody>
      </p:sp>
      <p:sp>
        <p:nvSpPr>
          <p:cNvPr id="42" name="object 42"/>
          <p:cNvSpPr txBox="1"/>
          <p:nvPr/>
        </p:nvSpPr>
        <p:spPr>
          <a:xfrm>
            <a:off x="4902200" y="6896860"/>
            <a:ext cx="558800" cy="298450"/>
          </a:xfrm>
          <a:prstGeom prst="rect">
            <a:avLst/>
          </a:prstGeom>
        </p:spPr>
        <p:txBody>
          <a:bodyPr vert="horz" wrap="square" lIns="0" tIns="0" rIns="0" bIns="0" rtlCol="0">
            <a:noAutofit/>
          </a:bodyPr>
          <a:lstStyle/>
          <a:p>
            <a:pPr marL="12700">
              <a:lnSpc>
                <a:spcPct val="100000"/>
              </a:lnSpc>
            </a:pPr>
            <a:r>
              <a:rPr sz="1800" spc="-40" dirty="0" smtClean="0">
                <a:latin typeface="Calibri"/>
                <a:cs typeface="Calibri"/>
              </a:rPr>
              <a:t>t</a:t>
            </a:r>
            <a:r>
              <a:rPr sz="1800" spc="-10" dirty="0" smtClean="0">
                <a:latin typeface="Calibri"/>
                <a:cs typeface="Calibri"/>
              </a:rPr>
              <a:t>anah</a:t>
            </a:r>
            <a:endParaRPr sz="1800">
              <a:latin typeface="Calibri"/>
              <a:cs typeface="Calibri"/>
            </a:endParaRPr>
          </a:p>
        </p:txBody>
      </p:sp>
      <p:sp>
        <p:nvSpPr>
          <p:cNvPr id="43" name="object 43"/>
          <p:cNvSpPr txBox="1"/>
          <p:nvPr/>
        </p:nvSpPr>
        <p:spPr>
          <a:xfrm>
            <a:off x="8961373" y="6894574"/>
            <a:ext cx="102870" cy="203200"/>
          </a:xfrm>
          <a:prstGeom prst="rect">
            <a:avLst/>
          </a:prstGeom>
        </p:spPr>
        <p:txBody>
          <a:bodyPr vert="horz" wrap="square" lIns="0" tIns="0" rIns="0" bIns="0" rtlCol="0">
            <a:noAutofit/>
          </a:bodyPr>
          <a:lstStyle/>
          <a:p>
            <a:pPr marL="12700">
              <a:lnSpc>
                <a:spcPct val="100000"/>
              </a:lnSpc>
            </a:pPr>
            <a:r>
              <a:rPr sz="1200" spc="-10" dirty="0" smtClean="0">
                <a:solidFill>
                  <a:srgbClr val="898989"/>
                </a:solidFill>
                <a:latin typeface="Calibri"/>
                <a:cs typeface="Calibri"/>
              </a:rPr>
              <a:t>8</a:t>
            </a:r>
            <a:endParaRPr sz="1200">
              <a:latin typeface="Calibri"/>
              <a:cs typeface="Calibri"/>
            </a:endParaRPr>
          </a:p>
        </p:txBody>
      </p:sp>
      <p:sp>
        <p:nvSpPr>
          <p:cNvPr id="44" name="Rectangle 43"/>
          <p:cNvSpPr/>
          <p:nvPr/>
        </p:nvSpPr>
        <p:spPr>
          <a:xfrm>
            <a:off x="4530849" y="2003931"/>
            <a:ext cx="1295400" cy="4881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Udara</a:t>
            </a:r>
            <a:endParaRPr lang="id-ID" dirty="0">
              <a:solidFill>
                <a:schemeClr val="tx1"/>
              </a:solidFill>
            </a:endParaRPr>
          </a:p>
        </p:txBody>
      </p:sp>
      <p:sp>
        <p:nvSpPr>
          <p:cNvPr id="45" name="Down Arrow 44"/>
          <p:cNvSpPr/>
          <p:nvPr/>
        </p:nvSpPr>
        <p:spPr>
          <a:xfrm>
            <a:off x="4489702" y="2602902"/>
            <a:ext cx="1377697" cy="1549363"/>
          </a:xfrm>
          <a:prstGeom prst="downArrow">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46" name="Right Arrow 45"/>
          <p:cNvSpPr/>
          <p:nvPr/>
        </p:nvSpPr>
        <p:spPr>
          <a:xfrm>
            <a:off x="2438400" y="4152264"/>
            <a:ext cx="1600200" cy="120078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Down Arrow 46"/>
          <p:cNvSpPr/>
          <p:nvPr/>
        </p:nvSpPr>
        <p:spPr>
          <a:xfrm rot="10800000">
            <a:off x="4489702" y="5227316"/>
            <a:ext cx="1377696" cy="158089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Right Arrow 47"/>
          <p:cNvSpPr/>
          <p:nvPr/>
        </p:nvSpPr>
        <p:spPr>
          <a:xfrm rot="10800000">
            <a:off x="6324599" y="4152263"/>
            <a:ext cx="1484248" cy="120078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69692" y="1150619"/>
            <a:ext cx="4536185" cy="285750"/>
          </a:xfrm>
          <a:custGeom>
            <a:avLst/>
            <a:gdLst/>
            <a:ahLst/>
            <a:cxnLst/>
            <a:rect l="l" t="t" r="r" b="b"/>
            <a:pathLst>
              <a:path w="4536185" h="285750">
                <a:moveTo>
                  <a:pt x="0" y="0"/>
                </a:moveTo>
                <a:lnTo>
                  <a:pt x="0" y="285750"/>
                </a:lnTo>
                <a:lnTo>
                  <a:pt x="4536185" y="285750"/>
                </a:lnTo>
                <a:lnTo>
                  <a:pt x="4536185" y="0"/>
                </a:lnTo>
                <a:lnTo>
                  <a:pt x="0" y="0"/>
                </a:lnTo>
                <a:close/>
              </a:path>
            </a:pathLst>
          </a:custGeom>
          <a:solidFill>
            <a:srgbClr val="F79646"/>
          </a:solidFill>
        </p:spPr>
        <p:txBody>
          <a:bodyPr wrap="square" lIns="0" tIns="0" rIns="0" bIns="0" rtlCol="0">
            <a:noAutofit/>
          </a:bodyPr>
          <a:lstStyle/>
          <a:p>
            <a:endParaRPr/>
          </a:p>
        </p:txBody>
      </p:sp>
      <p:sp>
        <p:nvSpPr>
          <p:cNvPr id="3" name="object 3"/>
          <p:cNvSpPr/>
          <p:nvPr/>
        </p:nvSpPr>
        <p:spPr>
          <a:xfrm>
            <a:off x="2869692" y="1436369"/>
            <a:ext cx="4536185" cy="298704"/>
          </a:xfrm>
          <a:custGeom>
            <a:avLst/>
            <a:gdLst/>
            <a:ahLst/>
            <a:cxnLst/>
            <a:rect l="l" t="t" r="r" b="b"/>
            <a:pathLst>
              <a:path w="4536185" h="298704">
                <a:moveTo>
                  <a:pt x="0" y="0"/>
                </a:moveTo>
                <a:lnTo>
                  <a:pt x="0" y="298704"/>
                </a:lnTo>
                <a:lnTo>
                  <a:pt x="4536185" y="298704"/>
                </a:lnTo>
                <a:lnTo>
                  <a:pt x="4536185" y="0"/>
                </a:lnTo>
                <a:lnTo>
                  <a:pt x="0" y="0"/>
                </a:lnTo>
                <a:close/>
              </a:path>
            </a:pathLst>
          </a:custGeom>
          <a:solidFill>
            <a:srgbClr val="F79646"/>
          </a:solidFill>
        </p:spPr>
        <p:txBody>
          <a:bodyPr wrap="square" lIns="0" tIns="0" rIns="0" bIns="0" rtlCol="0">
            <a:noAutofit/>
          </a:bodyPr>
          <a:lstStyle/>
          <a:p>
            <a:endParaRPr/>
          </a:p>
        </p:txBody>
      </p:sp>
      <p:sp>
        <p:nvSpPr>
          <p:cNvPr id="4" name="object 4"/>
          <p:cNvSpPr txBox="1">
            <a:spLocks noGrp="1"/>
          </p:cNvSpPr>
          <p:nvPr>
            <p:ph type="title"/>
          </p:nvPr>
        </p:nvSpPr>
        <p:spPr>
          <a:prstGeom prst="rect">
            <a:avLst/>
          </a:prstGeom>
        </p:spPr>
        <p:txBody>
          <a:bodyPr vert="horz" wrap="square" lIns="0" tIns="258317" rIns="0" bIns="0" rtlCol="0">
            <a:noAutofit/>
          </a:bodyPr>
          <a:lstStyle/>
          <a:p>
            <a:pPr marL="1637664">
              <a:lnSpc>
                <a:spcPct val="100000"/>
              </a:lnSpc>
            </a:pPr>
            <a:r>
              <a:rPr sz="3200" spc="-70" dirty="0" smtClean="0">
                <a:latin typeface="Calibri"/>
                <a:cs typeface="Calibri"/>
              </a:rPr>
              <a:t>D</a:t>
            </a:r>
            <a:r>
              <a:rPr sz="3200" spc="-25" dirty="0" smtClean="0">
                <a:latin typeface="Calibri"/>
                <a:cs typeface="Calibri"/>
              </a:rPr>
              <a:t>A</a:t>
            </a:r>
            <a:r>
              <a:rPr sz="3200" spc="-30" dirty="0" smtClean="0">
                <a:latin typeface="Calibri"/>
                <a:cs typeface="Calibri"/>
              </a:rPr>
              <a:t>M</a:t>
            </a:r>
            <a:r>
              <a:rPr sz="3200" spc="-254" dirty="0" smtClean="0">
                <a:latin typeface="Calibri"/>
                <a:cs typeface="Calibri"/>
              </a:rPr>
              <a:t>P</a:t>
            </a:r>
            <a:r>
              <a:rPr sz="3200" spc="-25" dirty="0" smtClean="0">
                <a:latin typeface="Calibri"/>
                <a:cs typeface="Calibri"/>
              </a:rPr>
              <a:t>A</a:t>
            </a:r>
            <a:r>
              <a:rPr sz="3200" spc="-20" dirty="0" smtClean="0">
                <a:latin typeface="Calibri"/>
                <a:cs typeface="Calibri"/>
              </a:rPr>
              <a:t>KN</a:t>
            </a:r>
            <a:r>
              <a:rPr sz="3200" spc="-260" dirty="0" smtClean="0">
                <a:latin typeface="Calibri"/>
                <a:cs typeface="Calibri"/>
              </a:rPr>
              <a:t>Y</a:t>
            </a:r>
            <a:r>
              <a:rPr sz="3200" spc="-10" dirty="0" smtClean="0">
                <a:latin typeface="Calibri"/>
                <a:cs typeface="Calibri"/>
              </a:rPr>
              <a:t>A</a:t>
            </a:r>
            <a:r>
              <a:rPr sz="3200" spc="0" dirty="0" smtClean="0">
                <a:latin typeface="Calibri"/>
                <a:cs typeface="Calibri"/>
              </a:rPr>
              <a:t>............</a:t>
            </a:r>
            <a:r>
              <a:rPr sz="3200" spc="5" dirty="0" smtClean="0">
                <a:latin typeface="Calibri"/>
                <a:cs typeface="Calibri"/>
              </a:rPr>
              <a:t>.????</a:t>
            </a:r>
            <a:endParaRPr sz="3200">
              <a:latin typeface="Calibri"/>
              <a:cs typeface="Calibri"/>
            </a:endParaRPr>
          </a:p>
        </p:txBody>
      </p:sp>
      <p:sp>
        <p:nvSpPr>
          <p:cNvPr id="5" name="object 5"/>
          <p:cNvSpPr/>
          <p:nvPr/>
        </p:nvSpPr>
        <p:spPr>
          <a:xfrm>
            <a:off x="457200" y="1942338"/>
            <a:ext cx="4356353" cy="4293108"/>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4957571" y="2950464"/>
            <a:ext cx="4643628" cy="4364735"/>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8961373" y="6894574"/>
            <a:ext cx="102870" cy="203200"/>
          </a:xfrm>
          <a:prstGeom prst="rect">
            <a:avLst/>
          </a:prstGeom>
        </p:spPr>
        <p:txBody>
          <a:bodyPr vert="horz" wrap="square" lIns="0" tIns="0" rIns="0" bIns="0" rtlCol="0">
            <a:noAutofit/>
          </a:bodyPr>
          <a:lstStyle/>
          <a:p>
            <a:pPr marL="12700">
              <a:lnSpc>
                <a:spcPct val="100000"/>
              </a:lnSpc>
            </a:pPr>
            <a:r>
              <a:rPr sz="1200" spc="-10" dirty="0" smtClean="0">
                <a:solidFill>
                  <a:srgbClr val="898989"/>
                </a:solidFill>
                <a:latin typeface="Calibri"/>
                <a:cs typeface="Calibri"/>
              </a:rPr>
              <a:t>9</a:t>
            </a:r>
            <a:endParaRPr sz="1200">
              <a:latin typeface="Calibri"/>
              <a:cs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979170"/>
          </a:xfrm>
          <a:custGeom>
            <a:avLst/>
            <a:gdLst/>
            <a:ahLst/>
            <a:cxnLst/>
            <a:rect l="l" t="t" r="r" b="b"/>
            <a:pathLst>
              <a:path w="9144000" h="979170">
                <a:moveTo>
                  <a:pt x="0" y="0"/>
                </a:moveTo>
                <a:lnTo>
                  <a:pt x="0" y="979169"/>
                </a:lnTo>
                <a:lnTo>
                  <a:pt x="9144000" y="979169"/>
                </a:lnTo>
                <a:lnTo>
                  <a:pt x="9144000" y="0"/>
                </a:lnTo>
                <a:lnTo>
                  <a:pt x="0" y="0"/>
                </a:lnTo>
                <a:close/>
              </a:path>
            </a:pathLst>
          </a:custGeom>
          <a:solidFill>
            <a:srgbClr val="000000"/>
          </a:solidFill>
        </p:spPr>
        <p:txBody>
          <a:bodyPr wrap="square" lIns="0" tIns="0" rIns="0" bIns="0" rtlCol="0">
            <a:noAutofit/>
          </a:bodyPr>
          <a:lstStyle/>
          <a:p>
            <a:endParaRPr/>
          </a:p>
        </p:txBody>
      </p:sp>
      <p:sp>
        <p:nvSpPr>
          <p:cNvPr id="3" name="object 3"/>
          <p:cNvSpPr/>
          <p:nvPr/>
        </p:nvSpPr>
        <p:spPr>
          <a:xfrm>
            <a:off x="457200" y="1436369"/>
            <a:ext cx="9144000" cy="454913"/>
          </a:xfrm>
          <a:custGeom>
            <a:avLst/>
            <a:gdLst/>
            <a:ahLst/>
            <a:cxnLst/>
            <a:rect l="l" t="t" r="r" b="b"/>
            <a:pathLst>
              <a:path w="9144000" h="454913">
                <a:moveTo>
                  <a:pt x="0" y="0"/>
                </a:moveTo>
                <a:lnTo>
                  <a:pt x="0" y="454914"/>
                </a:lnTo>
                <a:lnTo>
                  <a:pt x="9144000" y="454913"/>
                </a:lnTo>
                <a:lnTo>
                  <a:pt x="9144000" y="0"/>
                </a:lnTo>
                <a:lnTo>
                  <a:pt x="0" y="0"/>
                </a:lnTo>
                <a:close/>
              </a:path>
            </a:pathLst>
          </a:custGeom>
          <a:solidFill>
            <a:srgbClr val="000000"/>
          </a:solidFill>
        </p:spPr>
        <p:txBody>
          <a:bodyPr wrap="square" lIns="0" tIns="0" rIns="0" bIns="0" rtlCol="0">
            <a:noAutofit/>
          </a:bodyPr>
          <a:lstStyle/>
          <a:p>
            <a:endParaRPr/>
          </a:p>
        </p:txBody>
      </p:sp>
      <p:sp>
        <p:nvSpPr>
          <p:cNvPr id="4" name="object 4"/>
          <p:cNvSpPr/>
          <p:nvPr/>
        </p:nvSpPr>
        <p:spPr>
          <a:xfrm>
            <a:off x="2605532" y="2068322"/>
            <a:ext cx="5329682" cy="347217"/>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2601722" y="2415539"/>
            <a:ext cx="5429503" cy="598677"/>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457200" y="4373117"/>
            <a:ext cx="9144000" cy="979932"/>
          </a:xfrm>
          <a:custGeom>
            <a:avLst/>
            <a:gdLst/>
            <a:ahLst/>
            <a:cxnLst/>
            <a:rect l="l" t="t" r="r" b="b"/>
            <a:pathLst>
              <a:path w="9144000" h="979932">
                <a:moveTo>
                  <a:pt x="0" y="0"/>
                </a:moveTo>
                <a:lnTo>
                  <a:pt x="0" y="979932"/>
                </a:lnTo>
                <a:lnTo>
                  <a:pt x="9144000" y="979932"/>
                </a:lnTo>
                <a:lnTo>
                  <a:pt x="9144000" y="0"/>
                </a:lnTo>
                <a:lnTo>
                  <a:pt x="0" y="0"/>
                </a:lnTo>
                <a:close/>
              </a:path>
            </a:pathLst>
          </a:custGeom>
          <a:solidFill>
            <a:srgbClr val="FFFFFF"/>
          </a:solidFill>
        </p:spPr>
        <p:txBody>
          <a:bodyPr wrap="square" lIns="0" tIns="0" rIns="0" bIns="0" rtlCol="0">
            <a:noAutofit/>
          </a:bodyPr>
          <a:lstStyle/>
          <a:p>
            <a:endParaRPr/>
          </a:p>
        </p:txBody>
      </p:sp>
      <p:sp>
        <p:nvSpPr>
          <p:cNvPr id="7" name="object 7"/>
          <p:cNvSpPr txBox="1"/>
          <p:nvPr/>
        </p:nvSpPr>
        <p:spPr>
          <a:xfrm>
            <a:off x="2558288" y="3321558"/>
            <a:ext cx="5763895" cy="2570480"/>
          </a:xfrm>
          <a:prstGeom prst="rect">
            <a:avLst/>
          </a:prstGeom>
        </p:spPr>
        <p:txBody>
          <a:bodyPr vert="horz" wrap="square" lIns="0" tIns="0" rIns="0" bIns="0" rtlCol="0">
            <a:noAutofit/>
          </a:bodyPr>
          <a:lstStyle/>
          <a:p>
            <a:pPr marL="12700" marR="12700">
              <a:lnSpc>
                <a:spcPct val="100000"/>
              </a:lnSpc>
            </a:pPr>
            <a:r>
              <a:rPr sz="2400" b="1" spc="-5" dirty="0" smtClean="0">
                <a:latin typeface="Arial"/>
                <a:cs typeface="Arial"/>
              </a:rPr>
              <a:t>Usah</a:t>
            </a:r>
            <a:r>
              <a:rPr sz="2400" b="1" spc="0" dirty="0" smtClean="0">
                <a:latin typeface="Arial"/>
                <a:cs typeface="Arial"/>
              </a:rPr>
              <a:t>a</a:t>
            </a:r>
            <a:r>
              <a:rPr sz="2400" b="1" spc="5" dirty="0" smtClean="0">
                <a:latin typeface="Arial"/>
                <a:cs typeface="Arial"/>
              </a:rPr>
              <a:t> </a:t>
            </a:r>
            <a:r>
              <a:rPr sz="2400" b="1" spc="-5" dirty="0" smtClean="0">
                <a:latin typeface="Arial"/>
                <a:cs typeface="Arial"/>
              </a:rPr>
              <a:t>perencanaan</a:t>
            </a:r>
            <a:r>
              <a:rPr sz="2400" b="1" spc="0" dirty="0" smtClean="0">
                <a:latin typeface="Arial"/>
                <a:cs typeface="Arial"/>
              </a:rPr>
              <a:t>,</a:t>
            </a:r>
            <a:r>
              <a:rPr sz="2400" b="1" spc="5" dirty="0" smtClean="0">
                <a:latin typeface="Arial"/>
                <a:cs typeface="Arial"/>
              </a:rPr>
              <a:t> </a:t>
            </a:r>
            <a:r>
              <a:rPr sz="2400" b="1" spc="-5" dirty="0" smtClean="0">
                <a:latin typeface="Arial"/>
                <a:cs typeface="Arial"/>
              </a:rPr>
              <a:t>pengorganisasian, penyusuna</a:t>
            </a:r>
            <a:r>
              <a:rPr sz="2400" b="1" spc="0" dirty="0" smtClean="0">
                <a:latin typeface="Arial"/>
                <a:cs typeface="Arial"/>
              </a:rPr>
              <a:t>n </a:t>
            </a:r>
            <a:r>
              <a:rPr sz="2400" b="1" spc="-5" dirty="0" smtClean="0">
                <a:latin typeface="Arial"/>
                <a:cs typeface="Arial"/>
              </a:rPr>
              <a:t>staff</a:t>
            </a:r>
            <a:r>
              <a:rPr sz="2400" b="1" spc="0" dirty="0" smtClean="0">
                <a:latin typeface="Arial"/>
                <a:cs typeface="Arial"/>
              </a:rPr>
              <a:t>, </a:t>
            </a:r>
            <a:r>
              <a:rPr sz="2400" b="1" spc="-5" dirty="0" smtClean="0">
                <a:latin typeface="Arial"/>
                <a:cs typeface="Arial"/>
              </a:rPr>
              <a:t>pengarahan, koordinas</a:t>
            </a:r>
            <a:r>
              <a:rPr sz="2400" b="1" spc="0" dirty="0" smtClean="0">
                <a:latin typeface="Arial"/>
                <a:cs typeface="Arial"/>
              </a:rPr>
              <a:t>i,</a:t>
            </a:r>
            <a:r>
              <a:rPr sz="2400" b="1" spc="-10" dirty="0" smtClean="0">
                <a:latin typeface="Arial"/>
                <a:cs typeface="Arial"/>
              </a:rPr>
              <a:t> </a:t>
            </a:r>
            <a:r>
              <a:rPr sz="2400" b="1" spc="-5" dirty="0" smtClean="0">
                <a:latin typeface="Arial"/>
                <a:cs typeface="Arial"/>
              </a:rPr>
              <a:t>penggalia</a:t>
            </a:r>
            <a:r>
              <a:rPr sz="2400" b="1" spc="0" dirty="0" smtClean="0">
                <a:latin typeface="Arial"/>
                <a:cs typeface="Arial"/>
              </a:rPr>
              <a:t>n</a:t>
            </a:r>
            <a:r>
              <a:rPr sz="2400" b="1" spc="-10" dirty="0" smtClean="0">
                <a:latin typeface="Arial"/>
                <a:cs typeface="Arial"/>
              </a:rPr>
              <a:t> </a:t>
            </a:r>
            <a:r>
              <a:rPr sz="2400" b="1" spc="-5" dirty="0" smtClean="0">
                <a:latin typeface="Arial"/>
                <a:cs typeface="Arial"/>
              </a:rPr>
              <a:t>dana</a:t>
            </a:r>
            <a:r>
              <a:rPr sz="2400" b="1" spc="0" dirty="0" smtClean="0">
                <a:latin typeface="Arial"/>
                <a:cs typeface="Arial"/>
              </a:rPr>
              <a:t>, </a:t>
            </a:r>
            <a:r>
              <a:rPr sz="2400" b="1" spc="-5" dirty="0" smtClean="0">
                <a:latin typeface="Arial"/>
                <a:cs typeface="Arial"/>
              </a:rPr>
              <a:t>serta evaluas</a:t>
            </a:r>
            <a:r>
              <a:rPr sz="2400" b="1" spc="0" dirty="0" smtClean="0">
                <a:latin typeface="Arial"/>
                <a:cs typeface="Arial"/>
              </a:rPr>
              <a:t>i</a:t>
            </a:r>
            <a:r>
              <a:rPr sz="2400" b="1" spc="10" dirty="0" smtClean="0">
                <a:latin typeface="Arial"/>
                <a:cs typeface="Arial"/>
              </a:rPr>
              <a:t> </a:t>
            </a:r>
            <a:r>
              <a:rPr sz="2400" b="1" spc="-5" dirty="0" smtClean="0">
                <a:latin typeface="Arial"/>
                <a:cs typeface="Arial"/>
              </a:rPr>
              <a:t>semu</a:t>
            </a:r>
            <a:r>
              <a:rPr sz="2400" b="1" spc="0" dirty="0" smtClean="0">
                <a:latin typeface="Arial"/>
                <a:cs typeface="Arial"/>
              </a:rPr>
              <a:t>a</a:t>
            </a:r>
            <a:r>
              <a:rPr sz="2400" b="1" spc="10" dirty="0" smtClean="0">
                <a:latin typeface="Arial"/>
                <a:cs typeface="Arial"/>
              </a:rPr>
              <a:t> </a:t>
            </a:r>
            <a:r>
              <a:rPr sz="2400" b="1" spc="-5" dirty="0" smtClean="0">
                <a:latin typeface="Arial"/>
                <a:cs typeface="Arial"/>
              </a:rPr>
              <a:t>aktivita</a:t>
            </a:r>
            <a:r>
              <a:rPr sz="2400" b="1" spc="0" dirty="0" smtClean="0">
                <a:latin typeface="Arial"/>
                <a:cs typeface="Arial"/>
              </a:rPr>
              <a:t>s</a:t>
            </a:r>
            <a:r>
              <a:rPr sz="2400" b="1" spc="10" dirty="0" smtClean="0">
                <a:latin typeface="Arial"/>
                <a:cs typeface="Arial"/>
              </a:rPr>
              <a:t> </a:t>
            </a:r>
            <a:r>
              <a:rPr sz="2400" b="1" spc="-5" dirty="0" smtClean="0">
                <a:latin typeface="Arial"/>
                <a:cs typeface="Arial"/>
              </a:rPr>
              <a:t>pengendalian lingkunga</a:t>
            </a:r>
            <a:r>
              <a:rPr sz="2400" b="1" spc="0" dirty="0" smtClean="0">
                <a:latin typeface="Arial"/>
                <a:cs typeface="Arial"/>
              </a:rPr>
              <a:t>n</a:t>
            </a:r>
            <a:r>
              <a:rPr sz="2400" b="1" spc="-10" dirty="0" smtClean="0">
                <a:latin typeface="Arial"/>
                <a:cs typeface="Arial"/>
              </a:rPr>
              <a:t> </a:t>
            </a:r>
            <a:r>
              <a:rPr sz="2400" b="1" spc="-5" dirty="0" smtClean="0">
                <a:latin typeface="Arial"/>
                <a:cs typeface="Arial"/>
              </a:rPr>
              <a:t>sehingg</a:t>
            </a:r>
            <a:r>
              <a:rPr sz="2400" b="1" spc="0" dirty="0" smtClean="0">
                <a:latin typeface="Arial"/>
                <a:cs typeface="Arial"/>
              </a:rPr>
              <a:t>a</a:t>
            </a:r>
            <a:r>
              <a:rPr sz="2400" b="1" spc="-10" dirty="0" smtClean="0">
                <a:latin typeface="Arial"/>
                <a:cs typeface="Arial"/>
              </a:rPr>
              <a:t> </a:t>
            </a:r>
            <a:r>
              <a:rPr sz="2400" b="1" spc="-5" dirty="0" smtClean="0">
                <a:latin typeface="Arial"/>
                <a:cs typeface="Arial"/>
              </a:rPr>
              <a:t>meningkatkan perkembanga</a:t>
            </a:r>
            <a:r>
              <a:rPr sz="2400" b="1" spc="0" dirty="0" smtClean="0">
                <a:latin typeface="Arial"/>
                <a:cs typeface="Arial"/>
              </a:rPr>
              <a:t>n</a:t>
            </a:r>
            <a:r>
              <a:rPr sz="2400" b="1" spc="10" dirty="0" smtClean="0">
                <a:latin typeface="Arial"/>
                <a:cs typeface="Arial"/>
              </a:rPr>
              <a:t> </a:t>
            </a:r>
            <a:r>
              <a:rPr sz="2400" b="1" spc="-5" dirty="0" smtClean="0">
                <a:latin typeface="Arial"/>
                <a:cs typeface="Arial"/>
              </a:rPr>
              <a:t>fisik</a:t>
            </a:r>
            <a:r>
              <a:rPr sz="2400" b="1" spc="0" dirty="0" smtClean="0">
                <a:latin typeface="Arial"/>
                <a:cs typeface="Arial"/>
              </a:rPr>
              <a:t>,</a:t>
            </a:r>
            <a:r>
              <a:rPr sz="2400" b="1" spc="-5" dirty="0" smtClean="0">
                <a:latin typeface="Arial"/>
                <a:cs typeface="Arial"/>
              </a:rPr>
              <a:t> deraja</a:t>
            </a:r>
            <a:r>
              <a:rPr sz="2400" b="1" spc="0" dirty="0" smtClean="0">
                <a:latin typeface="Arial"/>
                <a:cs typeface="Arial"/>
              </a:rPr>
              <a:t>t</a:t>
            </a:r>
            <a:r>
              <a:rPr sz="2400" b="1" spc="10" dirty="0" smtClean="0">
                <a:latin typeface="Arial"/>
                <a:cs typeface="Arial"/>
              </a:rPr>
              <a:t> </a:t>
            </a:r>
            <a:r>
              <a:rPr sz="2400" b="1" spc="-5" dirty="0" smtClean="0">
                <a:latin typeface="Arial"/>
                <a:cs typeface="Arial"/>
              </a:rPr>
              <a:t>kesehatan sert</a:t>
            </a:r>
            <a:r>
              <a:rPr sz="2400" b="1" spc="0" dirty="0" smtClean="0">
                <a:latin typeface="Arial"/>
                <a:cs typeface="Arial"/>
              </a:rPr>
              <a:t>a</a:t>
            </a:r>
            <a:r>
              <a:rPr sz="2400" b="1" spc="5" dirty="0" smtClean="0">
                <a:latin typeface="Arial"/>
                <a:cs typeface="Arial"/>
              </a:rPr>
              <a:t> </a:t>
            </a:r>
            <a:r>
              <a:rPr sz="2400" b="1" spc="-5" dirty="0" smtClean="0">
                <a:latin typeface="Arial"/>
                <a:cs typeface="Arial"/>
              </a:rPr>
              <a:t>kelangsunga</a:t>
            </a:r>
            <a:r>
              <a:rPr sz="2400" b="1" spc="0" dirty="0" smtClean="0">
                <a:latin typeface="Arial"/>
                <a:cs typeface="Arial"/>
              </a:rPr>
              <a:t>n</a:t>
            </a:r>
            <a:r>
              <a:rPr sz="2400" b="1" spc="5" dirty="0" smtClean="0">
                <a:latin typeface="Arial"/>
                <a:cs typeface="Arial"/>
              </a:rPr>
              <a:t> </a:t>
            </a:r>
            <a:r>
              <a:rPr sz="2400" b="1" spc="-5" dirty="0" smtClean="0">
                <a:latin typeface="Arial"/>
                <a:cs typeface="Arial"/>
              </a:rPr>
              <a:t>hidu</a:t>
            </a:r>
            <a:r>
              <a:rPr sz="2400" b="1" spc="0" dirty="0" smtClean="0">
                <a:latin typeface="Arial"/>
                <a:cs typeface="Arial"/>
              </a:rPr>
              <a:t>p</a:t>
            </a:r>
            <a:r>
              <a:rPr sz="2400" b="1" spc="-15" dirty="0" smtClean="0">
                <a:latin typeface="Arial"/>
                <a:cs typeface="Arial"/>
              </a:rPr>
              <a:t> </a:t>
            </a:r>
            <a:r>
              <a:rPr sz="2400" b="1" spc="-5" dirty="0" smtClean="0">
                <a:latin typeface="Arial"/>
                <a:cs typeface="Arial"/>
              </a:rPr>
              <a:t>manusia.</a:t>
            </a:r>
            <a:endParaRPr sz="2400">
              <a:latin typeface="Arial"/>
              <a:cs typeface="Arial"/>
            </a:endParaRPr>
          </a:p>
        </p:txBody>
      </p:sp>
      <p:sp>
        <p:nvSpPr>
          <p:cNvPr id="8" name="object 8"/>
          <p:cNvSpPr txBox="1">
            <a:spLocks noGrp="1"/>
          </p:cNvSpPr>
          <p:nvPr>
            <p:ph type="sldNum" sz="quarter" idx="12"/>
          </p:nvPr>
        </p:nvSpPr>
        <p:spPr>
          <a:prstGeom prst="rect">
            <a:avLst/>
          </a:prstGeom>
        </p:spPr>
        <p:txBody>
          <a:bodyPr vert="horz" wrap="square" lIns="0" tIns="0" rIns="0" bIns="0" rtlCol="0">
            <a:noAutofit/>
          </a:bodyPr>
          <a:lstStyle/>
          <a:p>
            <a:pPr marL="26670">
              <a:lnSpc>
                <a:spcPct val="100000"/>
              </a:lnSpc>
            </a:pPr>
            <a:fld id="{81D60167-4931-47E6-BA6A-407CBD079E47}" type="slidenum">
              <a:rPr sz="1200" spc="-10" dirty="0" smtClean="0">
                <a:solidFill>
                  <a:srgbClr val="D6ECFF"/>
                </a:solidFill>
                <a:latin typeface="Corbel"/>
                <a:cs typeface="Corbel"/>
              </a:rPr>
              <a:t>16</a:t>
            </a:fld>
            <a:endParaRPr sz="1200">
              <a:latin typeface="Corbel"/>
              <a:cs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Paradigma kesehatan lingkungan</a:t>
            </a:r>
            <a:endParaRPr lang="id-ID" dirty="0"/>
          </a:p>
        </p:txBody>
      </p:sp>
      <p:sp>
        <p:nvSpPr>
          <p:cNvPr id="7" name="Rectangle 1027"/>
          <p:cNvSpPr txBox="1">
            <a:spLocks noChangeArrowheads="1"/>
          </p:cNvSpPr>
          <p:nvPr/>
        </p:nvSpPr>
        <p:spPr>
          <a:xfrm>
            <a:off x="457200" y="2133600"/>
            <a:ext cx="8930640" cy="3124200"/>
          </a:xfrm>
          <a:prstGeom prst="rect">
            <a:avLst/>
          </a:prstGeom>
        </p:spPr>
        <p:txBody>
          <a:bodyPr vert="horz" lIns="75438" tIns="37719" rIns="75438" bIns="37719" rtlCol="0" anchor="b">
            <a:norm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effectLst>
                  <a:outerShdw blurRad="152400" dist="38100" dir="2700000" algn="tl">
                    <a:srgbClr val="000000">
                      <a:alpha val="36000"/>
                    </a:srgbClr>
                  </a:outerShdw>
                </a:effectLst>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effectLst>
                  <a:outerShdw blurRad="152400" dist="38100" dir="2700000" algn="tl">
                    <a:srgbClr val="000000">
                      <a:alpha val="36000"/>
                    </a:srgbClr>
                  </a:outerShdw>
                </a:effectLst>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effectLst>
                  <a:outerShdw blurRad="152400" dist="38100" dir="2700000" algn="tl">
                    <a:srgbClr val="000000">
                      <a:alpha val="36000"/>
                    </a:srgbClr>
                  </a:outerShdw>
                </a:effectLst>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effectLst>
                  <a:outerShdw blurRad="152400" dist="38100" dir="2700000" algn="tl">
                    <a:srgbClr val="000000">
                      <a:alpha val="36000"/>
                    </a:srgbClr>
                  </a:outerShdw>
                </a:effectLst>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effectLst>
                  <a:outerShdw blurRad="152400" dist="38100" dir="2700000" algn="tl">
                    <a:srgbClr val="000000">
                      <a:alpha val="36000"/>
                    </a:srgbClr>
                  </a:outerShdw>
                </a:effectLst>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r>
              <a:rPr lang="en-US" altLang="id-ID" sz="1980" b="1" dirty="0" err="1">
                <a:effectLst/>
              </a:rPr>
              <a:t>Penggambaran</a:t>
            </a:r>
            <a:r>
              <a:rPr lang="en-US" altLang="id-ID" sz="1980" b="1" dirty="0">
                <a:effectLst/>
              </a:rPr>
              <a:t> model </a:t>
            </a:r>
            <a:r>
              <a:rPr lang="en-US" altLang="id-ID" sz="1980" b="1" dirty="0" err="1">
                <a:effectLst/>
              </a:rPr>
              <a:t>mempelajari</a:t>
            </a:r>
            <a:r>
              <a:rPr lang="en-US" altLang="id-ID" sz="1980" b="1" dirty="0">
                <a:effectLst/>
              </a:rPr>
              <a:t> </a:t>
            </a:r>
            <a:r>
              <a:rPr lang="en-US" altLang="id-ID" sz="1980" b="1" dirty="0" err="1">
                <a:effectLst/>
              </a:rPr>
              <a:t>hubungan</a:t>
            </a:r>
            <a:r>
              <a:rPr lang="en-US" altLang="id-ID" sz="1980" b="1" dirty="0">
                <a:effectLst/>
              </a:rPr>
              <a:t> </a:t>
            </a:r>
            <a:r>
              <a:rPr lang="en-US" altLang="id-ID" sz="1980" b="1" dirty="0" err="1">
                <a:effectLst/>
              </a:rPr>
              <a:t>interaktif</a:t>
            </a:r>
            <a:r>
              <a:rPr lang="en-US" altLang="id-ID" sz="1980" b="1" dirty="0">
                <a:effectLst/>
              </a:rPr>
              <a:t> </a:t>
            </a:r>
            <a:r>
              <a:rPr lang="en-US" altLang="id-ID" sz="1980" b="1" dirty="0" err="1">
                <a:effectLst/>
              </a:rPr>
              <a:t>antara</a:t>
            </a:r>
            <a:r>
              <a:rPr lang="en-US" altLang="id-ID" sz="1980" b="1" dirty="0">
                <a:effectLst/>
              </a:rPr>
              <a:t> </a:t>
            </a:r>
            <a:r>
              <a:rPr lang="en-US" altLang="id-ID" sz="1980" b="1" dirty="0" err="1">
                <a:effectLst/>
              </a:rPr>
              <a:t>komponen</a:t>
            </a:r>
            <a:r>
              <a:rPr lang="en-US" altLang="id-ID" sz="1980" b="1" dirty="0">
                <a:effectLst/>
              </a:rPr>
              <a:t> </a:t>
            </a:r>
            <a:r>
              <a:rPr lang="en-US" altLang="id-ID" sz="1980" b="1" dirty="0" err="1">
                <a:effectLst/>
              </a:rPr>
              <a:t>lingkungan</a:t>
            </a:r>
            <a:r>
              <a:rPr lang="en-US" altLang="id-ID" sz="1980" b="1" dirty="0">
                <a:effectLst/>
              </a:rPr>
              <a:t> yang </a:t>
            </a:r>
            <a:r>
              <a:rPr lang="en-US" altLang="id-ID" sz="1980" b="1" dirty="0" err="1">
                <a:effectLst/>
              </a:rPr>
              <a:t>berperan</a:t>
            </a:r>
            <a:r>
              <a:rPr lang="en-US" altLang="id-ID" sz="1980" b="1" dirty="0">
                <a:effectLst/>
              </a:rPr>
              <a:t> </a:t>
            </a:r>
            <a:r>
              <a:rPr lang="en-US" altLang="id-ID" sz="1980" b="1" dirty="0" err="1">
                <a:effectLst/>
              </a:rPr>
              <a:t>dalam</a:t>
            </a:r>
            <a:r>
              <a:rPr lang="en-US" altLang="id-ID" sz="1980" b="1" dirty="0">
                <a:effectLst/>
              </a:rPr>
              <a:t> </a:t>
            </a:r>
            <a:r>
              <a:rPr lang="en-US" altLang="id-ID" sz="1980" b="1" dirty="0" err="1">
                <a:effectLst/>
              </a:rPr>
              <a:t>timbulnya</a:t>
            </a:r>
            <a:r>
              <a:rPr lang="en-US" altLang="id-ID" sz="1980" b="1" dirty="0">
                <a:effectLst/>
              </a:rPr>
              <a:t> </a:t>
            </a:r>
            <a:r>
              <a:rPr lang="en-US" altLang="id-ID" sz="1980" b="1" dirty="0" err="1">
                <a:effectLst/>
              </a:rPr>
              <a:t>gangguan</a:t>
            </a:r>
            <a:r>
              <a:rPr lang="en-US" altLang="id-ID" sz="1980" b="1" dirty="0">
                <a:effectLst/>
              </a:rPr>
              <a:t> </a:t>
            </a:r>
            <a:r>
              <a:rPr lang="en-US" altLang="id-ID" sz="1980" b="1" dirty="0" err="1">
                <a:effectLst/>
              </a:rPr>
              <a:t>kesehatan</a:t>
            </a:r>
            <a:r>
              <a:rPr lang="en-US" altLang="id-ID" sz="1980" b="1" dirty="0">
                <a:effectLst/>
              </a:rPr>
              <a:t> (</a:t>
            </a:r>
            <a:r>
              <a:rPr lang="en-US" altLang="id-ID" sz="1980" b="1" dirty="0" err="1">
                <a:effectLst/>
              </a:rPr>
              <a:t>penyakit</a:t>
            </a:r>
            <a:r>
              <a:rPr lang="en-US" altLang="id-ID" sz="1980" b="1" dirty="0">
                <a:effectLst/>
              </a:rPr>
              <a:t>) </a:t>
            </a:r>
            <a:r>
              <a:rPr lang="en-US" altLang="id-ID" sz="1980" b="1" dirty="0" err="1">
                <a:effectLst/>
              </a:rPr>
              <a:t>terhadap</a:t>
            </a:r>
            <a:r>
              <a:rPr lang="en-US" altLang="id-ID" sz="1980" b="1" dirty="0">
                <a:effectLst/>
              </a:rPr>
              <a:t> </a:t>
            </a:r>
            <a:r>
              <a:rPr lang="en-US" altLang="id-ID" sz="1980" b="1" dirty="0" err="1">
                <a:effectLst/>
              </a:rPr>
              <a:t>masyarakat</a:t>
            </a:r>
            <a:r>
              <a:rPr lang="en-US" altLang="id-ID" sz="1980" b="1" dirty="0">
                <a:effectLst/>
              </a:rPr>
              <a:t> </a:t>
            </a:r>
            <a:r>
              <a:rPr lang="en-US" altLang="id-ID" sz="1980" b="1" dirty="0" err="1">
                <a:effectLst/>
              </a:rPr>
              <a:t>dalam</a:t>
            </a:r>
            <a:r>
              <a:rPr lang="en-US" altLang="id-ID" sz="1980" b="1" dirty="0">
                <a:effectLst/>
              </a:rPr>
              <a:t> </a:t>
            </a:r>
            <a:r>
              <a:rPr lang="en-US" altLang="id-ID" sz="1980" b="1" dirty="0" err="1">
                <a:effectLst/>
              </a:rPr>
              <a:t>satu</a:t>
            </a:r>
            <a:r>
              <a:rPr lang="en-US" altLang="id-ID" sz="1980" b="1" dirty="0">
                <a:effectLst/>
              </a:rPr>
              <a:t> </a:t>
            </a:r>
            <a:r>
              <a:rPr lang="en-US" altLang="id-ID" sz="1980" b="1" dirty="0" err="1">
                <a:effectLst/>
              </a:rPr>
              <a:t>wilayah</a:t>
            </a:r>
            <a:endParaRPr lang="en-US" altLang="id-ID" sz="1980" b="1" dirty="0">
              <a:effectLst/>
            </a:endParaRPr>
          </a:p>
          <a:p>
            <a:pPr>
              <a:buFontTx/>
              <a:buNone/>
            </a:pPr>
            <a:endParaRPr lang="en-US" altLang="id-ID" sz="1980" b="1" dirty="0">
              <a:effectLst/>
            </a:endParaRPr>
          </a:p>
          <a:p>
            <a:r>
              <a:rPr lang="en-US" altLang="id-ID" sz="1980" b="1" dirty="0" err="1">
                <a:effectLst/>
              </a:rPr>
              <a:t>Untuk</a:t>
            </a:r>
            <a:r>
              <a:rPr lang="en-US" altLang="id-ID" sz="1980" b="1" dirty="0">
                <a:effectLst/>
              </a:rPr>
              <a:t> </a:t>
            </a:r>
            <a:r>
              <a:rPr lang="en-US" altLang="id-ID" sz="1980" b="1" dirty="0" err="1">
                <a:effectLst/>
              </a:rPr>
              <a:t>tujuan</a:t>
            </a:r>
            <a:r>
              <a:rPr lang="en-US" altLang="id-ID" sz="1980" b="1" dirty="0">
                <a:effectLst/>
              </a:rPr>
              <a:t> </a:t>
            </a:r>
            <a:r>
              <a:rPr lang="en-US" altLang="id-ID" sz="1980" b="1" dirty="0" err="1">
                <a:effectLst/>
              </a:rPr>
              <a:t>pencegahan</a:t>
            </a:r>
            <a:r>
              <a:rPr lang="en-US" altLang="id-ID" sz="1980" b="1" dirty="0">
                <a:effectLst/>
              </a:rPr>
              <a:t>/minimize risk (</a:t>
            </a:r>
            <a:r>
              <a:rPr lang="en-US" altLang="id-ID" sz="1980" b="1" dirty="0" err="1">
                <a:effectLst/>
              </a:rPr>
              <a:t>misalnya</a:t>
            </a:r>
            <a:r>
              <a:rPr lang="en-US" altLang="id-ID" sz="1980" b="1" dirty="0">
                <a:effectLst/>
              </a:rPr>
              <a:t> </a:t>
            </a:r>
            <a:r>
              <a:rPr lang="en-US" altLang="id-ID" sz="1980" b="1" dirty="0" err="1">
                <a:effectLst/>
              </a:rPr>
              <a:t>dalam</a:t>
            </a:r>
            <a:r>
              <a:rPr lang="en-US" altLang="id-ID" sz="1980" b="1" dirty="0">
                <a:effectLst/>
              </a:rPr>
              <a:t> </a:t>
            </a:r>
            <a:r>
              <a:rPr lang="en-US" altLang="id-ID" sz="1980" b="1" dirty="0" err="1">
                <a:effectLst/>
              </a:rPr>
              <a:t>manajemen</a:t>
            </a:r>
            <a:r>
              <a:rPr lang="en-US" altLang="id-ID" sz="1980" b="1" dirty="0">
                <a:effectLst/>
              </a:rPr>
              <a:t> </a:t>
            </a:r>
            <a:r>
              <a:rPr lang="en-US" altLang="id-ID" sz="1980" b="1" dirty="0" err="1">
                <a:effectLst/>
              </a:rPr>
              <a:t>penyakit</a:t>
            </a:r>
            <a:r>
              <a:rPr lang="en-US" altLang="id-ID" sz="1980" b="1" dirty="0">
                <a:effectLst/>
              </a:rPr>
              <a:t> </a:t>
            </a:r>
            <a:r>
              <a:rPr lang="en-US" altLang="id-ID" sz="1980" b="1" dirty="0" err="1">
                <a:effectLst/>
              </a:rPr>
              <a:t>berbasis</a:t>
            </a:r>
            <a:r>
              <a:rPr lang="en-US" altLang="id-ID" sz="1980" b="1" dirty="0">
                <a:effectLst/>
              </a:rPr>
              <a:t> </a:t>
            </a:r>
            <a:r>
              <a:rPr lang="en-US" altLang="id-ID" sz="1980" b="1" dirty="0" err="1">
                <a:effectLst/>
              </a:rPr>
              <a:t>wilayah</a:t>
            </a:r>
            <a:r>
              <a:rPr lang="en-US" altLang="id-ID" sz="1980" b="1" dirty="0">
                <a:effectLst/>
              </a:rPr>
              <a:t>)</a:t>
            </a:r>
          </a:p>
        </p:txBody>
      </p:sp>
    </p:spTree>
    <p:extLst>
      <p:ext uri="{BB962C8B-B14F-4D97-AF65-F5344CB8AC3E}">
        <p14:creationId xmlns:p14="http://schemas.microsoft.com/office/powerpoint/2010/main" val="2174380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Komponen lingkungan yang memilikipotensi bahaya digolongkan sbb: </a:t>
            </a:r>
            <a:endParaRPr lang="id-ID" dirty="0"/>
          </a:p>
        </p:txBody>
      </p:sp>
      <p:sp>
        <p:nvSpPr>
          <p:cNvPr id="4" name="Content Placeholder 3"/>
          <p:cNvSpPr>
            <a:spLocks noGrp="1"/>
          </p:cNvSpPr>
          <p:nvPr>
            <p:ph sz="half" idx="2"/>
          </p:nvPr>
        </p:nvSpPr>
        <p:spPr>
          <a:xfrm>
            <a:off x="1003217" y="3022207"/>
            <a:ext cx="4024673" cy="2242186"/>
          </a:xfrm>
        </p:spPr>
        <p:txBody>
          <a:bodyPr>
            <a:normAutofit lnSpcReduction="10000"/>
          </a:bodyPr>
          <a:lstStyle/>
          <a:p>
            <a:r>
              <a:rPr lang="id-ID" dirty="0" smtClean="0"/>
              <a:t>Golongan Fisik : energi, kebisingan, radiasi, cuaca, panas dll</a:t>
            </a:r>
          </a:p>
          <a:p>
            <a:r>
              <a:rPr lang="id-ID" dirty="0" smtClean="0"/>
              <a:t>Golongan kimia: pestisida dalam makanan, asap rokok, limbah, bahan pewarna dll</a:t>
            </a:r>
          </a:p>
          <a:p>
            <a:pPr marL="0" indent="0">
              <a:buNone/>
            </a:pPr>
            <a:endParaRPr lang="id-ID" dirty="0"/>
          </a:p>
        </p:txBody>
      </p:sp>
      <p:sp>
        <p:nvSpPr>
          <p:cNvPr id="6" name="Content Placeholder 5"/>
          <p:cNvSpPr>
            <a:spLocks noGrp="1"/>
          </p:cNvSpPr>
          <p:nvPr>
            <p:ph sz="quarter" idx="4"/>
          </p:nvPr>
        </p:nvSpPr>
        <p:spPr>
          <a:xfrm>
            <a:off x="5092066" y="3022207"/>
            <a:ext cx="4022048" cy="2242186"/>
          </a:xfrm>
        </p:spPr>
        <p:txBody>
          <a:bodyPr/>
          <a:lstStyle/>
          <a:p>
            <a:r>
              <a:rPr lang="id-ID" dirty="0" smtClean="0"/>
              <a:t>Golongan biologi : seperti spora jamur, bakteri, cacing dll</a:t>
            </a:r>
          </a:p>
          <a:p>
            <a:r>
              <a:rPr lang="id-ID" dirty="0" smtClean="0"/>
              <a:t>Golongan psikosial: hubungan antar manusia</a:t>
            </a:r>
            <a:endParaRPr lang="id-ID" dirty="0"/>
          </a:p>
        </p:txBody>
      </p:sp>
      <p:sp>
        <p:nvSpPr>
          <p:cNvPr id="7" name="Rectangle 6"/>
          <p:cNvSpPr/>
          <p:nvPr/>
        </p:nvSpPr>
        <p:spPr>
          <a:xfrm>
            <a:off x="1219200" y="6172200"/>
            <a:ext cx="7466427" cy="947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solidFill>
                  <a:schemeClr val="bg1"/>
                </a:solidFill>
              </a:rPr>
              <a:t>Komponen tersebut akan berinteraksi dengan manusia melalui media atau wahana </a:t>
            </a:r>
          </a:p>
        </p:txBody>
      </p:sp>
    </p:spTree>
    <p:extLst>
      <p:ext uri="{BB962C8B-B14F-4D97-AF65-F5344CB8AC3E}">
        <p14:creationId xmlns:p14="http://schemas.microsoft.com/office/powerpoint/2010/main" val="3909936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5811" y="774700"/>
            <a:ext cx="7719695" cy="498475"/>
          </a:xfrm>
          <a:prstGeom prst="rect">
            <a:avLst/>
          </a:prstGeom>
        </p:spPr>
        <p:txBody>
          <a:bodyPr vert="horz" wrap="square" lIns="0" tIns="0" rIns="0" bIns="0" rtlCol="0">
            <a:noAutofit/>
          </a:bodyPr>
          <a:lstStyle/>
          <a:p>
            <a:pPr marL="12700">
              <a:lnSpc>
                <a:spcPct val="100000"/>
              </a:lnSpc>
            </a:pPr>
            <a:r>
              <a:rPr sz="3200" spc="-320" dirty="0" smtClean="0">
                <a:solidFill>
                  <a:srgbClr val="92D050"/>
                </a:solidFill>
                <a:latin typeface="Times New Roman"/>
                <a:cs typeface="Times New Roman"/>
              </a:rPr>
              <a:t>P</a:t>
            </a:r>
            <a:r>
              <a:rPr sz="3200" spc="-25" dirty="0" smtClean="0">
                <a:solidFill>
                  <a:srgbClr val="92D050"/>
                </a:solidFill>
                <a:latin typeface="Times New Roman"/>
                <a:cs typeface="Times New Roman"/>
              </a:rPr>
              <a:t>ARADIGMA</a:t>
            </a:r>
            <a:r>
              <a:rPr sz="3200" spc="-170" dirty="0" smtClean="0">
                <a:solidFill>
                  <a:srgbClr val="92D050"/>
                </a:solidFill>
                <a:latin typeface="Times New Roman"/>
                <a:cs typeface="Times New Roman"/>
              </a:rPr>
              <a:t> </a:t>
            </a:r>
            <a:r>
              <a:rPr sz="3200" spc="-25" dirty="0" smtClean="0">
                <a:solidFill>
                  <a:srgbClr val="92D050"/>
                </a:solidFill>
                <a:latin typeface="Times New Roman"/>
                <a:cs typeface="Times New Roman"/>
              </a:rPr>
              <a:t>KESEH</a:t>
            </a:r>
            <a:r>
              <a:rPr sz="3200" spc="-380" dirty="0" smtClean="0">
                <a:solidFill>
                  <a:srgbClr val="92D050"/>
                </a:solidFill>
                <a:latin typeface="Times New Roman"/>
                <a:cs typeface="Times New Roman"/>
              </a:rPr>
              <a:t>A</a:t>
            </a:r>
            <a:r>
              <a:rPr sz="3200" spc="-280" dirty="0" smtClean="0">
                <a:solidFill>
                  <a:srgbClr val="92D050"/>
                </a:solidFill>
                <a:latin typeface="Times New Roman"/>
                <a:cs typeface="Times New Roman"/>
              </a:rPr>
              <a:t>T</a:t>
            </a:r>
            <a:r>
              <a:rPr sz="3200" spc="-25" dirty="0" smtClean="0">
                <a:solidFill>
                  <a:srgbClr val="92D050"/>
                </a:solidFill>
                <a:latin typeface="Times New Roman"/>
                <a:cs typeface="Times New Roman"/>
              </a:rPr>
              <a:t>AN LINGKUNGAN</a:t>
            </a:r>
            <a:endParaRPr sz="3200">
              <a:latin typeface="Times New Roman"/>
              <a:cs typeface="Times New Roman"/>
            </a:endParaRPr>
          </a:p>
        </p:txBody>
      </p:sp>
      <p:sp>
        <p:nvSpPr>
          <p:cNvPr id="3" name="object 3"/>
          <p:cNvSpPr txBox="1"/>
          <p:nvPr/>
        </p:nvSpPr>
        <p:spPr>
          <a:xfrm>
            <a:off x="3625088" y="1267205"/>
            <a:ext cx="1939289" cy="377190"/>
          </a:xfrm>
          <a:prstGeom prst="rect">
            <a:avLst/>
          </a:prstGeom>
        </p:spPr>
        <p:txBody>
          <a:bodyPr vert="horz" wrap="square" lIns="0" tIns="0" rIns="0" bIns="0" rtlCol="0">
            <a:noAutofit/>
          </a:bodyPr>
          <a:lstStyle/>
          <a:p>
            <a:pPr marL="12700">
              <a:lnSpc>
                <a:spcPct val="100000"/>
              </a:lnSpc>
            </a:pPr>
            <a:r>
              <a:rPr sz="2400" dirty="0" smtClean="0">
                <a:latin typeface="Times New Roman"/>
                <a:cs typeface="Times New Roman"/>
              </a:rPr>
              <a:t>MANAJEMEN</a:t>
            </a:r>
            <a:endParaRPr sz="2400">
              <a:latin typeface="Times New Roman"/>
              <a:cs typeface="Times New Roman"/>
            </a:endParaRPr>
          </a:p>
        </p:txBody>
      </p:sp>
      <p:sp>
        <p:nvSpPr>
          <p:cNvPr id="4" name="object 4"/>
          <p:cNvSpPr txBox="1"/>
          <p:nvPr/>
        </p:nvSpPr>
        <p:spPr>
          <a:xfrm>
            <a:off x="2627466" y="1825809"/>
            <a:ext cx="2475230" cy="621665"/>
          </a:xfrm>
          <a:prstGeom prst="rect">
            <a:avLst/>
          </a:prstGeom>
        </p:spPr>
        <p:txBody>
          <a:bodyPr vert="horz" wrap="square" lIns="0" tIns="0" rIns="0" bIns="0" rtlCol="0">
            <a:noAutofit/>
          </a:bodyPr>
          <a:lstStyle/>
          <a:p>
            <a:pPr marL="12700">
              <a:lnSpc>
                <a:spcPct val="100000"/>
              </a:lnSpc>
            </a:pPr>
            <a:r>
              <a:rPr sz="2000" spc="-245" dirty="0" smtClean="0">
                <a:solidFill>
                  <a:srgbClr val="FF0000"/>
                </a:solidFill>
                <a:latin typeface="Times New Roman"/>
                <a:cs typeface="Times New Roman"/>
              </a:rPr>
              <a:t>W</a:t>
            </a:r>
            <a:r>
              <a:rPr sz="2000" spc="-20" dirty="0" smtClean="0">
                <a:solidFill>
                  <a:srgbClr val="FF0000"/>
                </a:solidFill>
                <a:latin typeface="Times New Roman"/>
                <a:cs typeface="Times New Roman"/>
              </a:rPr>
              <a:t>A</a:t>
            </a:r>
            <a:r>
              <a:rPr sz="2000" spc="-15" dirty="0" smtClean="0">
                <a:solidFill>
                  <a:srgbClr val="FF0000"/>
                </a:solidFill>
                <a:latin typeface="Times New Roman"/>
                <a:cs typeface="Times New Roman"/>
              </a:rPr>
              <a:t>HANA</a:t>
            </a:r>
            <a:endParaRPr sz="2000" dirty="0">
              <a:latin typeface="Times New Roman"/>
              <a:cs typeface="Times New Roman"/>
            </a:endParaRPr>
          </a:p>
          <a:p>
            <a:pPr marL="12700">
              <a:lnSpc>
                <a:spcPct val="100000"/>
              </a:lnSpc>
            </a:pPr>
            <a:r>
              <a:rPr sz="2000" spc="-20" dirty="0" smtClean="0">
                <a:solidFill>
                  <a:srgbClr val="FF0000"/>
                </a:solidFill>
                <a:latin typeface="Times New Roman"/>
                <a:cs typeface="Times New Roman"/>
              </a:rPr>
              <a:t>TRANSIS</a:t>
            </a:r>
            <a:r>
              <a:rPr sz="2000" spc="-10" dirty="0" smtClean="0">
                <a:solidFill>
                  <a:srgbClr val="FF0000"/>
                </a:solidFill>
                <a:latin typeface="Times New Roman"/>
                <a:cs typeface="Times New Roman"/>
              </a:rPr>
              <a:t>I</a:t>
            </a:r>
            <a:r>
              <a:rPr sz="2000" spc="15" dirty="0" smtClean="0">
                <a:solidFill>
                  <a:srgbClr val="FF0000"/>
                </a:solidFill>
                <a:latin typeface="Times New Roman"/>
                <a:cs typeface="Times New Roman"/>
              </a:rPr>
              <a:t> </a:t>
            </a:r>
            <a:r>
              <a:rPr sz="2000" spc="-20" dirty="0" smtClean="0">
                <a:solidFill>
                  <a:srgbClr val="FF0000"/>
                </a:solidFill>
                <a:latin typeface="Times New Roman"/>
                <a:cs typeface="Times New Roman"/>
              </a:rPr>
              <a:t>PEN</a:t>
            </a:r>
            <a:r>
              <a:rPr sz="2000" spc="-235" dirty="0" smtClean="0">
                <a:solidFill>
                  <a:srgbClr val="FF0000"/>
                </a:solidFill>
                <a:latin typeface="Times New Roman"/>
                <a:cs typeface="Times New Roman"/>
              </a:rPr>
              <a:t>Y</a:t>
            </a:r>
            <a:r>
              <a:rPr sz="2000" spc="-10" dirty="0" smtClean="0">
                <a:solidFill>
                  <a:srgbClr val="FF0000"/>
                </a:solidFill>
                <a:latin typeface="Times New Roman"/>
                <a:cs typeface="Times New Roman"/>
              </a:rPr>
              <a:t>A</a:t>
            </a:r>
            <a:r>
              <a:rPr sz="2000" spc="-15" dirty="0" smtClean="0">
                <a:solidFill>
                  <a:srgbClr val="FF0000"/>
                </a:solidFill>
                <a:latin typeface="Times New Roman"/>
                <a:cs typeface="Times New Roman"/>
              </a:rPr>
              <a:t>KIT</a:t>
            </a:r>
            <a:endParaRPr sz="2000" dirty="0">
              <a:latin typeface="Times New Roman"/>
              <a:cs typeface="Times New Roman"/>
            </a:endParaRPr>
          </a:p>
        </p:txBody>
      </p:sp>
      <p:sp>
        <p:nvSpPr>
          <p:cNvPr id="5" name="object 5"/>
          <p:cNvSpPr txBox="1"/>
          <p:nvPr/>
        </p:nvSpPr>
        <p:spPr>
          <a:xfrm>
            <a:off x="5176073" y="1839912"/>
            <a:ext cx="2653665" cy="621665"/>
          </a:xfrm>
          <a:prstGeom prst="rect">
            <a:avLst/>
          </a:prstGeom>
        </p:spPr>
        <p:txBody>
          <a:bodyPr vert="horz" wrap="square" lIns="0" tIns="0" rIns="0" bIns="0" rtlCol="0">
            <a:noAutofit/>
          </a:bodyPr>
          <a:lstStyle/>
          <a:p>
            <a:pPr marL="12700" marR="12700">
              <a:lnSpc>
                <a:spcPct val="100000"/>
              </a:lnSpc>
            </a:pPr>
            <a:r>
              <a:rPr sz="2000" spc="-15" dirty="0" smtClean="0">
                <a:solidFill>
                  <a:srgbClr val="FF0000"/>
                </a:solidFill>
                <a:latin typeface="Times New Roman"/>
                <a:cs typeface="Times New Roman"/>
              </a:rPr>
              <a:t>MAS</a:t>
            </a:r>
            <a:r>
              <a:rPr sz="2000" spc="-240" dirty="0" smtClean="0">
                <a:solidFill>
                  <a:srgbClr val="FF0000"/>
                </a:solidFill>
                <a:latin typeface="Times New Roman"/>
                <a:cs typeface="Times New Roman"/>
              </a:rPr>
              <a:t>Y</a:t>
            </a:r>
            <a:r>
              <a:rPr sz="2000" spc="-15" dirty="0" smtClean="0">
                <a:solidFill>
                  <a:srgbClr val="FF0000"/>
                </a:solidFill>
                <a:latin typeface="Times New Roman"/>
                <a:cs typeface="Times New Roman"/>
              </a:rPr>
              <a:t>ARAK</a:t>
            </a:r>
            <a:r>
              <a:rPr sz="2000" spc="-235" dirty="0" smtClean="0">
                <a:solidFill>
                  <a:srgbClr val="FF0000"/>
                </a:solidFill>
                <a:latin typeface="Times New Roman"/>
                <a:cs typeface="Times New Roman"/>
              </a:rPr>
              <a:t>A</a:t>
            </a:r>
            <a:r>
              <a:rPr sz="2000" spc="-15" dirty="0" smtClean="0">
                <a:solidFill>
                  <a:srgbClr val="FF0000"/>
                </a:solidFill>
                <a:latin typeface="Times New Roman"/>
                <a:cs typeface="Times New Roman"/>
              </a:rPr>
              <a:t>T/KEPEN</a:t>
            </a:r>
            <a:r>
              <a:rPr sz="2000" spc="-5" dirty="0" smtClean="0">
                <a:solidFill>
                  <a:srgbClr val="FF0000"/>
                </a:solidFill>
                <a:latin typeface="Times New Roman"/>
                <a:cs typeface="Times New Roman"/>
              </a:rPr>
              <a:t> </a:t>
            </a:r>
            <a:r>
              <a:rPr sz="2000" spc="-20" dirty="0" smtClean="0">
                <a:solidFill>
                  <a:srgbClr val="FF0000"/>
                </a:solidFill>
                <a:latin typeface="Times New Roman"/>
                <a:cs typeface="Times New Roman"/>
              </a:rPr>
              <a:t>DU</a:t>
            </a:r>
            <a:r>
              <a:rPr sz="2000" spc="-15" dirty="0" smtClean="0">
                <a:solidFill>
                  <a:srgbClr val="FF0000"/>
                </a:solidFill>
                <a:latin typeface="Times New Roman"/>
                <a:cs typeface="Times New Roman"/>
              </a:rPr>
              <a:t>D</a:t>
            </a:r>
            <a:r>
              <a:rPr sz="2000" spc="-10" dirty="0" smtClean="0">
                <a:solidFill>
                  <a:srgbClr val="FF0000"/>
                </a:solidFill>
                <a:latin typeface="Times New Roman"/>
                <a:cs typeface="Times New Roman"/>
              </a:rPr>
              <a:t>UKAN</a:t>
            </a:r>
            <a:endParaRPr sz="2000" dirty="0">
              <a:latin typeface="Times New Roman"/>
              <a:cs typeface="Times New Roman"/>
            </a:endParaRPr>
          </a:p>
        </p:txBody>
      </p:sp>
      <p:sp>
        <p:nvSpPr>
          <p:cNvPr id="6" name="object 6"/>
          <p:cNvSpPr/>
          <p:nvPr/>
        </p:nvSpPr>
        <p:spPr>
          <a:xfrm>
            <a:off x="1529333" y="1451610"/>
            <a:ext cx="2000250" cy="13715"/>
          </a:xfrm>
          <a:custGeom>
            <a:avLst/>
            <a:gdLst/>
            <a:ahLst/>
            <a:cxnLst/>
            <a:rect l="l" t="t" r="r" b="b"/>
            <a:pathLst>
              <a:path w="2000250" h="13715">
                <a:moveTo>
                  <a:pt x="2000250" y="13715"/>
                </a:moveTo>
                <a:lnTo>
                  <a:pt x="2000250" y="1523"/>
                </a:lnTo>
                <a:lnTo>
                  <a:pt x="0" y="0"/>
                </a:lnTo>
                <a:lnTo>
                  <a:pt x="0" y="12192"/>
                </a:lnTo>
                <a:lnTo>
                  <a:pt x="2000250" y="13715"/>
                </a:lnTo>
                <a:close/>
              </a:path>
            </a:pathLst>
          </a:custGeom>
          <a:solidFill>
            <a:srgbClr val="4A7EBB"/>
          </a:solidFill>
        </p:spPr>
        <p:txBody>
          <a:bodyPr wrap="square" lIns="0" tIns="0" rIns="0" bIns="0" rtlCol="0">
            <a:noAutofit/>
          </a:bodyPr>
          <a:lstStyle/>
          <a:p>
            <a:endParaRPr/>
          </a:p>
        </p:txBody>
      </p:sp>
      <p:sp>
        <p:nvSpPr>
          <p:cNvPr id="7" name="object 7"/>
          <p:cNvSpPr/>
          <p:nvPr/>
        </p:nvSpPr>
        <p:spPr>
          <a:xfrm>
            <a:off x="5672328" y="1451610"/>
            <a:ext cx="2489454" cy="23622"/>
          </a:xfrm>
          <a:custGeom>
            <a:avLst/>
            <a:gdLst/>
            <a:ahLst/>
            <a:cxnLst/>
            <a:rect l="l" t="t" r="r" b="b"/>
            <a:pathLst>
              <a:path w="2489454" h="23622">
                <a:moveTo>
                  <a:pt x="2489454" y="23621"/>
                </a:moveTo>
                <a:lnTo>
                  <a:pt x="2489454" y="10667"/>
                </a:lnTo>
                <a:lnTo>
                  <a:pt x="0" y="0"/>
                </a:lnTo>
                <a:lnTo>
                  <a:pt x="0" y="12192"/>
                </a:lnTo>
                <a:lnTo>
                  <a:pt x="2489454" y="23621"/>
                </a:lnTo>
                <a:close/>
              </a:path>
            </a:pathLst>
          </a:custGeom>
          <a:solidFill>
            <a:srgbClr val="4A7EBB"/>
          </a:solidFill>
        </p:spPr>
        <p:txBody>
          <a:bodyPr wrap="square" lIns="0" tIns="0" rIns="0" bIns="0" rtlCol="0">
            <a:noAutofit/>
          </a:bodyPr>
          <a:lstStyle/>
          <a:p>
            <a:endParaRPr/>
          </a:p>
        </p:txBody>
      </p:sp>
      <p:sp>
        <p:nvSpPr>
          <p:cNvPr id="8" name="object 8"/>
          <p:cNvSpPr/>
          <p:nvPr/>
        </p:nvSpPr>
        <p:spPr>
          <a:xfrm>
            <a:off x="1475994" y="1457705"/>
            <a:ext cx="103631" cy="857250"/>
          </a:xfrm>
          <a:custGeom>
            <a:avLst/>
            <a:gdLst/>
            <a:ahLst/>
            <a:cxnLst/>
            <a:rect l="l" t="t" r="r" b="b"/>
            <a:pathLst>
              <a:path w="103631" h="857250">
                <a:moveTo>
                  <a:pt x="103631" y="768858"/>
                </a:moveTo>
                <a:lnTo>
                  <a:pt x="102107" y="765048"/>
                </a:lnTo>
                <a:lnTo>
                  <a:pt x="99059" y="762762"/>
                </a:lnTo>
                <a:lnTo>
                  <a:pt x="96011" y="761238"/>
                </a:lnTo>
                <a:lnTo>
                  <a:pt x="92201" y="762000"/>
                </a:lnTo>
                <a:lnTo>
                  <a:pt x="90677" y="765048"/>
                </a:lnTo>
                <a:lnTo>
                  <a:pt x="57954" y="820510"/>
                </a:lnTo>
                <a:lnTo>
                  <a:pt x="57911" y="844296"/>
                </a:lnTo>
                <a:lnTo>
                  <a:pt x="44957" y="844296"/>
                </a:lnTo>
                <a:lnTo>
                  <a:pt x="44957" y="820227"/>
                </a:lnTo>
                <a:lnTo>
                  <a:pt x="12953" y="765048"/>
                </a:lnTo>
                <a:lnTo>
                  <a:pt x="10667" y="762000"/>
                </a:lnTo>
                <a:lnTo>
                  <a:pt x="6857" y="761238"/>
                </a:lnTo>
                <a:lnTo>
                  <a:pt x="761" y="764286"/>
                </a:lnTo>
                <a:lnTo>
                  <a:pt x="0" y="768858"/>
                </a:lnTo>
                <a:lnTo>
                  <a:pt x="1523" y="771906"/>
                </a:lnTo>
                <a:lnTo>
                  <a:pt x="44957" y="845612"/>
                </a:lnTo>
                <a:lnTo>
                  <a:pt x="44957" y="844296"/>
                </a:lnTo>
                <a:lnTo>
                  <a:pt x="45001" y="845685"/>
                </a:lnTo>
                <a:lnTo>
                  <a:pt x="51815" y="857250"/>
                </a:lnTo>
                <a:lnTo>
                  <a:pt x="101345" y="771906"/>
                </a:lnTo>
                <a:lnTo>
                  <a:pt x="103631" y="768858"/>
                </a:lnTo>
                <a:close/>
              </a:path>
              <a:path w="103631" h="857250">
                <a:moveTo>
                  <a:pt x="51483" y="831478"/>
                </a:moveTo>
                <a:lnTo>
                  <a:pt x="45001" y="820301"/>
                </a:lnTo>
                <a:lnTo>
                  <a:pt x="44957" y="844296"/>
                </a:lnTo>
                <a:lnTo>
                  <a:pt x="45719" y="844296"/>
                </a:lnTo>
                <a:lnTo>
                  <a:pt x="45719" y="841247"/>
                </a:lnTo>
                <a:lnTo>
                  <a:pt x="51483" y="831478"/>
                </a:lnTo>
                <a:close/>
              </a:path>
              <a:path w="103631" h="857250">
                <a:moveTo>
                  <a:pt x="59435" y="0"/>
                </a:moveTo>
                <a:lnTo>
                  <a:pt x="46481" y="0"/>
                </a:lnTo>
                <a:lnTo>
                  <a:pt x="45001" y="820301"/>
                </a:lnTo>
                <a:lnTo>
                  <a:pt x="51483" y="831478"/>
                </a:lnTo>
                <a:lnTo>
                  <a:pt x="57954" y="820510"/>
                </a:lnTo>
                <a:lnTo>
                  <a:pt x="59435" y="0"/>
                </a:lnTo>
                <a:close/>
              </a:path>
              <a:path w="103631" h="857250">
                <a:moveTo>
                  <a:pt x="57149" y="841247"/>
                </a:moveTo>
                <a:lnTo>
                  <a:pt x="51483" y="831478"/>
                </a:lnTo>
                <a:lnTo>
                  <a:pt x="45719" y="841247"/>
                </a:lnTo>
                <a:lnTo>
                  <a:pt x="57149" y="841247"/>
                </a:lnTo>
                <a:close/>
              </a:path>
              <a:path w="103631" h="857250">
                <a:moveTo>
                  <a:pt x="57149" y="844296"/>
                </a:moveTo>
                <a:lnTo>
                  <a:pt x="57149" y="841247"/>
                </a:lnTo>
                <a:lnTo>
                  <a:pt x="45719" y="841247"/>
                </a:lnTo>
                <a:lnTo>
                  <a:pt x="45719" y="844296"/>
                </a:lnTo>
                <a:lnTo>
                  <a:pt x="57149" y="844296"/>
                </a:lnTo>
                <a:close/>
              </a:path>
              <a:path w="103631" h="857250">
                <a:moveTo>
                  <a:pt x="57954" y="820510"/>
                </a:moveTo>
                <a:lnTo>
                  <a:pt x="51483" y="831478"/>
                </a:lnTo>
                <a:lnTo>
                  <a:pt x="57149" y="841247"/>
                </a:lnTo>
                <a:lnTo>
                  <a:pt x="57149" y="844296"/>
                </a:lnTo>
                <a:lnTo>
                  <a:pt x="57911" y="844296"/>
                </a:lnTo>
                <a:lnTo>
                  <a:pt x="57954" y="820510"/>
                </a:lnTo>
                <a:close/>
              </a:path>
            </a:pathLst>
          </a:custGeom>
          <a:solidFill>
            <a:srgbClr val="4A7EBB"/>
          </a:solidFill>
        </p:spPr>
        <p:txBody>
          <a:bodyPr wrap="square" lIns="0" tIns="0" rIns="0" bIns="0" rtlCol="0">
            <a:noAutofit/>
          </a:bodyPr>
          <a:lstStyle/>
          <a:p>
            <a:endParaRPr/>
          </a:p>
        </p:txBody>
      </p:sp>
      <p:sp>
        <p:nvSpPr>
          <p:cNvPr id="9" name="object 9"/>
          <p:cNvSpPr/>
          <p:nvPr/>
        </p:nvSpPr>
        <p:spPr>
          <a:xfrm>
            <a:off x="8173781" y="1457705"/>
            <a:ext cx="0" cy="957834"/>
          </a:xfrm>
          <a:custGeom>
            <a:avLst/>
            <a:gdLst/>
            <a:ahLst/>
            <a:cxnLst/>
            <a:rect l="l" t="t" r="r" b="b"/>
            <a:pathLst>
              <a:path h="957834">
                <a:moveTo>
                  <a:pt x="0" y="0"/>
                </a:moveTo>
                <a:lnTo>
                  <a:pt x="0" y="957834"/>
                </a:lnTo>
              </a:path>
            </a:pathLst>
          </a:custGeom>
          <a:ln w="15370">
            <a:solidFill>
              <a:srgbClr val="4A7EBB"/>
            </a:solidFill>
          </a:ln>
        </p:spPr>
        <p:txBody>
          <a:bodyPr wrap="square" lIns="0" tIns="0" rIns="0" bIns="0" rtlCol="0">
            <a:noAutofit/>
          </a:bodyPr>
          <a:lstStyle/>
          <a:p>
            <a:endParaRPr/>
          </a:p>
        </p:txBody>
      </p:sp>
      <p:sp>
        <p:nvSpPr>
          <p:cNvPr id="10" name="object 10"/>
          <p:cNvSpPr/>
          <p:nvPr/>
        </p:nvSpPr>
        <p:spPr>
          <a:xfrm>
            <a:off x="3691128" y="1671827"/>
            <a:ext cx="102870" cy="285750"/>
          </a:xfrm>
          <a:custGeom>
            <a:avLst/>
            <a:gdLst/>
            <a:ahLst/>
            <a:cxnLst/>
            <a:rect l="l" t="t" r="r" b="b"/>
            <a:pathLst>
              <a:path w="102870" h="285750">
                <a:moveTo>
                  <a:pt x="45084" y="250826"/>
                </a:moveTo>
                <a:lnTo>
                  <a:pt x="12192" y="193548"/>
                </a:lnTo>
                <a:lnTo>
                  <a:pt x="10668" y="190500"/>
                </a:lnTo>
                <a:lnTo>
                  <a:pt x="6858" y="189738"/>
                </a:lnTo>
                <a:lnTo>
                  <a:pt x="762" y="192786"/>
                </a:lnTo>
                <a:lnTo>
                  <a:pt x="0" y="197358"/>
                </a:lnTo>
                <a:lnTo>
                  <a:pt x="1524" y="200406"/>
                </a:lnTo>
                <a:lnTo>
                  <a:pt x="44958" y="275246"/>
                </a:lnTo>
                <a:lnTo>
                  <a:pt x="45084" y="250826"/>
                </a:lnTo>
                <a:close/>
              </a:path>
              <a:path w="102870" h="285750">
                <a:moveTo>
                  <a:pt x="50930" y="261005"/>
                </a:moveTo>
                <a:lnTo>
                  <a:pt x="45084" y="250826"/>
                </a:lnTo>
                <a:lnTo>
                  <a:pt x="44958" y="273558"/>
                </a:lnTo>
                <a:lnTo>
                  <a:pt x="45720" y="273558"/>
                </a:lnTo>
                <a:lnTo>
                  <a:pt x="45720" y="269748"/>
                </a:lnTo>
                <a:lnTo>
                  <a:pt x="50930" y="261005"/>
                </a:lnTo>
                <a:close/>
              </a:path>
              <a:path w="102870" h="285750">
                <a:moveTo>
                  <a:pt x="102870" y="197358"/>
                </a:moveTo>
                <a:lnTo>
                  <a:pt x="102108" y="193548"/>
                </a:lnTo>
                <a:lnTo>
                  <a:pt x="96012" y="190500"/>
                </a:lnTo>
                <a:lnTo>
                  <a:pt x="92202" y="191262"/>
                </a:lnTo>
                <a:lnTo>
                  <a:pt x="90678" y="194310"/>
                </a:lnTo>
                <a:lnTo>
                  <a:pt x="57279" y="250351"/>
                </a:lnTo>
                <a:lnTo>
                  <a:pt x="57150" y="273558"/>
                </a:lnTo>
                <a:lnTo>
                  <a:pt x="44958" y="273558"/>
                </a:lnTo>
                <a:lnTo>
                  <a:pt x="44958" y="275246"/>
                </a:lnTo>
                <a:lnTo>
                  <a:pt x="51054" y="285750"/>
                </a:lnTo>
                <a:lnTo>
                  <a:pt x="101346" y="200406"/>
                </a:lnTo>
                <a:lnTo>
                  <a:pt x="102870" y="197358"/>
                </a:lnTo>
                <a:close/>
              </a:path>
              <a:path w="102870" h="285750">
                <a:moveTo>
                  <a:pt x="58674" y="0"/>
                </a:moveTo>
                <a:lnTo>
                  <a:pt x="46482" y="0"/>
                </a:lnTo>
                <a:lnTo>
                  <a:pt x="45084" y="250826"/>
                </a:lnTo>
                <a:lnTo>
                  <a:pt x="50930" y="261005"/>
                </a:lnTo>
                <a:lnTo>
                  <a:pt x="57279" y="250351"/>
                </a:lnTo>
                <a:lnTo>
                  <a:pt x="58674" y="0"/>
                </a:lnTo>
                <a:close/>
              </a:path>
              <a:path w="102870" h="285750">
                <a:moveTo>
                  <a:pt x="56388" y="270510"/>
                </a:moveTo>
                <a:lnTo>
                  <a:pt x="50930" y="261005"/>
                </a:lnTo>
                <a:lnTo>
                  <a:pt x="45720" y="269748"/>
                </a:lnTo>
                <a:lnTo>
                  <a:pt x="56388" y="270510"/>
                </a:lnTo>
                <a:close/>
              </a:path>
              <a:path w="102870" h="285750">
                <a:moveTo>
                  <a:pt x="56388" y="273558"/>
                </a:moveTo>
                <a:lnTo>
                  <a:pt x="56388" y="270510"/>
                </a:lnTo>
                <a:lnTo>
                  <a:pt x="45720" y="269748"/>
                </a:lnTo>
                <a:lnTo>
                  <a:pt x="45720" y="273558"/>
                </a:lnTo>
                <a:lnTo>
                  <a:pt x="56388" y="273558"/>
                </a:lnTo>
                <a:close/>
              </a:path>
              <a:path w="102870" h="285750">
                <a:moveTo>
                  <a:pt x="57279" y="250351"/>
                </a:moveTo>
                <a:lnTo>
                  <a:pt x="50930" y="261005"/>
                </a:lnTo>
                <a:lnTo>
                  <a:pt x="56388" y="270510"/>
                </a:lnTo>
                <a:lnTo>
                  <a:pt x="56388" y="273558"/>
                </a:lnTo>
                <a:lnTo>
                  <a:pt x="57150" y="273558"/>
                </a:lnTo>
                <a:lnTo>
                  <a:pt x="57279" y="250351"/>
                </a:lnTo>
                <a:close/>
              </a:path>
            </a:pathLst>
          </a:custGeom>
          <a:solidFill>
            <a:srgbClr val="4A7EBB"/>
          </a:solidFill>
        </p:spPr>
        <p:txBody>
          <a:bodyPr wrap="square" lIns="0" tIns="0" rIns="0" bIns="0" rtlCol="0">
            <a:noAutofit/>
          </a:bodyPr>
          <a:lstStyle/>
          <a:p>
            <a:endParaRPr/>
          </a:p>
        </p:txBody>
      </p:sp>
      <p:sp>
        <p:nvSpPr>
          <p:cNvPr id="11" name="object 11"/>
          <p:cNvSpPr/>
          <p:nvPr/>
        </p:nvSpPr>
        <p:spPr>
          <a:xfrm>
            <a:off x="5407152" y="1600200"/>
            <a:ext cx="102870" cy="286512"/>
          </a:xfrm>
          <a:custGeom>
            <a:avLst/>
            <a:gdLst/>
            <a:ahLst/>
            <a:cxnLst/>
            <a:rect l="l" t="t" r="r" b="b"/>
            <a:pathLst>
              <a:path w="102870" h="286512">
                <a:moveTo>
                  <a:pt x="45084" y="250826"/>
                </a:moveTo>
                <a:lnTo>
                  <a:pt x="12192" y="193548"/>
                </a:lnTo>
                <a:lnTo>
                  <a:pt x="10668" y="191262"/>
                </a:lnTo>
                <a:lnTo>
                  <a:pt x="6858" y="189738"/>
                </a:lnTo>
                <a:lnTo>
                  <a:pt x="3810" y="191262"/>
                </a:lnTo>
                <a:lnTo>
                  <a:pt x="762" y="193548"/>
                </a:lnTo>
                <a:lnTo>
                  <a:pt x="0" y="197358"/>
                </a:lnTo>
                <a:lnTo>
                  <a:pt x="1524" y="200406"/>
                </a:lnTo>
                <a:lnTo>
                  <a:pt x="44958" y="275914"/>
                </a:lnTo>
                <a:lnTo>
                  <a:pt x="45084" y="250826"/>
                </a:lnTo>
                <a:close/>
              </a:path>
              <a:path w="102870" h="286512">
                <a:moveTo>
                  <a:pt x="51126" y="261347"/>
                </a:moveTo>
                <a:lnTo>
                  <a:pt x="45084" y="250826"/>
                </a:lnTo>
                <a:lnTo>
                  <a:pt x="44958" y="273558"/>
                </a:lnTo>
                <a:lnTo>
                  <a:pt x="45720" y="273558"/>
                </a:lnTo>
                <a:lnTo>
                  <a:pt x="45720" y="270510"/>
                </a:lnTo>
                <a:lnTo>
                  <a:pt x="51126" y="261347"/>
                </a:lnTo>
                <a:close/>
              </a:path>
              <a:path w="102870" h="286512">
                <a:moveTo>
                  <a:pt x="102870" y="198120"/>
                </a:moveTo>
                <a:lnTo>
                  <a:pt x="102108" y="193548"/>
                </a:lnTo>
                <a:lnTo>
                  <a:pt x="96012" y="190500"/>
                </a:lnTo>
                <a:lnTo>
                  <a:pt x="92202" y="191262"/>
                </a:lnTo>
                <a:lnTo>
                  <a:pt x="90678" y="194310"/>
                </a:lnTo>
                <a:lnTo>
                  <a:pt x="57276" y="250922"/>
                </a:lnTo>
                <a:lnTo>
                  <a:pt x="57150" y="273558"/>
                </a:lnTo>
                <a:lnTo>
                  <a:pt x="44958" y="273558"/>
                </a:lnTo>
                <a:lnTo>
                  <a:pt x="44958" y="275914"/>
                </a:lnTo>
                <a:lnTo>
                  <a:pt x="51054" y="286512"/>
                </a:lnTo>
                <a:lnTo>
                  <a:pt x="101346" y="201168"/>
                </a:lnTo>
                <a:lnTo>
                  <a:pt x="102870" y="198120"/>
                </a:lnTo>
                <a:close/>
              </a:path>
              <a:path w="102870" h="286512">
                <a:moveTo>
                  <a:pt x="58674" y="762"/>
                </a:moveTo>
                <a:lnTo>
                  <a:pt x="46482" y="0"/>
                </a:lnTo>
                <a:lnTo>
                  <a:pt x="45084" y="250826"/>
                </a:lnTo>
                <a:lnTo>
                  <a:pt x="51126" y="261347"/>
                </a:lnTo>
                <a:lnTo>
                  <a:pt x="57276" y="250922"/>
                </a:lnTo>
                <a:lnTo>
                  <a:pt x="58674" y="762"/>
                </a:lnTo>
                <a:close/>
              </a:path>
              <a:path w="102870" h="286512">
                <a:moveTo>
                  <a:pt x="56388" y="270510"/>
                </a:moveTo>
                <a:lnTo>
                  <a:pt x="51126" y="261347"/>
                </a:lnTo>
                <a:lnTo>
                  <a:pt x="45720" y="270510"/>
                </a:lnTo>
                <a:lnTo>
                  <a:pt x="56388" y="270510"/>
                </a:lnTo>
                <a:close/>
              </a:path>
              <a:path w="102870" h="286512">
                <a:moveTo>
                  <a:pt x="56388" y="273558"/>
                </a:moveTo>
                <a:lnTo>
                  <a:pt x="56388" y="270510"/>
                </a:lnTo>
                <a:lnTo>
                  <a:pt x="45720" y="270510"/>
                </a:lnTo>
                <a:lnTo>
                  <a:pt x="45720" y="273558"/>
                </a:lnTo>
                <a:lnTo>
                  <a:pt x="56388" y="273558"/>
                </a:lnTo>
                <a:close/>
              </a:path>
              <a:path w="102870" h="286512">
                <a:moveTo>
                  <a:pt x="57276" y="250922"/>
                </a:moveTo>
                <a:lnTo>
                  <a:pt x="51126" y="261347"/>
                </a:lnTo>
                <a:lnTo>
                  <a:pt x="56388" y="270510"/>
                </a:lnTo>
                <a:lnTo>
                  <a:pt x="56388" y="273558"/>
                </a:lnTo>
                <a:lnTo>
                  <a:pt x="57150" y="273558"/>
                </a:lnTo>
                <a:lnTo>
                  <a:pt x="57276" y="250922"/>
                </a:lnTo>
                <a:close/>
              </a:path>
            </a:pathLst>
          </a:custGeom>
          <a:solidFill>
            <a:srgbClr val="4A7EBB"/>
          </a:solidFill>
        </p:spPr>
        <p:txBody>
          <a:bodyPr wrap="square" lIns="0" tIns="0" rIns="0" bIns="0" rtlCol="0">
            <a:noAutofit/>
          </a:bodyPr>
          <a:lstStyle/>
          <a:p>
            <a:endParaRPr/>
          </a:p>
        </p:txBody>
      </p:sp>
      <p:sp>
        <p:nvSpPr>
          <p:cNvPr id="12" name="object 12"/>
          <p:cNvSpPr/>
          <p:nvPr/>
        </p:nvSpPr>
        <p:spPr>
          <a:xfrm>
            <a:off x="457200" y="2414777"/>
            <a:ext cx="9144000" cy="979932"/>
          </a:xfrm>
          <a:custGeom>
            <a:avLst/>
            <a:gdLst/>
            <a:ahLst/>
            <a:cxnLst/>
            <a:rect l="l" t="t" r="r" b="b"/>
            <a:pathLst>
              <a:path w="9144000" h="979932">
                <a:moveTo>
                  <a:pt x="0" y="0"/>
                </a:moveTo>
                <a:lnTo>
                  <a:pt x="0" y="979932"/>
                </a:lnTo>
                <a:lnTo>
                  <a:pt x="9144000" y="979931"/>
                </a:lnTo>
                <a:lnTo>
                  <a:pt x="9144000" y="0"/>
                </a:lnTo>
                <a:lnTo>
                  <a:pt x="0" y="0"/>
                </a:lnTo>
                <a:close/>
              </a:path>
            </a:pathLst>
          </a:custGeom>
          <a:solidFill>
            <a:srgbClr val="FFFFFF"/>
          </a:solidFill>
        </p:spPr>
        <p:txBody>
          <a:bodyPr wrap="square" lIns="0" tIns="0" rIns="0" bIns="0" rtlCol="0">
            <a:noAutofit/>
          </a:bodyPr>
          <a:lstStyle/>
          <a:p>
            <a:endParaRPr/>
          </a:p>
        </p:txBody>
      </p:sp>
      <p:sp>
        <p:nvSpPr>
          <p:cNvPr id="13" name="object 13"/>
          <p:cNvSpPr txBox="1"/>
          <p:nvPr/>
        </p:nvSpPr>
        <p:spPr>
          <a:xfrm>
            <a:off x="1035811" y="2352040"/>
            <a:ext cx="1068070" cy="316865"/>
          </a:xfrm>
          <a:prstGeom prst="rect">
            <a:avLst/>
          </a:prstGeom>
        </p:spPr>
        <p:txBody>
          <a:bodyPr vert="horz" wrap="square" lIns="0" tIns="0" rIns="0" bIns="0" rtlCol="0">
            <a:noAutofit/>
          </a:bodyPr>
          <a:lstStyle/>
          <a:p>
            <a:pPr marL="12700">
              <a:lnSpc>
                <a:spcPct val="100000"/>
              </a:lnSpc>
            </a:pPr>
            <a:r>
              <a:rPr sz="2000" spc="-20" dirty="0" smtClean="0">
                <a:solidFill>
                  <a:srgbClr val="F79646"/>
                </a:solidFill>
                <a:latin typeface="Times New Roman"/>
                <a:cs typeface="Times New Roman"/>
              </a:rPr>
              <a:t>SUMBE</a:t>
            </a:r>
            <a:r>
              <a:rPr sz="2000" spc="-15" dirty="0" smtClean="0">
                <a:solidFill>
                  <a:srgbClr val="F79646"/>
                </a:solidFill>
                <a:latin typeface="Times New Roman"/>
                <a:cs typeface="Times New Roman"/>
              </a:rPr>
              <a:t>R</a:t>
            </a:r>
            <a:endParaRPr sz="2000">
              <a:latin typeface="Times New Roman"/>
              <a:cs typeface="Times New Roman"/>
            </a:endParaRPr>
          </a:p>
        </p:txBody>
      </p:sp>
      <p:sp>
        <p:nvSpPr>
          <p:cNvPr id="14" name="object 14"/>
          <p:cNvSpPr/>
          <p:nvPr/>
        </p:nvSpPr>
        <p:spPr>
          <a:xfrm>
            <a:off x="8121395" y="2415539"/>
            <a:ext cx="102869" cy="328421"/>
          </a:xfrm>
          <a:custGeom>
            <a:avLst/>
            <a:gdLst/>
            <a:ahLst/>
            <a:cxnLst/>
            <a:rect l="l" t="t" r="r" b="b"/>
            <a:pathLst>
              <a:path w="102869" h="328421">
                <a:moveTo>
                  <a:pt x="102869" y="239267"/>
                </a:moveTo>
                <a:lnTo>
                  <a:pt x="102107" y="235457"/>
                </a:lnTo>
                <a:lnTo>
                  <a:pt x="96011" y="232409"/>
                </a:lnTo>
                <a:lnTo>
                  <a:pt x="92201" y="233171"/>
                </a:lnTo>
                <a:lnTo>
                  <a:pt x="90677" y="236219"/>
                </a:lnTo>
                <a:lnTo>
                  <a:pt x="57940" y="291707"/>
                </a:lnTo>
                <a:lnTo>
                  <a:pt x="57911" y="315467"/>
                </a:lnTo>
                <a:lnTo>
                  <a:pt x="44957" y="315467"/>
                </a:lnTo>
                <a:lnTo>
                  <a:pt x="44957" y="291755"/>
                </a:lnTo>
                <a:lnTo>
                  <a:pt x="12191" y="236219"/>
                </a:lnTo>
                <a:lnTo>
                  <a:pt x="10667" y="233171"/>
                </a:lnTo>
                <a:lnTo>
                  <a:pt x="6857" y="231647"/>
                </a:lnTo>
                <a:lnTo>
                  <a:pt x="3809" y="233933"/>
                </a:lnTo>
                <a:lnTo>
                  <a:pt x="761" y="235457"/>
                </a:lnTo>
                <a:lnTo>
                  <a:pt x="0" y="239267"/>
                </a:lnTo>
                <a:lnTo>
                  <a:pt x="1523" y="242315"/>
                </a:lnTo>
                <a:lnTo>
                  <a:pt x="44957" y="317824"/>
                </a:lnTo>
                <a:lnTo>
                  <a:pt x="44957" y="315467"/>
                </a:lnTo>
                <a:lnTo>
                  <a:pt x="44986" y="317873"/>
                </a:lnTo>
                <a:lnTo>
                  <a:pt x="51053" y="328421"/>
                </a:lnTo>
                <a:lnTo>
                  <a:pt x="101345" y="242315"/>
                </a:lnTo>
                <a:lnTo>
                  <a:pt x="102869" y="239267"/>
                </a:lnTo>
                <a:close/>
              </a:path>
              <a:path w="102869" h="328421">
                <a:moveTo>
                  <a:pt x="51434" y="302733"/>
                </a:moveTo>
                <a:lnTo>
                  <a:pt x="44986" y="291803"/>
                </a:lnTo>
                <a:lnTo>
                  <a:pt x="44957" y="315467"/>
                </a:lnTo>
                <a:lnTo>
                  <a:pt x="45719" y="315467"/>
                </a:lnTo>
                <a:lnTo>
                  <a:pt x="45719" y="312419"/>
                </a:lnTo>
                <a:lnTo>
                  <a:pt x="51434" y="302733"/>
                </a:lnTo>
                <a:close/>
              </a:path>
              <a:path w="102869" h="328421">
                <a:moveTo>
                  <a:pt x="58289" y="0"/>
                </a:moveTo>
                <a:lnTo>
                  <a:pt x="45335" y="0"/>
                </a:lnTo>
                <a:lnTo>
                  <a:pt x="44986" y="291803"/>
                </a:lnTo>
                <a:lnTo>
                  <a:pt x="51434" y="302733"/>
                </a:lnTo>
                <a:lnTo>
                  <a:pt x="57940" y="291707"/>
                </a:lnTo>
                <a:lnTo>
                  <a:pt x="58289" y="0"/>
                </a:lnTo>
                <a:close/>
              </a:path>
              <a:path w="102869" h="328421">
                <a:moveTo>
                  <a:pt x="57149" y="312419"/>
                </a:moveTo>
                <a:lnTo>
                  <a:pt x="51434" y="302733"/>
                </a:lnTo>
                <a:lnTo>
                  <a:pt x="45719" y="312419"/>
                </a:lnTo>
                <a:lnTo>
                  <a:pt x="57149" y="312419"/>
                </a:lnTo>
                <a:close/>
              </a:path>
              <a:path w="102869" h="328421">
                <a:moveTo>
                  <a:pt x="57149" y="315467"/>
                </a:moveTo>
                <a:lnTo>
                  <a:pt x="57149" y="312419"/>
                </a:lnTo>
                <a:lnTo>
                  <a:pt x="45719" y="312419"/>
                </a:lnTo>
                <a:lnTo>
                  <a:pt x="45719" y="315467"/>
                </a:lnTo>
                <a:lnTo>
                  <a:pt x="57149" y="315467"/>
                </a:lnTo>
                <a:close/>
              </a:path>
              <a:path w="102869" h="328421">
                <a:moveTo>
                  <a:pt x="57940" y="291707"/>
                </a:moveTo>
                <a:lnTo>
                  <a:pt x="51434" y="302733"/>
                </a:lnTo>
                <a:lnTo>
                  <a:pt x="57149" y="312419"/>
                </a:lnTo>
                <a:lnTo>
                  <a:pt x="57149" y="315467"/>
                </a:lnTo>
                <a:lnTo>
                  <a:pt x="57911" y="315467"/>
                </a:lnTo>
                <a:lnTo>
                  <a:pt x="57940" y="291707"/>
                </a:lnTo>
                <a:close/>
              </a:path>
            </a:pathLst>
          </a:custGeom>
          <a:solidFill>
            <a:srgbClr val="4A7EBB"/>
          </a:solidFill>
        </p:spPr>
        <p:txBody>
          <a:bodyPr wrap="square" lIns="0" tIns="0" rIns="0" bIns="0" rtlCol="0">
            <a:noAutofit/>
          </a:bodyPr>
          <a:lstStyle/>
          <a:p>
            <a:endParaRPr/>
          </a:p>
        </p:txBody>
      </p:sp>
      <p:sp>
        <p:nvSpPr>
          <p:cNvPr id="15" name="object 15"/>
          <p:cNvSpPr/>
          <p:nvPr/>
        </p:nvSpPr>
        <p:spPr>
          <a:xfrm>
            <a:off x="3333750" y="2521457"/>
            <a:ext cx="102870" cy="357377"/>
          </a:xfrm>
          <a:custGeom>
            <a:avLst/>
            <a:gdLst/>
            <a:ahLst/>
            <a:cxnLst/>
            <a:rect l="l" t="t" r="r" b="b"/>
            <a:pathLst>
              <a:path w="102870" h="357377">
                <a:moveTo>
                  <a:pt x="45059" y="321501"/>
                </a:moveTo>
                <a:lnTo>
                  <a:pt x="12954" y="265176"/>
                </a:lnTo>
                <a:lnTo>
                  <a:pt x="10668" y="262128"/>
                </a:lnTo>
                <a:lnTo>
                  <a:pt x="6858" y="260604"/>
                </a:lnTo>
                <a:lnTo>
                  <a:pt x="3810" y="262890"/>
                </a:lnTo>
                <a:lnTo>
                  <a:pt x="762" y="264414"/>
                </a:lnTo>
                <a:lnTo>
                  <a:pt x="0" y="268224"/>
                </a:lnTo>
                <a:lnTo>
                  <a:pt x="1524" y="271272"/>
                </a:lnTo>
                <a:lnTo>
                  <a:pt x="44958" y="346780"/>
                </a:lnTo>
                <a:lnTo>
                  <a:pt x="45059" y="321501"/>
                </a:lnTo>
                <a:close/>
              </a:path>
              <a:path w="102870" h="357377">
                <a:moveTo>
                  <a:pt x="51145" y="332179"/>
                </a:moveTo>
                <a:lnTo>
                  <a:pt x="45059" y="321501"/>
                </a:lnTo>
                <a:lnTo>
                  <a:pt x="44958" y="344424"/>
                </a:lnTo>
                <a:lnTo>
                  <a:pt x="45720" y="344424"/>
                </a:lnTo>
                <a:lnTo>
                  <a:pt x="45720" y="341376"/>
                </a:lnTo>
                <a:lnTo>
                  <a:pt x="51145" y="332179"/>
                </a:lnTo>
                <a:close/>
              </a:path>
              <a:path w="102870" h="357377">
                <a:moveTo>
                  <a:pt x="102870" y="268986"/>
                </a:moveTo>
                <a:lnTo>
                  <a:pt x="102108" y="264414"/>
                </a:lnTo>
                <a:lnTo>
                  <a:pt x="96012" y="261365"/>
                </a:lnTo>
                <a:lnTo>
                  <a:pt x="92202" y="262128"/>
                </a:lnTo>
                <a:lnTo>
                  <a:pt x="90678" y="265176"/>
                </a:lnTo>
                <a:lnTo>
                  <a:pt x="58017" y="320532"/>
                </a:lnTo>
                <a:lnTo>
                  <a:pt x="57912" y="344424"/>
                </a:lnTo>
                <a:lnTo>
                  <a:pt x="44958" y="344424"/>
                </a:lnTo>
                <a:lnTo>
                  <a:pt x="44958" y="346780"/>
                </a:lnTo>
                <a:lnTo>
                  <a:pt x="51054" y="357378"/>
                </a:lnTo>
                <a:lnTo>
                  <a:pt x="101346" y="272034"/>
                </a:lnTo>
                <a:lnTo>
                  <a:pt x="102870" y="268986"/>
                </a:lnTo>
                <a:close/>
              </a:path>
              <a:path w="102870" h="357377">
                <a:moveTo>
                  <a:pt x="59436" y="0"/>
                </a:moveTo>
                <a:lnTo>
                  <a:pt x="46482" y="0"/>
                </a:lnTo>
                <a:lnTo>
                  <a:pt x="45059" y="321501"/>
                </a:lnTo>
                <a:lnTo>
                  <a:pt x="51145" y="332179"/>
                </a:lnTo>
                <a:lnTo>
                  <a:pt x="58017" y="320532"/>
                </a:lnTo>
                <a:lnTo>
                  <a:pt x="59436" y="0"/>
                </a:lnTo>
                <a:close/>
              </a:path>
              <a:path w="102870" h="357377">
                <a:moveTo>
                  <a:pt x="56388" y="341376"/>
                </a:moveTo>
                <a:lnTo>
                  <a:pt x="51145" y="332179"/>
                </a:lnTo>
                <a:lnTo>
                  <a:pt x="45720" y="341376"/>
                </a:lnTo>
                <a:lnTo>
                  <a:pt x="56388" y="341376"/>
                </a:lnTo>
                <a:close/>
              </a:path>
              <a:path w="102870" h="357377">
                <a:moveTo>
                  <a:pt x="56388" y="344424"/>
                </a:moveTo>
                <a:lnTo>
                  <a:pt x="56388" y="341376"/>
                </a:lnTo>
                <a:lnTo>
                  <a:pt x="45720" y="341376"/>
                </a:lnTo>
                <a:lnTo>
                  <a:pt x="45720" y="344424"/>
                </a:lnTo>
                <a:lnTo>
                  <a:pt x="56388" y="344424"/>
                </a:lnTo>
                <a:close/>
              </a:path>
              <a:path w="102870" h="357377">
                <a:moveTo>
                  <a:pt x="58017" y="320532"/>
                </a:moveTo>
                <a:lnTo>
                  <a:pt x="51145" y="332179"/>
                </a:lnTo>
                <a:lnTo>
                  <a:pt x="56388" y="341376"/>
                </a:lnTo>
                <a:lnTo>
                  <a:pt x="56388" y="344424"/>
                </a:lnTo>
                <a:lnTo>
                  <a:pt x="57912" y="344424"/>
                </a:lnTo>
                <a:lnTo>
                  <a:pt x="58017" y="320532"/>
                </a:lnTo>
                <a:close/>
              </a:path>
            </a:pathLst>
          </a:custGeom>
          <a:solidFill>
            <a:srgbClr val="4A7EBB"/>
          </a:solidFill>
        </p:spPr>
        <p:txBody>
          <a:bodyPr wrap="square" lIns="0" tIns="0" rIns="0" bIns="0" rtlCol="0">
            <a:noAutofit/>
          </a:bodyPr>
          <a:lstStyle/>
          <a:p>
            <a:endParaRPr/>
          </a:p>
        </p:txBody>
      </p:sp>
      <p:sp>
        <p:nvSpPr>
          <p:cNvPr id="16" name="object 16"/>
          <p:cNvSpPr/>
          <p:nvPr/>
        </p:nvSpPr>
        <p:spPr>
          <a:xfrm>
            <a:off x="5978652" y="2529077"/>
            <a:ext cx="102870" cy="429005"/>
          </a:xfrm>
          <a:custGeom>
            <a:avLst/>
            <a:gdLst/>
            <a:ahLst/>
            <a:cxnLst/>
            <a:rect l="l" t="t" r="r" b="b"/>
            <a:pathLst>
              <a:path w="102870" h="429005">
                <a:moveTo>
                  <a:pt x="45040" y="393439"/>
                </a:moveTo>
                <a:lnTo>
                  <a:pt x="12192" y="336804"/>
                </a:lnTo>
                <a:lnTo>
                  <a:pt x="10668" y="333756"/>
                </a:lnTo>
                <a:lnTo>
                  <a:pt x="6858" y="332232"/>
                </a:lnTo>
                <a:lnTo>
                  <a:pt x="3810" y="334518"/>
                </a:lnTo>
                <a:lnTo>
                  <a:pt x="762" y="336042"/>
                </a:lnTo>
                <a:lnTo>
                  <a:pt x="0" y="339852"/>
                </a:lnTo>
                <a:lnTo>
                  <a:pt x="1524" y="342900"/>
                </a:lnTo>
                <a:lnTo>
                  <a:pt x="44958" y="418408"/>
                </a:lnTo>
                <a:lnTo>
                  <a:pt x="45040" y="393439"/>
                </a:lnTo>
                <a:close/>
              </a:path>
              <a:path w="102870" h="429005">
                <a:moveTo>
                  <a:pt x="51099" y="403886"/>
                </a:moveTo>
                <a:lnTo>
                  <a:pt x="45040" y="393439"/>
                </a:lnTo>
                <a:lnTo>
                  <a:pt x="44958" y="416052"/>
                </a:lnTo>
                <a:lnTo>
                  <a:pt x="45720" y="416052"/>
                </a:lnTo>
                <a:lnTo>
                  <a:pt x="45720" y="413004"/>
                </a:lnTo>
                <a:lnTo>
                  <a:pt x="51099" y="403886"/>
                </a:lnTo>
                <a:close/>
              </a:path>
              <a:path w="102870" h="429005">
                <a:moveTo>
                  <a:pt x="102870" y="340614"/>
                </a:moveTo>
                <a:lnTo>
                  <a:pt x="102108" y="336804"/>
                </a:lnTo>
                <a:lnTo>
                  <a:pt x="99060" y="334518"/>
                </a:lnTo>
                <a:lnTo>
                  <a:pt x="96012" y="332994"/>
                </a:lnTo>
                <a:lnTo>
                  <a:pt x="92202" y="333756"/>
                </a:lnTo>
                <a:lnTo>
                  <a:pt x="90678" y="336804"/>
                </a:lnTo>
                <a:lnTo>
                  <a:pt x="57232" y="393491"/>
                </a:lnTo>
                <a:lnTo>
                  <a:pt x="57150" y="416052"/>
                </a:lnTo>
                <a:lnTo>
                  <a:pt x="44958" y="416052"/>
                </a:lnTo>
                <a:lnTo>
                  <a:pt x="44958" y="418408"/>
                </a:lnTo>
                <a:lnTo>
                  <a:pt x="51054" y="429006"/>
                </a:lnTo>
                <a:lnTo>
                  <a:pt x="101346" y="343662"/>
                </a:lnTo>
                <a:lnTo>
                  <a:pt x="102870" y="340614"/>
                </a:lnTo>
                <a:close/>
              </a:path>
              <a:path w="102870" h="429005">
                <a:moveTo>
                  <a:pt x="58674" y="0"/>
                </a:moveTo>
                <a:lnTo>
                  <a:pt x="46482" y="0"/>
                </a:lnTo>
                <a:lnTo>
                  <a:pt x="45040" y="393439"/>
                </a:lnTo>
                <a:lnTo>
                  <a:pt x="51099" y="403886"/>
                </a:lnTo>
                <a:lnTo>
                  <a:pt x="57232" y="393491"/>
                </a:lnTo>
                <a:lnTo>
                  <a:pt x="58674" y="0"/>
                </a:lnTo>
                <a:close/>
              </a:path>
              <a:path w="102870" h="429005">
                <a:moveTo>
                  <a:pt x="56388" y="413004"/>
                </a:moveTo>
                <a:lnTo>
                  <a:pt x="51099" y="403886"/>
                </a:lnTo>
                <a:lnTo>
                  <a:pt x="45720" y="413004"/>
                </a:lnTo>
                <a:lnTo>
                  <a:pt x="56388" y="413004"/>
                </a:lnTo>
                <a:close/>
              </a:path>
              <a:path w="102870" h="429005">
                <a:moveTo>
                  <a:pt x="56388" y="416052"/>
                </a:moveTo>
                <a:lnTo>
                  <a:pt x="56388" y="413004"/>
                </a:lnTo>
                <a:lnTo>
                  <a:pt x="45720" y="413004"/>
                </a:lnTo>
                <a:lnTo>
                  <a:pt x="45720" y="416052"/>
                </a:lnTo>
                <a:lnTo>
                  <a:pt x="56388" y="416052"/>
                </a:lnTo>
                <a:close/>
              </a:path>
              <a:path w="102870" h="429005">
                <a:moveTo>
                  <a:pt x="57232" y="393491"/>
                </a:moveTo>
                <a:lnTo>
                  <a:pt x="51099" y="403886"/>
                </a:lnTo>
                <a:lnTo>
                  <a:pt x="56388" y="413004"/>
                </a:lnTo>
                <a:lnTo>
                  <a:pt x="56388" y="416052"/>
                </a:lnTo>
                <a:lnTo>
                  <a:pt x="57150" y="416052"/>
                </a:lnTo>
                <a:lnTo>
                  <a:pt x="57232" y="393491"/>
                </a:lnTo>
                <a:close/>
              </a:path>
            </a:pathLst>
          </a:custGeom>
          <a:solidFill>
            <a:srgbClr val="4A7EBB"/>
          </a:solidFill>
        </p:spPr>
        <p:txBody>
          <a:bodyPr wrap="square" lIns="0" tIns="0" rIns="0" bIns="0" rtlCol="0">
            <a:noAutofit/>
          </a:bodyPr>
          <a:lstStyle/>
          <a:p>
            <a:endParaRPr/>
          </a:p>
        </p:txBody>
      </p:sp>
      <p:sp>
        <p:nvSpPr>
          <p:cNvPr id="17" name="object 17"/>
          <p:cNvSpPr/>
          <p:nvPr/>
        </p:nvSpPr>
        <p:spPr>
          <a:xfrm>
            <a:off x="7505203" y="3206495"/>
            <a:ext cx="382258" cy="188214"/>
          </a:xfrm>
          <a:custGeom>
            <a:avLst/>
            <a:gdLst/>
            <a:ahLst/>
            <a:cxnLst/>
            <a:rect l="l" t="t" r="r" b="b"/>
            <a:pathLst>
              <a:path w="382258" h="188214">
                <a:moveTo>
                  <a:pt x="359385" y="18306"/>
                </a:moveTo>
                <a:lnTo>
                  <a:pt x="346394" y="17403"/>
                </a:lnTo>
                <a:lnTo>
                  <a:pt x="0" y="188214"/>
                </a:lnTo>
                <a:lnTo>
                  <a:pt x="28513" y="188214"/>
                </a:lnTo>
                <a:lnTo>
                  <a:pt x="352680" y="28363"/>
                </a:lnTo>
                <a:lnTo>
                  <a:pt x="359385" y="18306"/>
                </a:lnTo>
                <a:close/>
              </a:path>
              <a:path w="382258" h="188214">
                <a:moveTo>
                  <a:pt x="382258" y="6858"/>
                </a:moveTo>
                <a:lnTo>
                  <a:pt x="283198" y="0"/>
                </a:lnTo>
                <a:lnTo>
                  <a:pt x="279388" y="0"/>
                </a:lnTo>
                <a:lnTo>
                  <a:pt x="276340" y="2286"/>
                </a:lnTo>
                <a:lnTo>
                  <a:pt x="276340" y="9144"/>
                </a:lnTo>
                <a:lnTo>
                  <a:pt x="278626" y="12192"/>
                </a:lnTo>
                <a:lnTo>
                  <a:pt x="282436" y="12954"/>
                </a:lnTo>
                <a:lnTo>
                  <a:pt x="346394" y="17403"/>
                </a:lnTo>
                <a:lnTo>
                  <a:pt x="367780" y="6858"/>
                </a:lnTo>
                <a:lnTo>
                  <a:pt x="373114" y="18288"/>
                </a:lnTo>
                <a:lnTo>
                  <a:pt x="373114" y="20701"/>
                </a:lnTo>
                <a:lnTo>
                  <a:pt x="382258" y="6858"/>
                </a:lnTo>
                <a:close/>
              </a:path>
              <a:path w="382258" h="188214">
                <a:moveTo>
                  <a:pt x="373114" y="20701"/>
                </a:moveTo>
                <a:lnTo>
                  <a:pt x="373114" y="18288"/>
                </a:lnTo>
                <a:lnTo>
                  <a:pt x="352680" y="28363"/>
                </a:lnTo>
                <a:lnTo>
                  <a:pt x="316726" y="82296"/>
                </a:lnTo>
                <a:lnTo>
                  <a:pt x="314440" y="85344"/>
                </a:lnTo>
                <a:lnTo>
                  <a:pt x="315202" y="89154"/>
                </a:lnTo>
                <a:lnTo>
                  <a:pt x="318250" y="91440"/>
                </a:lnTo>
                <a:lnTo>
                  <a:pt x="321298" y="92964"/>
                </a:lnTo>
                <a:lnTo>
                  <a:pt x="325108" y="92202"/>
                </a:lnTo>
                <a:lnTo>
                  <a:pt x="327394" y="89916"/>
                </a:lnTo>
                <a:lnTo>
                  <a:pt x="373114" y="20701"/>
                </a:lnTo>
                <a:close/>
              </a:path>
              <a:path w="382258" h="188214">
                <a:moveTo>
                  <a:pt x="373114" y="18288"/>
                </a:moveTo>
                <a:lnTo>
                  <a:pt x="367780" y="6858"/>
                </a:lnTo>
                <a:lnTo>
                  <a:pt x="346394" y="17403"/>
                </a:lnTo>
                <a:lnTo>
                  <a:pt x="359385" y="18306"/>
                </a:lnTo>
                <a:lnTo>
                  <a:pt x="365494" y="9144"/>
                </a:lnTo>
                <a:lnTo>
                  <a:pt x="370066" y="19050"/>
                </a:lnTo>
                <a:lnTo>
                  <a:pt x="370066" y="19791"/>
                </a:lnTo>
                <a:lnTo>
                  <a:pt x="373114" y="18288"/>
                </a:lnTo>
                <a:close/>
              </a:path>
              <a:path w="382258" h="188214">
                <a:moveTo>
                  <a:pt x="370066" y="19791"/>
                </a:moveTo>
                <a:lnTo>
                  <a:pt x="370066" y="19050"/>
                </a:lnTo>
                <a:lnTo>
                  <a:pt x="359385" y="18306"/>
                </a:lnTo>
                <a:lnTo>
                  <a:pt x="352680" y="28363"/>
                </a:lnTo>
                <a:lnTo>
                  <a:pt x="370066" y="19791"/>
                </a:lnTo>
                <a:close/>
              </a:path>
              <a:path w="382258" h="188214">
                <a:moveTo>
                  <a:pt x="370066" y="19050"/>
                </a:moveTo>
                <a:lnTo>
                  <a:pt x="365494" y="9144"/>
                </a:lnTo>
                <a:lnTo>
                  <a:pt x="359385" y="18306"/>
                </a:lnTo>
                <a:lnTo>
                  <a:pt x="370066" y="19050"/>
                </a:lnTo>
                <a:close/>
              </a:path>
            </a:pathLst>
          </a:custGeom>
          <a:solidFill>
            <a:srgbClr val="4A7EBB"/>
          </a:solidFill>
        </p:spPr>
        <p:txBody>
          <a:bodyPr wrap="square" lIns="0" tIns="0" rIns="0" bIns="0" rtlCol="0">
            <a:noAutofit/>
          </a:bodyPr>
          <a:lstStyle/>
          <a:p>
            <a:endParaRPr/>
          </a:p>
        </p:txBody>
      </p:sp>
      <p:sp>
        <p:nvSpPr>
          <p:cNvPr id="18" name="object 18"/>
          <p:cNvSpPr/>
          <p:nvPr/>
        </p:nvSpPr>
        <p:spPr>
          <a:xfrm>
            <a:off x="457200" y="3393947"/>
            <a:ext cx="9144000" cy="979932"/>
          </a:xfrm>
          <a:custGeom>
            <a:avLst/>
            <a:gdLst/>
            <a:ahLst/>
            <a:cxnLst/>
            <a:rect l="l" t="t" r="r" b="b"/>
            <a:pathLst>
              <a:path w="9144000" h="979932">
                <a:moveTo>
                  <a:pt x="0" y="0"/>
                </a:moveTo>
                <a:lnTo>
                  <a:pt x="0" y="979932"/>
                </a:lnTo>
                <a:lnTo>
                  <a:pt x="9144000" y="979931"/>
                </a:lnTo>
                <a:lnTo>
                  <a:pt x="9144000" y="0"/>
                </a:lnTo>
                <a:lnTo>
                  <a:pt x="0" y="0"/>
                </a:lnTo>
                <a:close/>
              </a:path>
            </a:pathLst>
          </a:custGeom>
          <a:solidFill>
            <a:srgbClr val="FFFFFF"/>
          </a:solidFill>
        </p:spPr>
        <p:txBody>
          <a:bodyPr wrap="square" lIns="0" tIns="0" rIns="0" bIns="0" rtlCol="0">
            <a:noAutofit/>
          </a:bodyPr>
          <a:lstStyle/>
          <a:p>
            <a:endParaRPr/>
          </a:p>
        </p:txBody>
      </p:sp>
      <p:sp>
        <p:nvSpPr>
          <p:cNvPr id="19" name="object 19"/>
          <p:cNvSpPr txBox="1"/>
          <p:nvPr/>
        </p:nvSpPr>
        <p:spPr>
          <a:xfrm>
            <a:off x="1035811" y="2656840"/>
            <a:ext cx="1412240" cy="926465"/>
          </a:xfrm>
          <a:prstGeom prst="rect">
            <a:avLst/>
          </a:prstGeom>
        </p:spPr>
        <p:txBody>
          <a:bodyPr vert="horz" wrap="square" lIns="0" tIns="0" rIns="0" bIns="0" rtlCol="0">
            <a:noAutofit/>
          </a:bodyPr>
          <a:lstStyle/>
          <a:p>
            <a:pPr marL="12700">
              <a:lnSpc>
                <a:spcPct val="100000"/>
              </a:lnSpc>
            </a:pPr>
            <a:r>
              <a:rPr sz="2000" spc="-15" dirty="0" smtClean="0">
                <a:solidFill>
                  <a:srgbClr val="F79646"/>
                </a:solidFill>
                <a:latin typeface="Times New Roman"/>
                <a:cs typeface="Times New Roman"/>
              </a:rPr>
              <a:t>PEN</a:t>
            </a:r>
            <a:r>
              <a:rPr sz="2000" spc="-235" dirty="0" smtClean="0">
                <a:solidFill>
                  <a:srgbClr val="F79646"/>
                </a:solidFill>
                <a:latin typeface="Times New Roman"/>
                <a:cs typeface="Times New Roman"/>
              </a:rPr>
              <a:t>Y</a:t>
            </a:r>
            <a:r>
              <a:rPr sz="2000" spc="-10" dirty="0" smtClean="0">
                <a:solidFill>
                  <a:srgbClr val="F79646"/>
                </a:solidFill>
                <a:latin typeface="Times New Roman"/>
                <a:cs typeface="Times New Roman"/>
              </a:rPr>
              <a:t>A</a:t>
            </a:r>
            <a:r>
              <a:rPr sz="2000" spc="-20" dirty="0" smtClean="0">
                <a:solidFill>
                  <a:srgbClr val="F79646"/>
                </a:solidFill>
                <a:latin typeface="Times New Roman"/>
                <a:cs typeface="Times New Roman"/>
              </a:rPr>
              <a:t>K</a:t>
            </a:r>
            <a:r>
              <a:rPr sz="2000" spc="-10" dirty="0" smtClean="0">
                <a:solidFill>
                  <a:srgbClr val="F79646"/>
                </a:solidFill>
                <a:latin typeface="Times New Roman"/>
                <a:cs typeface="Times New Roman"/>
              </a:rPr>
              <a:t>IT</a:t>
            </a:r>
            <a:endParaRPr sz="2000">
              <a:latin typeface="Times New Roman"/>
              <a:cs typeface="Times New Roman"/>
            </a:endParaRPr>
          </a:p>
          <a:p>
            <a:pPr marL="12700">
              <a:lnSpc>
                <a:spcPct val="100000"/>
              </a:lnSpc>
            </a:pPr>
            <a:r>
              <a:rPr sz="2000" spc="-10" dirty="0" smtClean="0">
                <a:solidFill>
                  <a:srgbClr val="F79646"/>
                </a:solidFill>
                <a:latin typeface="Cambria"/>
                <a:cs typeface="Cambria"/>
              </a:rPr>
              <a:t>‐</a:t>
            </a:r>
            <a:r>
              <a:rPr sz="2000" spc="-20" dirty="0" smtClean="0">
                <a:solidFill>
                  <a:srgbClr val="F79646"/>
                </a:solidFill>
                <a:latin typeface="Times New Roman"/>
                <a:cs typeface="Times New Roman"/>
              </a:rPr>
              <a:t>ALAMIAH</a:t>
            </a:r>
            <a:endParaRPr sz="2000">
              <a:latin typeface="Times New Roman"/>
              <a:cs typeface="Times New Roman"/>
            </a:endParaRPr>
          </a:p>
          <a:p>
            <a:pPr marL="12700">
              <a:lnSpc>
                <a:spcPct val="100000"/>
              </a:lnSpc>
            </a:pPr>
            <a:r>
              <a:rPr sz="2000" spc="-10" dirty="0" smtClean="0">
                <a:solidFill>
                  <a:srgbClr val="F79646"/>
                </a:solidFill>
                <a:latin typeface="Cambria"/>
                <a:cs typeface="Cambria"/>
              </a:rPr>
              <a:t>‐</a:t>
            </a:r>
            <a:r>
              <a:rPr sz="2000" i="1" spc="-20" dirty="0" smtClean="0">
                <a:solidFill>
                  <a:srgbClr val="F79646"/>
                </a:solidFill>
                <a:latin typeface="Times New Roman"/>
                <a:cs typeface="Times New Roman"/>
              </a:rPr>
              <a:t>MA</a:t>
            </a:r>
            <a:r>
              <a:rPr sz="2000" i="1" spc="-15" dirty="0" smtClean="0">
                <a:solidFill>
                  <a:srgbClr val="F79646"/>
                </a:solidFill>
                <a:latin typeface="Times New Roman"/>
                <a:cs typeface="Times New Roman"/>
              </a:rPr>
              <a:t>N </a:t>
            </a:r>
            <a:r>
              <a:rPr sz="2000" i="1" spc="-20" dirty="0" smtClean="0">
                <a:solidFill>
                  <a:srgbClr val="F79646"/>
                </a:solidFill>
                <a:latin typeface="Times New Roman"/>
                <a:cs typeface="Times New Roman"/>
              </a:rPr>
              <a:t>MADE</a:t>
            </a:r>
            <a:endParaRPr sz="2000">
              <a:latin typeface="Times New Roman"/>
              <a:cs typeface="Times New Roman"/>
            </a:endParaRPr>
          </a:p>
        </p:txBody>
      </p:sp>
      <p:sp>
        <p:nvSpPr>
          <p:cNvPr id="20" name="object 20"/>
          <p:cNvSpPr/>
          <p:nvPr/>
        </p:nvSpPr>
        <p:spPr>
          <a:xfrm>
            <a:off x="7098792" y="3394710"/>
            <a:ext cx="434925" cy="211835"/>
          </a:xfrm>
          <a:custGeom>
            <a:avLst/>
            <a:gdLst/>
            <a:ahLst/>
            <a:cxnLst/>
            <a:rect l="l" t="t" r="r" b="b"/>
            <a:pathLst>
              <a:path w="434925" h="211835">
                <a:moveTo>
                  <a:pt x="434925" y="0"/>
                </a:moveTo>
                <a:lnTo>
                  <a:pt x="406411" y="0"/>
                </a:lnTo>
                <a:lnTo>
                  <a:pt x="0" y="200405"/>
                </a:lnTo>
                <a:lnTo>
                  <a:pt x="5334" y="211835"/>
                </a:lnTo>
                <a:lnTo>
                  <a:pt x="434925" y="0"/>
                </a:lnTo>
                <a:close/>
              </a:path>
            </a:pathLst>
          </a:custGeom>
          <a:solidFill>
            <a:srgbClr val="4A7EBB"/>
          </a:solidFill>
        </p:spPr>
        <p:txBody>
          <a:bodyPr wrap="square" lIns="0" tIns="0" rIns="0" bIns="0" rtlCol="0">
            <a:noAutofit/>
          </a:bodyPr>
          <a:lstStyle/>
          <a:p>
            <a:endParaRPr/>
          </a:p>
        </p:txBody>
      </p:sp>
      <p:sp>
        <p:nvSpPr>
          <p:cNvPr id="21" name="object 21"/>
          <p:cNvSpPr/>
          <p:nvPr/>
        </p:nvSpPr>
        <p:spPr>
          <a:xfrm>
            <a:off x="7098030" y="3595115"/>
            <a:ext cx="788670" cy="475488"/>
          </a:xfrm>
          <a:custGeom>
            <a:avLst/>
            <a:gdLst/>
            <a:ahLst/>
            <a:cxnLst/>
            <a:rect l="l" t="t" r="r" b="b"/>
            <a:pathLst>
              <a:path w="788670" h="475488">
                <a:moveTo>
                  <a:pt x="767177" y="462439"/>
                </a:moveTo>
                <a:lnTo>
                  <a:pt x="761343" y="451813"/>
                </a:lnTo>
                <a:lnTo>
                  <a:pt x="6096" y="0"/>
                </a:lnTo>
                <a:lnTo>
                  <a:pt x="0" y="11430"/>
                </a:lnTo>
                <a:lnTo>
                  <a:pt x="754214" y="462327"/>
                </a:lnTo>
                <a:lnTo>
                  <a:pt x="767177" y="462439"/>
                </a:lnTo>
                <a:close/>
              </a:path>
              <a:path w="788670" h="475488">
                <a:moveTo>
                  <a:pt x="781812" y="475435"/>
                </a:moveTo>
                <a:lnTo>
                  <a:pt x="781812" y="464057"/>
                </a:lnTo>
                <a:lnTo>
                  <a:pt x="774954" y="474725"/>
                </a:lnTo>
                <a:lnTo>
                  <a:pt x="754214" y="462327"/>
                </a:lnTo>
                <a:lnTo>
                  <a:pt x="690372" y="461772"/>
                </a:lnTo>
                <a:lnTo>
                  <a:pt x="686562" y="461772"/>
                </a:lnTo>
                <a:lnTo>
                  <a:pt x="683514" y="464820"/>
                </a:lnTo>
                <a:lnTo>
                  <a:pt x="683514" y="471678"/>
                </a:lnTo>
                <a:lnTo>
                  <a:pt x="686562" y="474726"/>
                </a:lnTo>
                <a:lnTo>
                  <a:pt x="690372" y="474731"/>
                </a:lnTo>
                <a:lnTo>
                  <a:pt x="781812" y="475435"/>
                </a:lnTo>
                <a:close/>
              </a:path>
              <a:path w="788670" h="475488">
                <a:moveTo>
                  <a:pt x="788670" y="475487"/>
                </a:moveTo>
                <a:lnTo>
                  <a:pt x="741426" y="388620"/>
                </a:lnTo>
                <a:lnTo>
                  <a:pt x="739140" y="385571"/>
                </a:lnTo>
                <a:lnTo>
                  <a:pt x="735330" y="384809"/>
                </a:lnTo>
                <a:lnTo>
                  <a:pt x="729234" y="387857"/>
                </a:lnTo>
                <a:lnTo>
                  <a:pt x="728472" y="391667"/>
                </a:lnTo>
                <a:lnTo>
                  <a:pt x="729996" y="394715"/>
                </a:lnTo>
                <a:lnTo>
                  <a:pt x="761343" y="451813"/>
                </a:lnTo>
                <a:lnTo>
                  <a:pt x="781812" y="464057"/>
                </a:lnTo>
                <a:lnTo>
                  <a:pt x="781812" y="475435"/>
                </a:lnTo>
                <a:lnTo>
                  <a:pt x="788670" y="475487"/>
                </a:lnTo>
                <a:close/>
              </a:path>
              <a:path w="788670" h="475488">
                <a:moveTo>
                  <a:pt x="778002" y="469984"/>
                </a:moveTo>
                <a:lnTo>
                  <a:pt x="778002" y="462533"/>
                </a:lnTo>
                <a:lnTo>
                  <a:pt x="772668" y="472439"/>
                </a:lnTo>
                <a:lnTo>
                  <a:pt x="767177" y="462439"/>
                </a:lnTo>
                <a:lnTo>
                  <a:pt x="754214" y="462327"/>
                </a:lnTo>
                <a:lnTo>
                  <a:pt x="774954" y="474725"/>
                </a:lnTo>
                <a:lnTo>
                  <a:pt x="778002" y="469984"/>
                </a:lnTo>
                <a:close/>
              </a:path>
              <a:path w="788670" h="475488">
                <a:moveTo>
                  <a:pt x="781812" y="464057"/>
                </a:moveTo>
                <a:lnTo>
                  <a:pt x="761343" y="451813"/>
                </a:lnTo>
                <a:lnTo>
                  <a:pt x="767177" y="462439"/>
                </a:lnTo>
                <a:lnTo>
                  <a:pt x="778002" y="462533"/>
                </a:lnTo>
                <a:lnTo>
                  <a:pt x="778002" y="469984"/>
                </a:lnTo>
                <a:lnTo>
                  <a:pt x="781812" y="464057"/>
                </a:lnTo>
                <a:close/>
              </a:path>
              <a:path w="788670" h="475488">
                <a:moveTo>
                  <a:pt x="778002" y="462533"/>
                </a:moveTo>
                <a:lnTo>
                  <a:pt x="767177" y="462439"/>
                </a:lnTo>
                <a:lnTo>
                  <a:pt x="772668" y="472439"/>
                </a:lnTo>
                <a:lnTo>
                  <a:pt x="778002" y="462533"/>
                </a:lnTo>
                <a:close/>
              </a:path>
            </a:pathLst>
          </a:custGeom>
          <a:solidFill>
            <a:srgbClr val="4A7EBB"/>
          </a:solidFill>
        </p:spPr>
        <p:txBody>
          <a:bodyPr wrap="square" lIns="0" tIns="0" rIns="0" bIns="0" rtlCol="0">
            <a:noAutofit/>
          </a:bodyPr>
          <a:lstStyle/>
          <a:p>
            <a:endParaRPr/>
          </a:p>
        </p:txBody>
      </p:sp>
      <p:sp>
        <p:nvSpPr>
          <p:cNvPr id="22" name="object 22"/>
          <p:cNvSpPr/>
          <p:nvPr/>
        </p:nvSpPr>
        <p:spPr>
          <a:xfrm>
            <a:off x="1528952" y="3529584"/>
            <a:ext cx="0" cy="1142999"/>
          </a:xfrm>
          <a:custGeom>
            <a:avLst/>
            <a:gdLst/>
            <a:ahLst/>
            <a:cxnLst/>
            <a:rect l="l" t="t" r="r" b="b"/>
            <a:pathLst>
              <a:path h="1142999">
                <a:moveTo>
                  <a:pt x="0" y="0"/>
                </a:moveTo>
                <a:lnTo>
                  <a:pt x="0" y="1142999"/>
                </a:lnTo>
              </a:path>
            </a:pathLst>
          </a:custGeom>
          <a:ln w="14224">
            <a:solidFill>
              <a:srgbClr val="4A7EBB"/>
            </a:solidFill>
          </a:ln>
        </p:spPr>
        <p:txBody>
          <a:bodyPr wrap="square" lIns="0" tIns="0" rIns="0" bIns="0" rtlCol="0">
            <a:noAutofit/>
          </a:bodyPr>
          <a:lstStyle/>
          <a:p>
            <a:endParaRPr/>
          </a:p>
        </p:txBody>
      </p:sp>
      <p:sp>
        <p:nvSpPr>
          <p:cNvPr id="23" name="object 23"/>
          <p:cNvSpPr txBox="1"/>
          <p:nvPr/>
        </p:nvSpPr>
        <p:spPr>
          <a:xfrm>
            <a:off x="2965195" y="2852928"/>
            <a:ext cx="1312545" cy="1657985"/>
          </a:xfrm>
          <a:prstGeom prst="rect">
            <a:avLst/>
          </a:prstGeom>
        </p:spPr>
        <p:txBody>
          <a:bodyPr vert="horz" wrap="square" lIns="0" tIns="0" rIns="0" bIns="0" rtlCol="0">
            <a:noAutofit/>
          </a:bodyPr>
          <a:lstStyle/>
          <a:p>
            <a:pPr marL="147955" indent="-135890">
              <a:lnSpc>
                <a:spcPct val="100000"/>
              </a:lnSpc>
              <a:buFont typeface="Times New Roman"/>
              <a:buChar char="•"/>
              <a:tabLst>
                <a:tab pos="147955" algn="l"/>
              </a:tabLst>
            </a:pPr>
            <a:r>
              <a:rPr sz="1800" spc="0" dirty="0" smtClean="0">
                <a:latin typeface="Times New Roman"/>
                <a:cs typeface="Times New Roman"/>
              </a:rPr>
              <a:t>UDARA</a:t>
            </a:r>
            <a:endParaRPr sz="1800">
              <a:latin typeface="Times New Roman"/>
              <a:cs typeface="Times New Roman"/>
            </a:endParaRPr>
          </a:p>
          <a:p>
            <a:pPr marL="135890" indent="-123825">
              <a:lnSpc>
                <a:spcPct val="100000"/>
              </a:lnSpc>
              <a:buFont typeface="Times New Roman"/>
              <a:buChar char="•"/>
              <a:tabLst>
                <a:tab pos="135890" algn="l"/>
              </a:tabLst>
            </a:pPr>
            <a:r>
              <a:rPr sz="1800" spc="0" dirty="0" smtClean="0">
                <a:latin typeface="Times New Roman"/>
                <a:cs typeface="Times New Roman"/>
              </a:rPr>
              <a:t>AIR</a:t>
            </a:r>
            <a:endParaRPr sz="1800">
              <a:latin typeface="Times New Roman"/>
              <a:cs typeface="Times New Roman"/>
            </a:endParaRPr>
          </a:p>
          <a:p>
            <a:pPr marL="144145" indent="-132080">
              <a:lnSpc>
                <a:spcPct val="100000"/>
              </a:lnSpc>
              <a:buFont typeface="Times New Roman"/>
              <a:buChar char="•"/>
              <a:tabLst>
                <a:tab pos="144145" algn="l"/>
              </a:tabLst>
            </a:pPr>
            <a:r>
              <a:rPr sz="1800" spc="-150" dirty="0" smtClean="0">
                <a:latin typeface="Times New Roman"/>
                <a:cs typeface="Times New Roman"/>
              </a:rPr>
              <a:t>T</a:t>
            </a:r>
            <a:r>
              <a:rPr sz="1800" spc="0" dirty="0" smtClean="0">
                <a:latin typeface="Times New Roman"/>
                <a:cs typeface="Times New Roman"/>
              </a:rPr>
              <a:t>ANAH</a:t>
            </a:r>
            <a:endParaRPr sz="1800">
              <a:latin typeface="Times New Roman"/>
              <a:cs typeface="Times New Roman"/>
            </a:endParaRPr>
          </a:p>
          <a:p>
            <a:pPr marL="12700">
              <a:lnSpc>
                <a:spcPct val="100000"/>
              </a:lnSpc>
            </a:pPr>
            <a:r>
              <a:rPr sz="1800" spc="-10" dirty="0" smtClean="0">
                <a:latin typeface="Arial"/>
                <a:cs typeface="Arial"/>
              </a:rPr>
              <a:t>•</a:t>
            </a:r>
            <a:r>
              <a:rPr sz="1800" spc="0" dirty="0" smtClean="0">
                <a:latin typeface="Times New Roman"/>
                <a:cs typeface="Times New Roman"/>
              </a:rPr>
              <a:t>MAKANAN</a:t>
            </a:r>
            <a:endParaRPr sz="1800">
              <a:latin typeface="Times New Roman"/>
              <a:cs typeface="Times New Roman"/>
            </a:endParaRPr>
          </a:p>
          <a:p>
            <a:pPr marL="147955" indent="-135890">
              <a:lnSpc>
                <a:spcPct val="100000"/>
              </a:lnSpc>
              <a:buFont typeface="Times New Roman"/>
              <a:buChar char="•"/>
              <a:tabLst>
                <a:tab pos="147955" algn="l"/>
              </a:tabLst>
            </a:pPr>
            <a:r>
              <a:rPr sz="1800" spc="0" dirty="0" smtClean="0">
                <a:latin typeface="Times New Roman"/>
                <a:cs typeface="Times New Roman"/>
              </a:rPr>
              <a:t>MANUSIA</a:t>
            </a:r>
            <a:endParaRPr sz="1800">
              <a:latin typeface="Times New Roman"/>
              <a:cs typeface="Times New Roman"/>
            </a:endParaRPr>
          </a:p>
          <a:p>
            <a:pPr marL="147955" indent="-135890">
              <a:lnSpc>
                <a:spcPct val="100000"/>
              </a:lnSpc>
              <a:buFont typeface="Times New Roman"/>
              <a:buChar char="•"/>
              <a:tabLst>
                <a:tab pos="147955" algn="l"/>
              </a:tabLst>
            </a:pPr>
            <a:r>
              <a:rPr sz="1800" spc="0" dirty="0" smtClean="0">
                <a:latin typeface="Times New Roman"/>
                <a:cs typeface="Times New Roman"/>
              </a:rPr>
              <a:t>BIN</a:t>
            </a:r>
            <a:r>
              <a:rPr sz="1800" spc="-200" dirty="0" smtClean="0">
                <a:latin typeface="Times New Roman"/>
                <a:cs typeface="Times New Roman"/>
              </a:rPr>
              <a:t>A</a:t>
            </a:r>
            <a:r>
              <a:rPr sz="1800" spc="-150" dirty="0" smtClean="0">
                <a:latin typeface="Times New Roman"/>
                <a:cs typeface="Times New Roman"/>
              </a:rPr>
              <a:t>T</a:t>
            </a:r>
            <a:r>
              <a:rPr sz="1800" spc="0" dirty="0" smtClean="0">
                <a:latin typeface="Times New Roman"/>
                <a:cs typeface="Times New Roman"/>
              </a:rPr>
              <a:t>ANG</a:t>
            </a:r>
            <a:endParaRPr sz="1800">
              <a:latin typeface="Times New Roman"/>
              <a:cs typeface="Times New Roman"/>
            </a:endParaRPr>
          </a:p>
        </p:txBody>
      </p:sp>
      <p:sp>
        <p:nvSpPr>
          <p:cNvPr id="24" name="object 24"/>
          <p:cNvSpPr txBox="1"/>
          <p:nvPr/>
        </p:nvSpPr>
        <p:spPr>
          <a:xfrm>
            <a:off x="5251196" y="3001264"/>
            <a:ext cx="1526540" cy="1530350"/>
          </a:xfrm>
          <a:prstGeom prst="rect">
            <a:avLst/>
          </a:prstGeom>
        </p:spPr>
        <p:txBody>
          <a:bodyPr vert="horz" wrap="square" lIns="0" tIns="0" rIns="0" bIns="0" rtlCol="0">
            <a:noAutofit/>
          </a:bodyPr>
          <a:lstStyle/>
          <a:p>
            <a:pPr marL="238760" indent="-226695">
              <a:lnSpc>
                <a:spcPct val="100000"/>
              </a:lnSpc>
              <a:buClr>
                <a:srgbClr val="F79646"/>
              </a:buClr>
              <a:buFont typeface="Verdana"/>
              <a:buChar char="•"/>
              <a:tabLst>
                <a:tab pos="238760" algn="l"/>
              </a:tabLst>
            </a:pPr>
            <a:r>
              <a:rPr sz="2000" spc="-15" dirty="0" smtClean="0">
                <a:solidFill>
                  <a:srgbClr val="F79646"/>
                </a:solidFill>
                <a:latin typeface="Verdana"/>
                <a:cs typeface="Verdana"/>
              </a:rPr>
              <a:t>SEX</a:t>
            </a:r>
            <a:endParaRPr sz="2000">
              <a:latin typeface="Verdana"/>
              <a:cs typeface="Verdana"/>
            </a:endParaRPr>
          </a:p>
          <a:p>
            <a:pPr marL="238760" indent="-226695">
              <a:lnSpc>
                <a:spcPct val="100000"/>
              </a:lnSpc>
              <a:buClr>
                <a:srgbClr val="F79646"/>
              </a:buClr>
              <a:buFont typeface="Verdana"/>
              <a:buChar char="•"/>
              <a:tabLst>
                <a:tab pos="238760" algn="l"/>
              </a:tabLst>
            </a:pPr>
            <a:r>
              <a:rPr sz="2000" spc="-15" dirty="0" smtClean="0">
                <a:solidFill>
                  <a:srgbClr val="F79646"/>
                </a:solidFill>
                <a:latin typeface="Verdana"/>
                <a:cs typeface="Verdana"/>
              </a:rPr>
              <a:t>BUD</a:t>
            </a:r>
            <a:r>
              <a:rPr sz="2000" spc="-90" dirty="0" smtClean="0">
                <a:solidFill>
                  <a:srgbClr val="F79646"/>
                </a:solidFill>
                <a:latin typeface="Verdana"/>
                <a:cs typeface="Verdana"/>
              </a:rPr>
              <a:t>A</a:t>
            </a:r>
            <a:r>
              <a:rPr sz="2000" spc="-95" dirty="0" smtClean="0">
                <a:solidFill>
                  <a:srgbClr val="F79646"/>
                </a:solidFill>
                <a:latin typeface="Verdana"/>
                <a:cs typeface="Verdana"/>
              </a:rPr>
              <a:t>Y</a:t>
            </a:r>
            <a:r>
              <a:rPr sz="2000" spc="-15" dirty="0" smtClean="0">
                <a:solidFill>
                  <a:srgbClr val="F79646"/>
                </a:solidFill>
                <a:latin typeface="Verdana"/>
                <a:cs typeface="Verdana"/>
              </a:rPr>
              <a:t>A</a:t>
            </a:r>
            <a:endParaRPr sz="2000">
              <a:latin typeface="Verdana"/>
              <a:cs typeface="Verdana"/>
            </a:endParaRPr>
          </a:p>
          <a:p>
            <a:pPr marL="238760" indent="-226695">
              <a:lnSpc>
                <a:spcPct val="100000"/>
              </a:lnSpc>
              <a:buClr>
                <a:srgbClr val="F79646"/>
              </a:buClr>
              <a:buFont typeface="Verdana"/>
              <a:buChar char="•"/>
              <a:tabLst>
                <a:tab pos="238760" algn="l"/>
              </a:tabLst>
            </a:pPr>
            <a:r>
              <a:rPr sz="2000" spc="-15" dirty="0" smtClean="0">
                <a:solidFill>
                  <a:srgbClr val="F79646"/>
                </a:solidFill>
                <a:latin typeface="Verdana"/>
                <a:cs typeface="Verdana"/>
              </a:rPr>
              <a:t>PERILAKU</a:t>
            </a:r>
            <a:endParaRPr sz="2000">
              <a:latin typeface="Verdana"/>
              <a:cs typeface="Verdana"/>
            </a:endParaRPr>
          </a:p>
          <a:p>
            <a:pPr marL="12700">
              <a:lnSpc>
                <a:spcPct val="100000"/>
              </a:lnSpc>
            </a:pPr>
            <a:r>
              <a:rPr sz="2000" spc="-10" dirty="0" smtClean="0">
                <a:solidFill>
                  <a:srgbClr val="F79646"/>
                </a:solidFill>
                <a:latin typeface="Arial"/>
                <a:cs typeface="Arial"/>
              </a:rPr>
              <a:t>•</a:t>
            </a:r>
            <a:r>
              <a:rPr sz="2000" spc="-20" dirty="0" smtClean="0">
                <a:solidFill>
                  <a:srgbClr val="F79646"/>
                </a:solidFill>
                <a:latin typeface="Verdana"/>
                <a:cs typeface="Verdana"/>
              </a:rPr>
              <a:t>GIZI</a:t>
            </a:r>
            <a:endParaRPr sz="2000">
              <a:latin typeface="Verdana"/>
              <a:cs typeface="Verdana"/>
            </a:endParaRPr>
          </a:p>
          <a:p>
            <a:pPr marL="238760" indent="-226695">
              <a:lnSpc>
                <a:spcPct val="100000"/>
              </a:lnSpc>
              <a:buClr>
                <a:srgbClr val="F79646"/>
              </a:buClr>
              <a:buFont typeface="Verdana"/>
              <a:buChar char="•"/>
              <a:tabLst>
                <a:tab pos="238760" algn="l"/>
              </a:tabLst>
            </a:pPr>
            <a:r>
              <a:rPr sz="2000" spc="-20" dirty="0" smtClean="0">
                <a:solidFill>
                  <a:srgbClr val="F79646"/>
                </a:solidFill>
                <a:latin typeface="Verdana"/>
                <a:cs typeface="Verdana"/>
              </a:rPr>
              <a:t>Hb</a:t>
            </a:r>
            <a:endParaRPr sz="2000">
              <a:latin typeface="Verdana"/>
              <a:cs typeface="Verdana"/>
            </a:endParaRPr>
          </a:p>
        </p:txBody>
      </p:sp>
      <p:sp>
        <p:nvSpPr>
          <p:cNvPr id="25" name="object 25"/>
          <p:cNvSpPr txBox="1"/>
          <p:nvPr/>
        </p:nvSpPr>
        <p:spPr>
          <a:xfrm>
            <a:off x="7965440" y="3073146"/>
            <a:ext cx="781050" cy="281305"/>
          </a:xfrm>
          <a:prstGeom prst="rect">
            <a:avLst/>
          </a:prstGeom>
        </p:spPr>
        <p:txBody>
          <a:bodyPr vert="horz" wrap="square" lIns="0" tIns="0" rIns="0" bIns="0" rtlCol="0">
            <a:noAutofit/>
          </a:bodyPr>
          <a:lstStyle/>
          <a:p>
            <a:pPr marL="12700">
              <a:lnSpc>
                <a:spcPct val="100000"/>
              </a:lnSpc>
            </a:pPr>
            <a:r>
              <a:rPr sz="1800" spc="-5" dirty="0" smtClean="0">
                <a:solidFill>
                  <a:srgbClr val="F79646"/>
                </a:solidFill>
                <a:latin typeface="Verdana"/>
                <a:cs typeface="Verdana"/>
              </a:rPr>
              <a:t>SEH</a:t>
            </a:r>
            <a:r>
              <a:rPr sz="1800" spc="-125" dirty="0" smtClean="0">
                <a:solidFill>
                  <a:srgbClr val="F79646"/>
                </a:solidFill>
                <a:latin typeface="Verdana"/>
                <a:cs typeface="Verdana"/>
              </a:rPr>
              <a:t>A</a:t>
            </a:r>
            <a:r>
              <a:rPr sz="1800" spc="0" dirty="0" smtClean="0">
                <a:solidFill>
                  <a:srgbClr val="F79646"/>
                </a:solidFill>
                <a:latin typeface="Verdana"/>
                <a:cs typeface="Verdana"/>
              </a:rPr>
              <a:t>T</a:t>
            </a:r>
            <a:endParaRPr sz="1800">
              <a:latin typeface="Verdana"/>
              <a:cs typeface="Verdana"/>
            </a:endParaRPr>
          </a:p>
        </p:txBody>
      </p:sp>
      <p:sp>
        <p:nvSpPr>
          <p:cNvPr id="26" name="object 26"/>
          <p:cNvSpPr txBox="1"/>
          <p:nvPr/>
        </p:nvSpPr>
        <p:spPr>
          <a:xfrm>
            <a:off x="7965440" y="3930396"/>
            <a:ext cx="731520" cy="281305"/>
          </a:xfrm>
          <a:prstGeom prst="rect">
            <a:avLst/>
          </a:prstGeom>
        </p:spPr>
        <p:txBody>
          <a:bodyPr vert="horz" wrap="square" lIns="0" tIns="0" rIns="0" bIns="0" rtlCol="0">
            <a:noAutofit/>
          </a:bodyPr>
          <a:lstStyle/>
          <a:p>
            <a:pPr marL="12700">
              <a:lnSpc>
                <a:spcPct val="100000"/>
              </a:lnSpc>
            </a:pPr>
            <a:r>
              <a:rPr sz="1800" spc="-35" dirty="0" smtClean="0">
                <a:solidFill>
                  <a:srgbClr val="F79646"/>
                </a:solidFill>
                <a:latin typeface="Verdana"/>
                <a:cs typeface="Verdana"/>
              </a:rPr>
              <a:t>S</a:t>
            </a:r>
            <a:r>
              <a:rPr sz="1800" spc="-15" dirty="0" smtClean="0">
                <a:solidFill>
                  <a:srgbClr val="F79646"/>
                </a:solidFill>
                <a:latin typeface="Verdana"/>
                <a:cs typeface="Verdana"/>
              </a:rPr>
              <a:t>AKI</a:t>
            </a:r>
            <a:r>
              <a:rPr sz="1800" spc="0" dirty="0" smtClean="0">
                <a:solidFill>
                  <a:srgbClr val="F79646"/>
                </a:solidFill>
                <a:latin typeface="Verdana"/>
                <a:cs typeface="Verdana"/>
              </a:rPr>
              <a:t>T</a:t>
            </a:r>
            <a:endParaRPr sz="1800">
              <a:latin typeface="Verdana"/>
              <a:cs typeface="Verdana"/>
            </a:endParaRPr>
          </a:p>
        </p:txBody>
      </p:sp>
      <p:sp>
        <p:nvSpPr>
          <p:cNvPr id="27" name="object 27"/>
          <p:cNvSpPr/>
          <p:nvPr/>
        </p:nvSpPr>
        <p:spPr>
          <a:xfrm>
            <a:off x="3333750" y="4459985"/>
            <a:ext cx="104394" cy="356615"/>
          </a:xfrm>
          <a:custGeom>
            <a:avLst/>
            <a:gdLst/>
            <a:ahLst/>
            <a:cxnLst/>
            <a:rect l="l" t="t" r="r" b="b"/>
            <a:pathLst>
              <a:path w="104394" h="356615">
                <a:moveTo>
                  <a:pt x="45064" y="321310"/>
                </a:moveTo>
                <a:lnTo>
                  <a:pt x="12954" y="264413"/>
                </a:lnTo>
                <a:lnTo>
                  <a:pt x="10668" y="261365"/>
                </a:lnTo>
                <a:lnTo>
                  <a:pt x="6858" y="260603"/>
                </a:lnTo>
                <a:lnTo>
                  <a:pt x="3810" y="262127"/>
                </a:lnTo>
                <a:lnTo>
                  <a:pt x="762" y="264413"/>
                </a:lnTo>
                <a:lnTo>
                  <a:pt x="0" y="268223"/>
                </a:lnTo>
                <a:lnTo>
                  <a:pt x="1524" y="271271"/>
                </a:lnTo>
                <a:lnTo>
                  <a:pt x="44958" y="346112"/>
                </a:lnTo>
                <a:lnTo>
                  <a:pt x="45064" y="321310"/>
                </a:lnTo>
                <a:close/>
              </a:path>
              <a:path w="104394" h="356615">
                <a:moveTo>
                  <a:pt x="104394" y="88391"/>
                </a:moveTo>
                <a:lnTo>
                  <a:pt x="102108" y="85343"/>
                </a:lnTo>
                <a:lnTo>
                  <a:pt x="52578" y="0"/>
                </a:lnTo>
                <a:lnTo>
                  <a:pt x="2286" y="85343"/>
                </a:lnTo>
                <a:lnTo>
                  <a:pt x="762" y="88391"/>
                </a:lnTo>
                <a:lnTo>
                  <a:pt x="1524" y="92201"/>
                </a:lnTo>
                <a:lnTo>
                  <a:pt x="7620" y="95249"/>
                </a:lnTo>
                <a:lnTo>
                  <a:pt x="11430" y="94487"/>
                </a:lnTo>
                <a:lnTo>
                  <a:pt x="13716" y="91439"/>
                </a:lnTo>
                <a:lnTo>
                  <a:pt x="46376" y="35128"/>
                </a:lnTo>
                <a:lnTo>
                  <a:pt x="46482" y="12191"/>
                </a:lnTo>
                <a:lnTo>
                  <a:pt x="58674" y="12191"/>
                </a:lnTo>
                <a:lnTo>
                  <a:pt x="58674" y="34946"/>
                </a:lnTo>
                <a:lnTo>
                  <a:pt x="91440" y="91439"/>
                </a:lnTo>
                <a:lnTo>
                  <a:pt x="92964" y="94487"/>
                </a:lnTo>
                <a:lnTo>
                  <a:pt x="96774" y="96011"/>
                </a:lnTo>
                <a:lnTo>
                  <a:pt x="99822" y="94487"/>
                </a:lnTo>
                <a:lnTo>
                  <a:pt x="102870" y="92201"/>
                </a:lnTo>
                <a:lnTo>
                  <a:pt x="104394" y="88391"/>
                </a:lnTo>
                <a:close/>
              </a:path>
              <a:path w="104394" h="356615">
                <a:moveTo>
                  <a:pt x="51172" y="332134"/>
                </a:moveTo>
                <a:lnTo>
                  <a:pt x="45064" y="321310"/>
                </a:lnTo>
                <a:lnTo>
                  <a:pt x="44958" y="344423"/>
                </a:lnTo>
                <a:lnTo>
                  <a:pt x="45720" y="344423"/>
                </a:lnTo>
                <a:lnTo>
                  <a:pt x="45720" y="341375"/>
                </a:lnTo>
                <a:lnTo>
                  <a:pt x="51172" y="332134"/>
                </a:lnTo>
                <a:close/>
              </a:path>
              <a:path w="104394" h="356615">
                <a:moveTo>
                  <a:pt x="102870" y="268223"/>
                </a:moveTo>
                <a:lnTo>
                  <a:pt x="102108" y="264413"/>
                </a:lnTo>
                <a:lnTo>
                  <a:pt x="96012" y="261365"/>
                </a:lnTo>
                <a:lnTo>
                  <a:pt x="92202" y="262127"/>
                </a:lnTo>
                <a:lnTo>
                  <a:pt x="90678" y="265175"/>
                </a:lnTo>
                <a:lnTo>
                  <a:pt x="57966" y="320619"/>
                </a:lnTo>
                <a:lnTo>
                  <a:pt x="57912" y="344423"/>
                </a:lnTo>
                <a:lnTo>
                  <a:pt x="44958" y="344423"/>
                </a:lnTo>
                <a:lnTo>
                  <a:pt x="44958" y="346112"/>
                </a:lnTo>
                <a:lnTo>
                  <a:pt x="51054" y="356615"/>
                </a:lnTo>
                <a:lnTo>
                  <a:pt x="101346" y="271271"/>
                </a:lnTo>
                <a:lnTo>
                  <a:pt x="102870" y="268223"/>
                </a:lnTo>
                <a:close/>
              </a:path>
              <a:path w="104394" h="356615">
                <a:moveTo>
                  <a:pt x="58622" y="34857"/>
                </a:moveTo>
                <a:lnTo>
                  <a:pt x="52578" y="24436"/>
                </a:lnTo>
                <a:lnTo>
                  <a:pt x="46376" y="35128"/>
                </a:lnTo>
                <a:lnTo>
                  <a:pt x="45064" y="321310"/>
                </a:lnTo>
                <a:lnTo>
                  <a:pt x="51172" y="332134"/>
                </a:lnTo>
                <a:lnTo>
                  <a:pt x="57966" y="320619"/>
                </a:lnTo>
                <a:lnTo>
                  <a:pt x="58622" y="34857"/>
                </a:lnTo>
                <a:close/>
              </a:path>
              <a:path w="104394" h="356615">
                <a:moveTo>
                  <a:pt x="56388" y="341375"/>
                </a:moveTo>
                <a:lnTo>
                  <a:pt x="51172" y="332134"/>
                </a:lnTo>
                <a:lnTo>
                  <a:pt x="45720" y="341375"/>
                </a:lnTo>
                <a:lnTo>
                  <a:pt x="56388" y="341375"/>
                </a:lnTo>
                <a:close/>
              </a:path>
              <a:path w="104394" h="356615">
                <a:moveTo>
                  <a:pt x="56388" y="344423"/>
                </a:moveTo>
                <a:lnTo>
                  <a:pt x="56388" y="341375"/>
                </a:lnTo>
                <a:lnTo>
                  <a:pt x="45720" y="341375"/>
                </a:lnTo>
                <a:lnTo>
                  <a:pt x="45720" y="344423"/>
                </a:lnTo>
                <a:lnTo>
                  <a:pt x="56388" y="344423"/>
                </a:lnTo>
                <a:close/>
              </a:path>
              <a:path w="104394" h="356615">
                <a:moveTo>
                  <a:pt x="58674" y="12191"/>
                </a:moveTo>
                <a:lnTo>
                  <a:pt x="46482" y="12191"/>
                </a:lnTo>
                <a:lnTo>
                  <a:pt x="46376" y="35128"/>
                </a:lnTo>
                <a:lnTo>
                  <a:pt x="47244" y="33633"/>
                </a:lnTo>
                <a:lnTo>
                  <a:pt x="47244" y="15239"/>
                </a:lnTo>
                <a:lnTo>
                  <a:pt x="57912" y="15239"/>
                </a:lnTo>
                <a:lnTo>
                  <a:pt x="57912" y="33633"/>
                </a:lnTo>
                <a:lnTo>
                  <a:pt x="58622" y="34857"/>
                </a:lnTo>
                <a:lnTo>
                  <a:pt x="58674" y="12191"/>
                </a:lnTo>
                <a:close/>
              </a:path>
              <a:path w="104394" h="356615">
                <a:moveTo>
                  <a:pt x="57912" y="15239"/>
                </a:moveTo>
                <a:lnTo>
                  <a:pt x="47244" y="15239"/>
                </a:lnTo>
                <a:lnTo>
                  <a:pt x="52578" y="24436"/>
                </a:lnTo>
                <a:lnTo>
                  <a:pt x="57912" y="15239"/>
                </a:lnTo>
                <a:close/>
              </a:path>
              <a:path w="104394" h="356615">
                <a:moveTo>
                  <a:pt x="52578" y="24436"/>
                </a:moveTo>
                <a:lnTo>
                  <a:pt x="47244" y="15239"/>
                </a:lnTo>
                <a:lnTo>
                  <a:pt x="47244" y="33633"/>
                </a:lnTo>
                <a:lnTo>
                  <a:pt x="52578" y="24436"/>
                </a:lnTo>
                <a:close/>
              </a:path>
              <a:path w="104394" h="356615">
                <a:moveTo>
                  <a:pt x="57966" y="320619"/>
                </a:moveTo>
                <a:lnTo>
                  <a:pt x="51172" y="332134"/>
                </a:lnTo>
                <a:lnTo>
                  <a:pt x="56388" y="341375"/>
                </a:lnTo>
                <a:lnTo>
                  <a:pt x="56388" y="344423"/>
                </a:lnTo>
                <a:lnTo>
                  <a:pt x="57912" y="344423"/>
                </a:lnTo>
                <a:lnTo>
                  <a:pt x="57966" y="320619"/>
                </a:lnTo>
                <a:close/>
              </a:path>
              <a:path w="104394" h="356615">
                <a:moveTo>
                  <a:pt x="57912" y="33633"/>
                </a:moveTo>
                <a:lnTo>
                  <a:pt x="57912" y="15239"/>
                </a:lnTo>
                <a:lnTo>
                  <a:pt x="52578" y="24436"/>
                </a:lnTo>
                <a:lnTo>
                  <a:pt x="57912" y="33633"/>
                </a:lnTo>
                <a:close/>
              </a:path>
              <a:path w="104394" h="356615">
                <a:moveTo>
                  <a:pt x="58674" y="34946"/>
                </a:moveTo>
                <a:lnTo>
                  <a:pt x="58674" y="12191"/>
                </a:lnTo>
                <a:lnTo>
                  <a:pt x="58622" y="34857"/>
                </a:lnTo>
                <a:close/>
              </a:path>
            </a:pathLst>
          </a:custGeom>
          <a:solidFill>
            <a:srgbClr val="4A7EBB"/>
          </a:solidFill>
        </p:spPr>
        <p:txBody>
          <a:bodyPr wrap="square" lIns="0" tIns="0" rIns="0" bIns="0" rtlCol="0">
            <a:noAutofit/>
          </a:bodyPr>
          <a:lstStyle/>
          <a:p>
            <a:endParaRPr/>
          </a:p>
        </p:txBody>
      </p:sp>
      <p:sp>
        <p:nvSpPr>
          <p:cNvPr id="28" name="object 28"/>
          <p:cNvSpPr/>
          <p:nvPr/>
        </p:nvSpPr>
        <p:spPr>
          <a:xfrm>
            <a:off x="1529333" y="4610861"/>
            <a:ext cx="1786127" cy="103631"/>
          </a:xfrm>
          <a:custGeom>
            <a:avLst/>
            <a:gdLst/>
            <a:ahLst/>
            <a:cxnLst/>
            <a:rect l="l" t="t" r="r" b="b"/>
            <a:pathLst>
              <a:path w="1786127" h="103631">
                <a:moveTo>
                  <a:pt x="1760929" y="51816"/>
                </a:moveTo>
                <a:lnTo>
                  <a:pt x="1750385" y="45700"/>
                </a:lnTo>
                <a:lnTo>
                  <a:pt x="0" y="44196"/>
                </a:lnTo>
                <a:lnTo>
                  <a:pt x="0" y="56388"/>
                </a:lnTo>
                <a:lnTo>
                  <a:pt x="1749158" y="58643"/>
                </a:lnTo>
                <a:lnTo>
                  <a:pt x="1760929" y="51816"/>
                </a:lnTo>
                <a:close/>
              </a:path>
              <a:path w="1786127" h="103631">
                <a:moveTo>
                  <a:pt x="1773174" y="59382"/>
                </a:moveTo>
                <a:lnTo>
                  <a:pt x="1773174" y="58674"/>
                </a:lnTo>
                <a:lnTo>
                  <a:pt x="1749158" y="58643"/>
                </a:lnTo>
                <a:lnTo>
                  <a:pt x="1693926" y="90678"/>
                </a:lnTo>
                <a:lnTo>
                  <a:pt x="1690877" y="92964"/>
                </a:lnTo>
                <a:lnTo>
                  <a:pt x="1689354" y="96774"/>
                </a:lnTo>
                <a:lnTo>
                  <a:pt x="1691639" y="99822"/>
                </a:lnTo>
                <a:lnTo>
                  <a:pt x="1693164" y="102870"/>
                </a:lnTo>
                <a:lnTo>
                  <a:pt x="1696974" y="103632"/>
                </a:lnTo>
                <a:lnTo>
                  <a:pt x="1700022" y="102108"/>
                </a:lnTo>
                <a:lnTo>
                  <a:pt x="1773174" y="59382"/>
                </a:lnTo>
                <a:close/>
              </a:path>
              <a:path w="1786127" h="103631">
                <a:moveTo>
                  <a:pt x="1786127" y="51816"/>
                </a:moveTo>
                <a:lnTo>
                  <a:pt x="1700022" y="2286"/>
                </a:lnTo>
                <a:lnTo>
                  <a:pt x="1696974" y="0"/>
                </a:lnTo>
                <a:lnTo>
                  <a:pt x="1693164" y="1524"/>
                </a:lnTo>
                <a:lnTo>
                  <a:pt x="1690116" y="7620"/>
                </a:lnTo>
                <a:lnTo>
                  <a:pt x="1690877" y="11430"/>
                </a:lnTo>
                <a:lnTo>
                  <a:pt x="1693926" y="12954"/>
                </a:lnTo>
                <a:lnTo>
                  <a:pt x="1750385" y="45700"/>
                </a:lnTo>
                <a:lnTo>
                  <a:pt x="1773174" y="45720"/>
                </a:lnTo>
                <a:lnTo>
                  <a:pt x="1773174" y="59382"/>
                </a:lnTo>
                <a:lnTo>
                  <a:pt x="1786127" y="51816"/>
                </a:lnTo>
                <a:close/>
              </a:path>
              <a:path w="1786127" h="103631">
                <a:moveTo>
                  <a:pt x="1770126" y="58670"/>
                </a:moveTo>
                <a:lnTo>
                  <a:pt x="1770126" y="57150"/>
                </a:lnTo>
                <a:lnTo>
                  <a:pt x="1760929" y="51816"/>
                </a:lnTo>
                <a:lnTo>
                  <a:pt x="1749158" y="58643"/>
                </a:lnTo>
                <a:lnTo>
                  <a:pt x="1770126" y="58670"/>
                </a:lnTo>
                <a:close/>
              </a:path>
              <a:path w="1786127" h="103631">
                <a:moveTo>
                  <a:pt x="1773174" y="58674"/>
                </a:moveTo>
                <a:lnTo>
                  <a:pt x="1773174" y="45720"/>
                </a:lnTo>
                <a:lnTo>
                  <a:pt x="1750385" y="45700"/>
                </a:lnTo>
                <a:lnTo>
                  <a:pt x="1760929" y="51816"/>
                </a:lnTo>
                <a:lnTo>
                  <a:pt x="1770126" y="46482"/>
                </a:lnTo>
                <a:lnTo>
                  <a:pt x="1770126" y="58670"/>
                </a:lnTo>
                <a:lnTo>
                  <a:pt x="1773174" y="58674"/>
                </a:lnTo>
                <a:close/>
              </a:path>
              <a:path w="1786127" h="103631">
                <a:moveTo>
                  <a:pt x="1770126" y="57150"/>
                </a:moveTo>
                <a:lnTo>
                  <a:pt x="1770126" y="46482"/>
                </a:lnTo>
                <a:lnTo>
                  <a:pt x="1760929" y="51816"/>
                </a:lnTo>
                <a:lnTo>
                  <a:pt x="1770126" y="57150"/>
                </a:lnTo>
                <a:close/>
              </a:path>
            </a:pathLst>
          </a:custGeom>
          <a:solidFill>
            <a:srgbClr val="4A7EBB"/>
          </a:solidFill>
        </p:spPr>
        <p:txBody>
          <a:bodyPr wrap="square" lIns="0" tIns="0" rIns="0" bIns="0" rtlCol="0">
            <a:noAutofit/>
          </a:bodyPr>
          <a:lstStyle/>
          <a:p>
            <a:endParaRPr/>
          </a:p>
        </p:txBody>
      </p:sp>
      <p:sp>
        <p:nvSpPr>
          <p:cNvPr id="29" name="object 29"/>
          <p:cNvSpPr txBox="1"/>
          <p:nvPr/>
        </p:nvSpPr>
        <p:spPr>
          <a:xfrm>
            <a:off x="2893567" y="4787645"/>
            <a:ext cx="1891030" cy="1104265"/>
          </a:xfrm>
          <a:prstGeom prst="rect">
            <a:avLst/>
          </a:prstGeom>
        </p:spPr>
        <p:txBody>
          <a:bodyPr vert="horz" wrap="square" lIns="0" tIns="0" rIns="0" bIns="0" rtlCol="0">
            <a:noAutofit/>
          </a:bodyPr>
          <a:lstStyle/>
          <a:p>
            <a:pPr marL="12700">
              <a:lnSpc>
                <a:spcPct val="100000"/>
              </a:lnSpc>
            </a:pPr>
            <a:r>
              <a:rPr sz="1800" spc="-5" dirty="0" smtClean="0">
                <a:solidFill>
                  <a:srgbClr val="F79646"/>
                </a:solidFill>
                <a:latin typeface="Verdana"/>
                <a:cs typeface="Verdana"/>
              </a:rPr>
              <a:t>AGE</a:t>
            </a:r>
            <a:r>
              <a:rPr sz="1800" spc="0" dirty="0" smtClean="0">
                <a:solidFill>
                  <a:srgbClr val="F79646"/>
                </a:solidFill>
                <a:latin typeface="Verdana"/>
                <a:cs typeface="Verdana"/>
              </a:rPr>
              <a:t>N</a:t>
            </a:r>
            <a:r>
              <a:rPr sz="1800" spc="-5" dirty="0" smtClean="0">
                <a:solidFill>
                  <a:srgbClr val="F79646"/>
                </a:solidFill>
                <a:latin typeface="Verdana"/>
                <a:cs typeface="Verdana"/>
              </a:rPr>
              <a:t> PEN</a:t>
            </a:r>
            <a:r>
              <a:rPr sz="1800" spc="-75" dirty="0" smtClean="0">
                <a:solidFill>
                  <a:srgbClr val="F79646"/>
                </a:solidFill>
                <a:latin typeface="Verdana"/>
                <a:cs typeface="Verdana"/>
              </a:rPr>
              <a:t>Y</a:t>
            </a:r>
            <a:r>
              <a:rPr sz="1800" spc="-20" dirty="0" smtClean="0">
                <a:solidFill>
                  <a:srgbClr val="F79646"/>
                </a:solidFill>
                <a:latin typeface="Verdana"/>
                <a:cs typeface="Verdana"/>
              </a:rPr>
              <a:t>AKIT</a:t>
            </a:r>
            <a:endParaRPr sz="1800">
              <a:latin typeface="Verdana"/>
              <a:cs typeface="Verdana"/>
            </a:endParaRPr>
          </a:p>
          <a:p>
            <a:pPr marL="231140" indent="-219075">
              <a:lnSpc>
                <a:spcPct val="100000"/>
              </a:lnSpc>
              <a:buClr>
                <a:srgbClr val="F79646"/>
              </a:buClr>
              <a:buFont typeface="Verdana"/>
              <a:buChar char="●"/>
              <a:tabLst>
                <a:tab pos="231140" algn="l"/>
              </a:tabLst>
            </a:pPr>
            <a:r>
              <a:rPr sz="1800" spc="-20" dirty="0" smtClean="0">
                <a:solidFill>
                  <a:srgbClr val="F79646"/>
                </a:solidFill>
                <a:latin typeface="Verdana"/>
                <a:cs typeface="Verdana"/>
              </a:rPr>
              <a:t>FISIKA</a:t>
            </a:r>
            <a:endParaRPr sz="1800">
              <a:latin typeface="Verdana"/>
              <a:cs typeface="Verdana"/>
            </a:endParaRPr>
          </a:p>
          <a:p>
            <a:pPr marL="217804" indent="-205740">
              <a:lnSpc>
                <a:spcPct val="100000"/>
              </a:lnSpc>
              <a:buClr>
                <a:srgbClr val="F79646"/>
              </a:buClr>
              <a:buFont typeface="Verdana"/>
              <a:buChar char="•"/>
              <a:tabLst>
                <a:tab pos="217804" algn="l"/>
              </a:tabLst>
            </a:pPr>
            <a:r>
              <a:rPr sz="1800" spc="-15" dirty="0" smtClean="0">
                <a:solidFill>
                  <a:srgbClr val="F79646"/>
                </a:solidFill>
                <a:latin typeface="Verdana"/>
                <a:cs typeface="Verdana"/>
              </a:rPr>
              <a:t>KIMIA</a:t>
            </a:r>
            <a:endParaRPr sz="1800">
              <a:latin typeface="Verdana"/>
              <a:cs typeface="Verdana"/>
            </a:endParaRPr>
          </a:p>
          <a:p>
            <a:pPr marL="217804" indent="-205740">
              <a:lnSpc>
                <a:spcPct val="100000"/>
              </a:lnSpc>
              <a:buClr>
                <a:srgbClr val="F79646"/>
              </a:buClr>
              <a:buFont typeface="Verdana"/>
              <a:buChar char="•"/>
              <a:tabLst>
                <a:tab pos="217804" algn="l"/>
              </a:tabLst>
            </a:pPr>
            <a:r>
              <a:rPr sz="1800" spc="-15" dirty="0" smtClean="0">
                <a:solidFill>
                  <a:srgbClr val="F79646"/>
                </a:solidFill>
                <a:latin typeface="Verdana"/>
                <a:cs typeface="Verdana"/>
              </a:rPr>
              <a:t>BIO</a:t>
            </a:r>
            <a:r>
              <a:rPr sz="1800" spc="-30" dirty="0" smtClean="0">
                <a:solidFill>
                  <a:srgbClr val="F79646"/>
                </a:solidFill>
                <a:latin typeface="Verdana"/>
                <a:cs typeface="Verdana"/>
              </a:rPr>
              <a:t>L</a:t>
            </a:r>
            <a:r>
              <a:rPr sz="1800" spc="0" dirty="0" smtClean="0">
                <a:solidFill>
                  <a:srgbClr val="F79646"/>
                </a:solidFill>
                <a:latin typeface="Verdana"/>
                <a:cs typeface="Verdana"/>
              </a:rPr>
              <a:t>OGI</a:t>
            </a:r>
            <a:endParaRPr sz="1800">
              <a:latin typeface="Verdana"/>
              <a:cs typeface="Verdana"/>
            </a:endParaRPr>
          </a:p>
        </p:txBody>
      </p:sp>
      <p:sp>
        <p:nvSpPr>
          <p:cNvPr id="30" name="object 30"/>
          <p:cNvSpPr txBox="1"/>
          <p:nvPr/>
        </p:nvSpPr>
        <p:spPr>
          <a:xfrm>
            <a:off x="1107439" y="6002018"/>
            <a:ext cx="1249045" cy="311150"/>
          </a:xfrm>
          <a:prstGeom prst="rect">
            <a:avLst/>
          </a:prstGeom>
        </p:spPr>
        <p:txBody>
          <a:bodyPr vert="horz" wrap="square" lIns="0" tIns="0" rIns="0" bIns="0" rtlCol="0">
            <a:noAutofit/>
          </a:bodyPr>
          <a:lstStyle/>
          <a:p>
            <a:pPr marL="12700">
              <a:lnSpc>
                <a:spcPct val="100000"/>
              </a:lnSpc>
            </a:pPr>
            <a:r>
              <a:rPr sz="2000" spc="-15" dirty="0" smtClean="0">
                <a:solidFill>
                  <a:srgbClr val="F79646"/>
                </a:solidFill>
                <a:latin typeface="Verdana"/>
                <a:cs typeface="Verdana"/>
              </a:rPr>
              <a:t>SIMPUL</a:t>
            </a:r>
            <a:r>
              <a:rPr sz="2000" spc="-20" dirty="0" smtClean="0">
                <a:solidFill>
                  <a:srgbClr val="F79646"/>
                </a:solidFill>
                <a:latin typeface="Verdana"/>
                <a:cs typeface="Verdana"/>
              </a:rPr>
              <a:t> </a:t>
            </a:r>
            <a:r>
              <a:rPr sz="2000" spc="-15" dirty="0" smtClean="0">
                <a:solidFill>
                  <a:srgbClr val="F79646"/>
                </a:solidFill>
                <a:latin typeface="Verdana"/>
                <a:cs typeface="Verdana"/>
              </a:rPr>
              <a:t>1</a:t>
            </a:r>
            <a:endParaRPr sz="2000">
              <a:latin typeface="Verdana"/>
              <a:cs typeface="Verdana"/>
            </a:endParaRPr>
          </a:p>
        </p:txBody>
      </p:sp>
      <p:sp>
        <p:nvSpPr>
          <p:cNvPr id="31" name="object 31"/>
          <p:cNvSpPr txBox="1"/>
          <p:nvPr/>
        </p:nvSpPr>
        <p:spPr>
          <a:xfrm>
            <a:off x="3107689" y="6144512"/>
            <a:ext cx="1249045" cy="311150"/>
          </a:xfrm>
          <a:prstGeom prst="rect">
            <a:avLst/>
          </a:prstGeom>
        </p:spPr>
        <p:txBody>
          <a:bodyPr vert="horz" wrap="square" lIns="0" tIns="0" rIns="0" bIns="0" rtlCol="0">
            <a:noAutofit/>
          </a:bodyPr>
          <a:lstStyle/>
          <a:p>
            <a:pPr marL="12700">
              <a:lnSpc>
                <a:spcPct val="100000"/>
              </a:lnSpc>
            </a:pPr>
            <a:r>
              <a:rPr sz="2000" spc="-15" dirty="0" smtClean="0">
                <a:solidFill>
                  <a:srgbClr val="F79646"/>
                </a:solidFill>
                <a:latin typeface="Verdana"/>
                <a:cs typeface="Verdana"/>
              </a:rPr>
              <a:t>SIMPUL</a:t>
            </a:r>
            <a:r>
              <a:rPr sz="2000" spc="-20" dirty="0" smtClean="0">
                <a:solidFill>
                  <a:srgbClr val="F79646"/>
                </a:solidFill>
                <a:latin typeface="Verdana"/>
                <a:cs typeface="Verdana"/>
              </a:rPr>
              <a:t> </a:t>
            </a:r>
            <a:r>
              <a:rPr sz="2000" spc="-15" dirty="0" smtClean="0">
                <a:solidFill>
                  <a:srgbClr val="F79646"/>
                </a:solidFill>
                <a:latin typeface="Verdana"/>
                <a:cs typeface="Verdana"/>
              </a:rPr>
              <a:t>2</a:t>
            </a:r>
            <a:endParaRPr sz="2000">
              <a:latin typeface="Verdana"/>
              <a:cs typeface="Verdana"/>
            </a:endParaRPr>
          </a:p>
        </p:txBody>
      </p:sp>
      <p:sp>
        <p:nvSpPr>
          <p:cNvPr id="32" name="object 32"/>
          <p:cNvSpPr txBox="1"/>
          <p:nvPr/>
        </p:nvSpPr>
        <p:spPr>
          <a:xfrm>
            <a:off x="5465317" y="6073646"/>
            <a:ext cx="1249045" cy="311150"/>
          </a:xfrm>
          <a:prstGeom prst="rect">
            <a:avLst/>
          </a:prstGeom>
        </p:spPr>
        <p:txBody>
          <a:bodyPr vert="horz" wrap="square" lIns="0" tIns="0" rIns="0" bIns="0" rtlCol="0">
            <a:noAutofit/>
          </a:bodyPr>
          <a:lstStyle/>
          <a:p>
            <a:pPr marL="12700">
              <a:lnSpc>
                <a:spcPct val="100000"/>
              </a:lnSpc>
            </a:pPr>
            <a:r>
              <a:rPr sz="2000" spc="-15" dirty="0" smtClean="0">
                <a:solidFill>
                  <a:srgbClr val="F79646"/>
                </a:solidFill>
                <a:latin typeface="Verdana"/>
                <a:cs typeface="Verdana"/>
              </a:rPr>
              <a:t>SIMPUL</a:t>
            </a:r>
            <a:r>
              <a:rPr sz="2000" spc="-20" dirty="0" smtClean="0">
                <a:solidFill>
                  <a:srgbClr val="F79646"/>
                </a:solidFill>
                <a:latin typeface="Verdana"/>
                <a:cs typeface="Verdana"/>
              </a:rPr>
              <a:t> </a:t>
            </a:r>
            <a:r>
              <a:rPr sz="2000" spc="-15" dirty="0" smtClean="0">
                <a:solidFill>
                  <a:srgbClr val="F79646"/>
                </a:solidFill>
                <a:latin typeface="Verdana"/>
                <a:cs typeface="Verdana"/>
              </a:rPr>
              <a:t>3</a:t>
            </a:r>
            <a:endParaRPr sz="2000">
              <a:latin typeface="Verdana"/>
              <a:cs typeface="Verdana"/>
            </a:endParaRPr>
          </a:p>
        </p:txBody>
      </p:sp>
      <p:sp>
        <p:nvSpPr>
          <p:cNvPr id="33" name="object 33"/>
          <p:cNvSpPr txBox="1"/>
          <p:nvPr/>
        </p:nvSpPr>
        <p:spPr>
          <a:xfrm>
            <a:off x="7500615" y="6025638"/>
            <a:ext cx="1249045" cy="311150"/>
          </a:xfrm>
          <a:prstGeom prst="rect">
            <a:avLst/>
          </a:prstGeom>
        </p:spPr>
        <p:txBody>
          <a:bodyPr vert="horz" wrap="square" lIns="0" tIns="0" rIns="0" bIns="0" rtlCol="0">
            <a:noAutofit/>
          </a:bodyPr>
          <a:lstStyle/>
          <a:p>
            <a:pPr marL="12700">
              <a:lnSpc>
                <a:spcPct val="100000"/>
              </a:lnSpc>
            </a:pPr>
            <a:r>
              <a:rPr sz="2000" spc="-15" dirty="0" smtClean="0">
                <a:solidFill>
                  <a:srgbClr val="F79646"/>
                </a:solidFill>
                <a:latin typeface="Verdana"/>
                <a:cs typeface="Verdana"/>
              </a:rPr>
              <a:t>SIMPUL</a:t>
            </a:r>
            <a:r>
              <a:rPr sz="2000" spc="-20" dirty="0" smtClean="0">
                <a:solidFill>
                  <a:srgbClr val="F79646"/>
                </a:solidFill>
                <a:latin typeface="Verdana"/>
                <a:cs typeface="Verdana"/>
              </a:rPr>
              <a:t> </a:t>
            </a:r>
            <a:r>
              <a:rPr sz="2000" spc="-15" dirty="0" smtClean="0">
                <a:solidFill>
                  <a:srgbClr val="F79646"/>
                </a:solidFill>
                <a:latin typeface="Verdana"/>
                <a:cs typeface="Verdana"/>
              </a:rPr>
              <a:t>4</a:t>
            </a:r>
            <a:endParaRPr sz="2000">
              <a:latin typeface="Verdana"/>
              <a:cs typeface="Verdana"/>
            </a:endParaRPr>
          </a:p>
        </p:txBody>
      </p:sp>
      <p:sp>
        <p:nvSpPr>
          <p:cNvPr id="34" name="object 34"/>
          <p:cNvSpPr/>
          <p:nvPr/>
        </p:nvSpPr>
        <p:spPr>
          <a:xfrm>
            <a:off x="457200" y="6525430"/>
            <a:ext cx="9144000" cy="983742"/>
          </a:xfrm>
          <a:custGeom>
            <a:avLst/>
            <a:gdLst/>
            <a:ahLst/>
            <a:cxnLst/>
            <a:rect l="l" t="t" r="r" b="b"/>
            <a:pathLst>
              <a:path w="9144000" h="983742">
                <a:moveTo>
                  <a:pt x="0" y="0"/>
                </a:moveTo>
                <a:lnTo>
                  <a:pt x="0" y="983742"/>
                </a:lnTo>
                <a:lnTo>
                  <a:pt x="9144000" y="983742"/>
                </a:lnTo>
                <a:lnTo>
                  <a:pt x="9144000" y="0"/>
                </a:lnTo>
                <a:lnTo>
                  <a:pt x="0" y="0"/>
                </a:lnTo>
                <a:close/>
              </a:path>
            </a:pathLst>
          </a:custGeom>
          <a:solidFill>
            <a:srgbClr val="FFFFFF"/>
          </a:solidFill>
        </p:spPr>
        <p:txBody>
          <a:bodyPr wrap="square" lIns="0" tIns="0" rIns="0" bIns="0" rtlCol="0">
            <a:noAutofit/>
          </a:bodyPr>
          <a:lstStyle/>
          <a:p>
            <a:endParaRPr/>
          </a:p>
        </p:txBody>
      </p:sp>
      <p:sp>
        <p:nvSpPr>
          <p:cNvPr id="35" name="object 35"/>
          <p:cNvSpPr txBox="1"/>
          <p:nvPr/>
        </p:nvSpPr>
        <p:spPr>
          <a:xfrm>
            <a:off x="2668016" y="6679436"/>
            <a:ext cx="4408170" cy="316865"/>
          </a:xfrm>
          <a:prstGeom prst="rect">
            <a:avLst/>
          </a:prstGeom>
        </p:spPr>
        <p:txBody>
          <a:bodyPr vert="horz" wrap="square" lIns="0" tIns="0" rIns="0" bIns="0" rtlCol="0">
            <a:noAutofit/>
          </a:bodyPr>
          <a:lstStyle/>
          <a:p>
            <a:pPr marL="12700">
              <a:lnSpc>
                <a:spcPct val="100000"/>
              </a:lnSpc>
            </a:pPr>
            <a:r>
              <a:rPr sz="2000" spc="-280" dirty="0" smtClean="0">
                <a:latin typeface="Times New Roman"/>
                <a:cs typeface="Times New Roman"/>
              </a:rPr>
              <a:t>V</a:t>
            </a:r>
            <a:r>
              <a:rPr sz="2000" spc="-20" dirty="0" smtClean="0">
                <a:latin typeface="Times New Roman"/>
                <a:cs typeface="Times New Roman"/>
              </a:rPr>
              <a:t>A</a:t>
            </a:r>
            <a:r>
              <a:rPr sz="2000" spc="-15" dirty="0" smtClean="0">
                <a:latin typeface="Times New Roman"/>
                <a:cs typeface="Times New Roman"/>
              </a:rPr>
              <a:t>RIABEL</a:t>
            </a:r>
            <a:r>
              <a:rPr sz="2000" spc="-50" dirty="0" smtClean="0">
                <a:latin typeface="Times New Roman"/>
                <a:cs typeface="Times New Roman"/>
              </a:rPr>
              <a:t> </a:t>
            </a:r>
            <a:r>
              <a:rPr sz="2000" spc="-15" dirty="0" smtClean="0">
                <a:latin typeface="Times New Roman"/>
                <a:cs typeface="Times New Roman"/>
              </a:rPr>
              <a:t>BERPENGARUH</a:t>
            </a:r>
            <a:r>
              <a:rPr sz="2000" spc="30" dirty="0" smtClean="0">
                <a:latin typeface="Times New Roman"/>
                <a:cs typeface="Times New Roman"/>
              </a:rPr>
              <a:t> </a:t>
            </a:r>
            <a:r>
              <a:rPr sz="2000" spc="-15" dirty="0" smtClean="0">
                <a:latin typeface="Times New Roman"/>
                <a:cs typeface="Times New Roman"/>
              </a:rPr>
              <a:t>LAINN</a:t>
            </a:r>
            <a:r>
              <a:rPr sz="2000" spc="-229" dirty="0" smtClean="0">
                <a:latin typeface="Times New Roman"/>
                <a:cs typeface="Times New Roman"/>
              </a:rPr>
              <a:t>Y</a:t>
            </a:r>
            <a:r>
              <a:rPr sz="2000" spc="-15" dirty="0" smtClean="0">
                <a:latin typeface="Times New Roman"/>
                <a:cs typeface="Times New Roman"/>
              </a:rPr>
              <a:t>A</a:t>
            </a:r>
            <a:endParaRPr sz="2000">
              <a:latin typeface="Times New Roman"/>
              <a:cs typeface="Times New Roman"/>
            </a:endParaRPr>
          </a:p>
        </p:txBody>
      </p:sp>
      <p:sp>
        <p:nvSpPr>
          <p:cNvPr id="36" name="object 36"/>
          <p:cNvSpPr/>
          <p:nvPr/>
        </p:nvSpPr>
        <p:spPr>
          <a:xfrm>
            <a:off x="1538477" y="6809231"/>
            <a:ext cx="1133855" cy="42671"/>
          </a:xfrm>
          <a:custGeom>
            <a:avLst/>
            <a:gdLst/>
            <a:ahLst/>
            <a:cxnLst/>
            <a:rect l="l" t="t" r="r" b="b"/>
            <a:pathLst>
              <a:path w="1133855" h="42672">
                <a:moveTo>
                  <a:pt x="1133856" y="12954"/>
                </a:moveTo>
                <a:lnTo>
                  <a:pt x="1133094" y="0"/>
                </a:lnTo>
                <a:lnTo>
                  <a:pt x="0" y="29718"/>
                </a:lnTo>
                <a:lnTo>
                  <a:pt x="0" y="42672"/>
                </a:lnTo>
                <a:lnTo>
                  <a:pt x="1133856" y="12954"/>
                </a:lnTo>
                <a:close/>
              </a:path>
            </a:pathLst>
          </a:custGeom>
          <a:solidFill>
            <a:srgbClr val="4A7EBB"/>
          </a:solidFill>
        </p:spPr>
        <p:txBody>
          <a:bodyPr wrap="square" lIns="0" tIns="0" rIns="0" bIns="0" rtlCol="0">
            <a:noAutofit/>
          </a:bodyPr>
          <a:lstStyle/>
          <a:p>
            <a:endParaRPr/>
          </a:p>
        </p:txBody>
      </p:sp>
      <p:sp>
        <p:nvSpPr>
          <p:cNvPr id="37" name="object 37"/>
          <p:cNvSpPr/>
          <p:nvPr/>
        </p:nvSpPr>
        <p:spPr>
          <a:xfrm>
            <a:off x="8166354" y="6334505"/>
            <a:ext cx="14477" cy="499872"/>
          </a:xfrm>
          <a:custGeom>
            <a:avLst/>
            <a:gdLst/>
            <a:ahLst/>
            <a:cxnLst/>
            <a:rect l="l" t="t" r="r" b="b"/>
            <a:pathLst>
              <a:path w="14477" h="499872">
                <a:moveTo>
                  <a:pt x="14477" y="0"/>
                </a:moveTo>
                <a:lnTo>
                  <a:pt x="1523" y="0"/>
                </a:lnTo>
                <a:lnTo>
                  <a:pt x="0" y="499872"/>
                </a:lnTo>
                <a:lnTo>
                  <a:pt x="12953" y="499872"/>
                </a:lnTo>
                <a:lnTo>
                  <a:pt x="14477" y="0"/>
                </a:lnTo>
                <a:close/>
              </a:path>
            </a:pathLst>
          </a:custGeom>
          <a:solidFill>
            <a:srgbClr val="4A7EBB"/>
          </a:solidFill>
        </p:spPr>
        <p:txBody>
          <a:bodyPr wrap="square" lIns="0" tIns="0" rIns="0" bIns="0" rtlCol="0">
            <a:noAutofit/>
          </a:bodyPr>
          <a:lstStyle/>
          <a:p>
            <a:endParaRPr/>
          </a:p>
        </p:txBody>
      </p:sp>
      <p:sp>
        <p:nvSpPr>
          <p:cNvPr id="38" name="object 38"/>
          <p:cNvSpPr/>
          <p:nvPr/>
        </p:nvSpPr>
        <p:spPr>
          <a:xfrm>
            <a:off x="7101078" y="6809231"/>
            <a:ext cx="1071372" cy="14478"/>
          </a:xfrm>
          <a:custGeom>
            <a:avLst/>
            <a:gdLst/>
            <a:ahLst/>
            <a:cxnLst/>
            <a:rect l="l" t="t" r="r" b="b"/>
            <a:pathLst>
              <a:path w="1071372" h="14477">
                <a:moveTo>
                  <a:pt x="1071372" y="14477"/>
                </a:moveTo>
                <a:lnTo>
                  <a:pt x="1071372" y="1523"/>
                </a:lnTo>
                <a:lnTo>
                  <a:pt x="0" y="0"/>
                </a:lnTo>
                <a:lnTo>
                  <a:pt x="0" y="12953"/>
                </a:lnTo>
                <a:lnTo>
                  <a:pt x="1071372" y="14477"/>
                </a:lnTo>
                <a:close/>
              </a:path>
            </a:pathLst>
          </a:custGeom>
          <a:solidFill>
            <a:srgbClr val="4A7EBB"/>
          </a:solidFill>
        </p:spPr>
        <p:txBody>
          <a:bodyPr wrap="square" lIns="0" tIns="0" rIns="0" bIns="0" rtlCol="0">
            <a:noAutofit/>
          </a:bodyPr>
          <a:lstStyle/>
          <a:p>
            <a:endParaRPr/>
          </a:p>
        </p:txBody>
      </p:sp>
      <p:sp>
        <p:nvSpPr>
          <p:cNvPr id="39" name="object 39"/>
          <p:cNvSpPr txBox="1"/>
          <p:nvPr/>
        </p:nvSpPr>
        <p:spPr>
          <a:xfrm>
            <a:off x="8884411" y="6894574"/>
            <a:ext cx="179705" cy="203200"/>
          </a:xfrm>
          <a:prstGeom prst="rect">
            <a:avLst/>
          </a:prstGeom>
        </p:spPr>
        <p:txBody>
          <a:bodyPr vert="horz" wrap="square" lIns="0" tIns="0" rIns="0" bIns="0" rtlCol="0">
            <a:noAutofit/>
          </a:bodyPr>
          <a:lstStyle/>
          <a:p>
            <a:pPr marL="12700">
              <a:lnSpc>
                <a:spcPct val="100000"/>
              </a:lnSpc>
            </a:pPr>
            <a:r>
              <a:rPr sz="1200" spc="-15" dirty="0" smtClean="0">
                <a:solidFill>
                  <a:srgbClr val="898989"/>
                </a:solidFill>
                <a:latin typeface="Calibri"/>
                <a:cs typeface="Calibri"/>
              </a:rPr>
              <a:t>15</a:t>
            </a:r>
            <a:endParaRPr sz="12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276600"/>
            <a:ext cx="5334000" cy="990600"/>
          </a:xfrm>
        </p:spPr>
        <p:txBody>
          <a:bodyPr>
            <a:normAutofit fontScale="90000"/>
          </a:bodyPr>
          <a:lstStyle/>
          <a:p>
            <a:r>
              <a:rPr lang="id-ID" sz="8900" dirty="0" smtClean="0">
                <a:latin typeface="Algerian" pitchFamily="82" charset="0"/>
              </a:rPr>
              <a:t>Sehat</a:t>
            </a:r>
            <a:r>
              <a:rPr lang="id-ID" dirty="0" smtClean="0">
                <a:latin typeface="Algerian" pitchFamily="82" charset="0"/>
              </a:rPr>
              <a:t>     </a:t>
            </a:r>
            <a:r>
              <a:rPr lang="id-ID" sz="10700" dirty="0" smtClean="0">
                <a:latin typeface="Algerian" pitchFamily="82" charset="0"/>
              </a:rPr>
              <a:t>?</a:t>
            </a:r>
            <a:endParaRPr lang="id-ID" sz="10700" dirty="0">
              <a:latin typeface="Algerian" pitchFamily="82" charset="0"/>
            </a:endParaRPr>
          </a:p>
        </p:txBody>
      </p:sp>
    </p:spTree>
    <p:extLst>
      <p:ext uri="{BB962C8B-B14F-4D97-AF65-F5344CB8AC3E}">
        <p14:creationId xmlns:p14="http://schemas.microsoft.com/office/powerpoint/2010/main" val="548196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57200" y="457200"/>
            <a:ext cx="365759" cy="979170"/>
          </a:xfrm>
          <a:custGeom>
            <a:avLst/>
            <a:gdLst/>
            <a:ahLst/>
            <a:cxnLst/>
            <a:rect l="l" t="t" r="r" b="b"/>
            <a:pathLst>
              <a:path w="365759" h="979170">
                <a:moveTo>
                  <a:pt x="0" y="0"/>
                </a:moveTo>
                <a:lnTo>
                  <a:pt x="0" y="979169"/>
                </a:lnTo>
                <a:lnTo>
                  <a:pt x="365759" y="979169"/>
                </a:lnTo>
                <a:lnTo>
                  <a:pt x="365759" y="0"/>
                </a:lnTo>
                <a:lnTo>
                  <a:pt x="0" y="0"/>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790194" y="1137666"/>
            <a:ext cx="0" cy="365759"/>
          </a:xfrm>
          <a:custGeom>
            <a:avLst/>
            <a:gdLst/>
            <a:ahLst/>
            <a:cxnLst/>
            <a:rect l="l" t="t" r="r" b="b"/>
            <a:pathLst>
              <a:path h="365759">
                <a:moveTo>
                  <a:pt x="0" y="0"/>
                </a:moveTo>
                <a:lnTo>
                  <a:pt x="0" y="365759"/>
                </a:lnTo>
              </a:path>
            </a:pathLst>
          </a:custGeom>
          <a:ln w="46989">
            <a:solidFill>
              <a:srgbClr val="000000"/>
            </a:solidFill>
          </a:ln>
        </p:spPr>
        <p:txBody>
          <a:bodyPr wrap="square" lIns="0" tIns="0" rIns="0" bIns="0" rtlCol="0">
            <a:noAutofit/>
          </a:bodyPr>
          <a:lstStyle/>
          <a:p>
            <a:endParaRPr/>
          </a:p>
        </p:txBody>
      </p:sp>
      <p:sp>
        <p:nvSpPr>
          <p:cNvPr id="5" name="object 5"/>
          <p:cNvSpPr/>
          <p:nvPr/>
        </p:nvSpPr>
        <p:spPr>
          <a:xfrm>
            <a:off x="740663" y="1137666"/>
            <a:ext cx="0" cy="365759"/>
          </a:xfrm>
          <a:custGeom>
            <a:avLst/>
            <a:gdLst/>
            <a:ahLst/>
            <a:cxnLst/>
            <a:rect l="l" t="t" r="r" b="b"/>
            <a:pathLst>
              <a:path h="365759">
                <a:moveTo>
                  <a:pt x="0" y="0"/>
                </a:moveTo>
                <a:lnTo>
                  <a:pt x="0" y="365759"/>
                </a:lnTo>
              </a:path>
            </a:pathLst>
          </a:custGeom>
          <a:ln w="28702">
            <a:solidFill>
              <a:srgbClr val="000000"/>
            </a:solidFill>
          </a:ln>
        </p:spPr>
        <p:txBody>
          <a:bodyPr wrap="square" lIns="0" tIns="0" rIns="0" bIns="0" rtlCol="0">
            <a:noAutofit/>
          </a:bodyPr>
          <a:lstStyle/>
          <a:p>
            <a:endParaRPr/>
          </a:p>
        </p:txBody>
      </p:sp>
      <p:sp>
        <p:nvSpPr>
          <p:cNvPr id="6" name="object 6"/>
          <p:cNvSpPr/>
          <p:nvPr/>
        </p:nvSpPr>
        <p:spPr>
          <a:xfrm>
            <a:off x="712469" y="1137666"/>
            <a:ext cx="0" cy="365759"/>
          </a:xfrm>
          <a:custGeom>
            <a:avLst/>
            <a:gdLst/>
            <a:ahLst/>
            <a:cxnLst/>
            <a:rect l="l" t="t" r="r" b="b"/>
            <a:pathLst>
              <a:path h="365759">
                <a:moveTo>
                  <a:pt x="0" y="0"/>
                </a:moveTo>
                <a:lnTo>
                  <a:pt x="0" y="365759"/>
                </a:lnTo>
              </a:path>
            </a:pathLst>
          </a:custGeom>
          <a:ln w="10413">
            <a:solidFill>
              <a:srgbClr val="000000"/>
            </a:solidFill>
          </a:ln>
        </p:spPr>
        <p:txBody>
          <a:bodyPr wrap="square" lIns="0" tIns="0" rIns="0" bIns="0" rtlCol="0">
            <a:noAutofit/>
          </a:bodyPr>
          <a:lstStyle/>
          <a:p>
            <a:endParaRPr/>
          </a:p>
        </p:txBody>
      </p:sp>
      <p:sp>
        <p:nvSpPr>
          <p:cNvPr id="7" name="object 7"/>
          <p:cNvSpPr/>
          <p:nvPr/>
        </p:nvSpPr>
        <p:spPr>
          <a:xfrm>
            <a:off x="684276" y="1137666"/>
            <a:ext cx="0" cy="365759"/>
          </a:xfrm>
          <a:custGeom>
            <a:avLst/>
            <a:gdLst/>
            <a:ahLst/>
            <a:cxnLst/>
            <a:rect l="l" t="t" r="r" b="b"/>
            <a:pathLst>
              <a:path h="365759">
                <a:moveTo>
                  <a:pt x="0" y="0"/>
                </a:moveTo>
                <a:lnTo>
                  <a:pt x="0" y="365759"/>
                </a:lnTo>
              </a:path>
            </a:pathLst>
          </a:custGeom>
          <a:ln w="10413">
            <a:solidFill>
              <a:srgbClr val="000000"/>
            </a:solidFill>
          </a:ln>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138176" rIns="0" bIns="0" rtlCol="0">
            <a:noAutofit/>
          </a:bodyPr>
          <a:lstStyle/>
          <a:p>
            <a:pPr marL="12700">
              <a:lnSpc>
                <a:spcPct val="100000"/>
              </a:lnSpc>
            </a:pPr>
            <a:r>
              <a:rPr sz="3600" b="1" spc="-25" dirty="0" smtClean="0">
                <a:solidFill>
                  <a:srgbClr val="C1EEFF"/>
                </a:solidFill>
                <a:latin typeface="Consolas"/>
                <a:cs typeface="Consolas"/>
              </a:rPr>
              <a:t>SIMPU</a:t>
            </a:r>
            <a:r>
              <a:rPr sz="3600" b="1" spc="-20" dirty="0" smtClean="0">
                <a:solidFill>
                  <a:srgbClr val="C1EEFF"/>
                </a:solidFill>
                <a:latin typeface="Consolas"/>
                <a:cs typeface="Consolas"/>
              </a:rPr>
              <a:t>L</a:t>
            </a:r>
            <a:r>
              <a:rPr sz="3600" b="1" spc="-40" dirty="0" smtClean="0">
                <a:solidFill>
                  <a:srgbClr val="C1EEFF"/>
                </a:solidFill>
                <a:latin typeface="Consolas"/>
                <a:cs typeface="Consolas"/>
              </a:rPr>
              <a:t> </a:t>
            </a:r>
            <a:r>
              <a:rPr sz="3600" b="1" spc="-20" dirty="0" smtClean="0">
                <a:solidFill>
                  <a:srgbClr val="C1EEFF"/>
                </a:solidFill>
                <a:latin typeface="Consolas"/>
                <a:cs typeface="Consolas"/>
              </a:rPr>
              <a:t>1</a:t>
            </a:r>
            <a:r>
              <a:rPr sz="3600" b="1" spc="-10" dirty="0" smtClean="0">
                <a:solidFill>
                  <a:srgbClr val="C1EEFF"/>
                </a:solidFill>
                <a:latin typeface="Consolas"/>
                <a:cs typeface="Consolas"/>
              </a:rPr>
              <a:t> </a:t>
            </a:r>
            <a:r>
              <a:rPr sz="3600" b="1" spc="-20" dirty="0" smtClean="0">
                <a:solidFill>
                  <a:srgbClr val="C1EEFF"/>
                </a:solidFill>
                <a:latin typeface="Consolas"/>
                <a:cs typeface="Consolas"/>
              </a:rPr>
              <a:t>:</a:t>
            </a:r>
            <a:r>
              <a:rPr sz="3600" b="1" spc="-15" dirty="0" smtClean="0">
                <a:solidFill>
                  <a:srgbClr val="C1EEFF"/>
                </a:solidFill>
                <a:latin typeface="Consolas"/>
                <a:cs typeface="Consolas"/>
              </a:rPr>
              <a:t> </a:t>
            </a:r>
            <a:r>
              <a:rPr sz="3600" b="1" spc="-20" dirty="0" smtClean="0">
                <a:solidFill>
                  <a:srgbClr val="C1EEFF"/>
                </a:solidFill>
                <a:latin typeface="Consolas"/>
                <a:cs typeface="Consolas"/>
              </a:rPr>
              <a:t>SUMBER</a:t>
            </a:r>
            <a:r>
              <a:rPr sz="3600" b="1" spc="-40" dirty="0" smtClean="0">
                <a:solidFill>
                  <a:srgbClr val="C1EEFF"/>
                </a:solidFill>
                <a:latin typeface="Consolas"/>
                <a:cs typeface="Consolas"/>
              </a:rPr>
              <a:t> </a:t>
            </a:r>
            <a:r>
              <a:rPr sz="3600" b="1" spc="-25" dirty="0" smtClean="0">
                <a:solidFill>
                  <a:srgbClr val="C1EEFF"/>
                </a:solidFill>
                <a:latin typeface="Consolas"/>
                <a:cs typeface="Consolas"/>
              </a:rPr>
              <a:t>PENYAKIT</a:t>
            </a:r>
            <a:endParaRPr sz="3600">
              <a:latin typeface="Consolas"/>
              <a:cs typeface="Consolas"/>
            </a:endParaRPr>
          </a:p>
        </p:txBody>
      </p:sp>
      <p:sp>
        <p:nvSpPr>
          <p:cNvPr id="29" name="object 29"/>
          <p:cNvSpPr txBox="1">
            <a:spLocks noGrp="1"/>
          </p:cNvSpPr>
          <p:nvPr>
            <p:ph type="sldNum" sz="quarter" idx="12"/>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D6ECFF"/>
                </a:solidFill>
                <a:latin typeface="Corbel"/>
                <a:cs typeface="Corbel"/>
              </a:rPr>
              <a:t>20</a:t>
            </a:fld>
            <a:endParaRPr sz="1200">
              <a:latin typeface="Corbel"/>
              <a:cs typeface="Corbel"/>
            </a:endParaRPr>
          </a:p>
        </p:txBody>
      </p:sp>
      <p:sp>
        <p:nvSpPr>
          <p:cNvPr id="9" name="object 9"/>
          <p:cNvSpPr/>
          <p:nvPr/>
        </p:nvSpPr>
        <p:spPr>
          <a:xfrm>
            <a:off x="457200" y="1436369"/>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457200" y="1436369"/>
            <a:ext cx="365760" cy="979169"/>
          </a:xfrm>
          <a:custGeom>
            <a:avLst/>
            <a:gdLst/>
            <a:ahLst/>
            <a:cxnLst/>
            <a:rect l="l" t="t" r="r" b="b"/>
            <a:pathLst>
              <a:path w="365760" h="979169">
                <a:moveTo>
                  <a:pt x="0" y="0"/>
                </a:moveTo>
                <a:lnTo>
                  <a:pt x="0" y="979169"/>
                </a:lnTo>
                <a:lnTo>
                  <a:pt x="365760" y="979169"/>
                </a:lnTo>
                <a:lnTo>
                  <a:pt x="365759" y="0"/>
                </a:lnTo>
                <a:lnTo>
                  <a:pt x="0" y="0"/>
                </a:lnTo>
                <a:close/>
              </a:path>
            </a:pathLst>
          </a:custGeom>
          <a:solidFill>
            <a:srgbClr val="FFFFFF"/>
          </a:solidFill>
        </p:spPr>
        <p:txBody>
          <a:bodyPr wrap="square" lIns="0" tIns="0" rIns="0" bIns="0" rtlCol="0">
            <a:noAutofit/>
          </a:bodyPr>
          <a:lstStyle/>
          <a:p>
            <a:endParaRPr/>
          </a:p>
        </p:txBody>
      </p:sp>
      <p:sp>
        <p:nvSpPr>
          <p:cNvPr id="11" name="object 11"/>
          <p:cNvSpPr/>
          <p:nvPr/>
        </p:nvSpPr>
        <p:spPr>
          <a:xfrm>
            <a:off x="1267967" y="1444752"/>
            <a:ext cx="6589776" cy="414527"/>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457200" y="2415539"/>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457200" y="2414777"/>
            <a:ext cx="365759" cy="979931"/>
          </a:xfrm>
          <a:custGeom>
            <a:avLst/>
            <a:gdLst/>
            <a:ahLst/>
            <a:cxnLst/>
            <a:rect l="l" t="t" r="r" b="b"/>
            <a:pathLst>
              <a:path w="365759" h="979931">
                <a:moveTo>
                  <a:pt x="0" y="0"/>
                </a:moveTo>
                <a:lnTo>
                  <a:pt x="0" y="979931"/>
                </a:lnTo>
                <a:lnTo>
                  <a:pt x="365759" y="979931"/>
                </a:lnTo>
                <a:lnTo>
                  <a:pt x="365759" y="0"/>
                </a:lnTo>
                <a:lnTo>
                  <a:pt x="0" y="0"/>
                </a:lnTo>
                <a:close/>
              </a:path>
            </a:pathLst>
          </a:custGeom>
          <a:solidFill>
            <a:srgbClr val="FFFFFF"/>
          </a:solidFill>
        </p:spPr>
        <p:txBody>
          <a:bodyPr wrap="square" lIns="0" tIns="0" rIns="0" bIns="0" rtlCol="0">
            <a:noAutofit/>
          </a:bodyPr>
          <a:lstStyle/>
          <a:p>
            <a:endParaRPr/>
          </a:p>
        </p:txBody>
      </p:sp>
      <p:sp>
        <p:nvSpPr>
          <p:cNvPr id="14" name="object 14"/>
          <p:cNvSpPr/>
          <p:nvPr/>
        </p:nvSpPr>
        <p:spPr>
          <a:xfrm>
            <a:off x="457200" y="3394709"/>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5"/>
          <p:cNvSpPr/>
          <p:nvPr/>
        </p:nvSpPr>
        <p:spPr>
          <a:xfrm>
            <a:off x="457200" y="3393947"/>
            <a:ext cx="365759" cy="979931"/>
          </a:xfrm>
          <a:custGeom>
            <a:avLst/>
            <a:gdLst/>
            <a:ahLst/>
            <a:cxnLst/>
            <a:rect l="l" t="t" r="r" b="b"/>
            <a:pathLst>
              <a:path w="365759" h="979931">
                <a:moveTo>
                  <a:pt x="0" y="0"/>
                </a:moveTo>
                <a:lnTo>
                  <a:pt x="0" y="979931"/>
                </a:lnTo>
                <a:lnTo>
                  <a:pt x="365759" y="979931"/>
                </a:lnTo>
                <a:lnTo>
                  <a:pt x="365759" y="0"/>
                </a:lnTo>
                <a:lnTo>
                  <a:pt x="0" y="0"/>
                </a:lnTo>
                <a:close/>
              </a:path>
            </a:pathLst>
          </a:custGeom>
          <a:solidFill>
            <a:srgbClr val="FFFFFF"/>
          </a:solidFill>
        </p:spPr>
        <p:txBody>
          <a:bodyPr wrap="square" lIns="0" tIns="0" rIns="0" bIns="0" rtlCol="0">
            <a:noAutofit/>
          </a:bodyPr>
          <a:lstStyle/>
          <a:p>
            <a:endParaRPr/>
          </a:p>
        </p:txBody>
      </p:sp>
      <p:sp>
        <p:nvSpPr>
          <p:cNvPr id="16" name="object 16"/>
          <p:cNvSpPr/>
          <p:nvPr/>
        </p:nvSpPr>
        <p:spPr>
          <a:xfrm>
            <a:off x="457200" y="4373879"/>
            <a:ext cx="9144000" cy="979170"/>
          </a:xfrm>
          <a:prstGeom prst="rect">
            <a:avLst/>
          </a:prstGeom>
          <a:blipFill>
            <a:blip r:embed="rId4" cstate="print"/>
            <a:stretch>
              <a:fillRect/>
            </a:stretch>
          </a:blipFill>
        </p:spPr>
        <p:txBody>
          <a:bodyPr wrap="square" lIns="0" tIns="0" rIns="0" bIns="0" rtlCol="0">
            <a:noAutofit/>
          </a:bodyPr>
          <a:lstStyle/>
          <a:p>
            <a:endParaRPr/>
          </a:p>
        </p:txBody>
      </p:sp>
      <p:sp>
        <p:nvSpPr>
          <p:cNvPr id="17" name="object 17"/>
          <p:cNvSpPr/>
          <p:nvPr/>
        </p:nvSpPr>
        <p:spPr>
          <a:xfrm>
            <a:off x="457200" y="4373117"/>
            <a:ext cx="365760" cy="979932"/>
          </a:xfrm>
          <a:custGeom>
            <a:avLst/>
            <a:gdLst/>
            <a:ahLst/>
            <a:cxnLst/>
            <a:rect l="l" t="t" r="r" b="b"/>
            <a:pathLst>
              <a:path w="365760" h="979932">
                <a:moveTo>
                  <a:pt x="0" y="0"/>
                </a:moveTo>
                <a:lnTo>
                  <a:pt x="0" y="979932"/>
                </a:lnTo>
                <a:lnTo>
                  <a:pt x="365760" y="979932"/>
                </a:lnTo>
                <a:lnTo>
                  <a:pt x="365759" y="0"/>
                </a:lnTo>
                <a:lnTo>
                  <a:pt x="0" y="0"/>
                </a:lnTo>
                <a:close/>
              </a:path>
            </a:pathLst>
          </a:custGeom>
          <a:solidFill>
            <a:srgbClr val="FFFFFF"/>
          </a:solidFill>
        </p:spPr>
        <p:txBody>
          <a:bodyPr wrap="square" lIns="0" tIns="0" rIns="0" bIns="0" rtlCol="0">
            <a:noAutofit/>
          </a:bodyPr>
          <a:lstStyle/>
          <a:p>
            <a:endParaRPr/>
          </a:p>
        </p:txBody>
      </p:sp>
      <p:sp>
        <p:nvSpPr>
          <p:cNvPr id="18" name="object 18"/>
          <p:cNvSpPr/>
          <p:nvPr/>
        </p:nvSpPr>
        <p:spPr>
          <a:xfrm>
            <a:off x="712469" y="5254752"/>
            <a:ext cx="73151" cy="98298"/>
          </a:xfrm>
          <a:custGeom>
            <a:avLst/>
            <a:gdLst/>
            <a:ahLst/>
            <a:cxnLst/>
            <a:rect l="l" t="t" r="r" b="b"/>
            <a:pathLst>
              <a:path w="73151" h="98298">
                <a:moveTo>
                  <a:pt x="0" y="0"/>
                </a:moveTo>
                <a:lnTo>
                  <a:pt x="0" y="98298"/>
                </a:lnTo>
                <a:lnTo>
                  <a:pt x="73151" y="98298"/>
                </a:lnTo>
                <a:lnTo>
                  <a:pt x="73151" y="0"/>
                </a:lnTo>
                <a:lnTo>
                  <a:pt x="0" y="0"/>
                </a:lnTo>
                <a:close/>
              </a:path>
            </a:pathLst>
          </a:custGeom>
          <a:solidFill>
            <a:srgbClr val="FEB80A"/>
          </a:solidFill>
        </p:spPr>
        <p:txBody>
          <a:bodyPr wrap="square" lIns="0" tIns="0" rIns="0" bIns="0" rtlCol="0">
            <a:noAutofit/>
          </a:bodyPr>
          <a:lstStyle/>
          <a:p>
            <a:endParaRPr/>
          </a:p>
        </p:txBody>
      </p:sp>
      <p:sp>
        <p:nvSpPr>
          <p:cNvPr id="19" name="object 19"/>
          <p:cNvSpPr/>
          <p:nvPr/>
        </p:nvSpPr>
        <p:spPr>
          <a:xfrm>
            <a:off x="712469" y="5095494"/>
            <a:ext cx="73152" cy="137160"/>
          </a:xfrm>
          <a:custGeom>
            <a:avLst/>
            <a:gdLst/>
            <a:ahLst/>
            <a:cxnLst/>
            <a:rect l="l" t="t" r="r" b="b"/>
            <a:pathLst>
              <a:path w="73152" h="137160">
                <a:moveTo>
                  <a:pt x="0" y="0"/>
                </a:moveTo>
                <a:lnTo>
                  <a:pt x="0" y="137160"/>
                </a:lnTo>
                <a:lnTo>
                  <a:pt x="73152" y="137160"/>
                </a:lnTo>
                <a:lnTo>
                  <a:pt x="73151" y="0"/>
                </a:lnTo>
                <a:lnTo>
                  <a:pt x="0" y="0"/>
                </a:lnTo>
                <a:close/>
              </a:path>
            </a:pathLst>
          </a:custGeom>
          <a:solidFill>
            <a:srgbClr val="4E5B6F"/>
          </a:solidFill>
        </p:spPr>
        <p:txBody>
          <a:bodyPr wrap="square" lIns="0" tIns="0" rIns="0" bIns="0" rtlCol="0">
            <a:noAutofit/>
          </a:bodyPr>
          <a:lstStyle/>
          <a:p>
            <a:endParaRPr/>
          </a:p>
        </p:txBody>
      </p:sp>
      <p:sp>
        <p:nvSpPr>
          <p:cNvPr id="20" name="object 20"/>
          <p:cNvSpPr/>
          <p:nvPr/>
        </p:nvSpPr>
        <p:spPr>
          <a:xfrm>
            <a:off x="712469" y="5000244"/>
            <a:ext cx="73151" cy="73151"/>
          </a:xfrm>
          <a:custGeom>
            <a:avLst/>
            <a:gdLst/>
            <a:ahLst/>
            <a:cxnLst/>
            <a:rect l="l" t="t" r="r" b="b"/>
            <a:pathLst>
              <a:path w="73151" h="73151">
                <a:moveTo>
                  <a:pt x="0" y="0"/>
                </a:moveTo>
                <a:lnTo>
                  <a:pt x="0" y="73151"/>
                </a:lnTo>
                <a:lnTo>
                  <a:pt x="73151" y="73151"/>
                </a:lnTo>
                <a:lnTo>
                  <a:pt x="73151" y="0"/>
                </a:lnTo>
                <a:lnTo>
                  <a:pt x="0" y="0"/>
                </a:lnTo>
                <a:close/>
              </a:path>
            </a:pathLst>
          </a:custGeom>
          <a:solidFill>
            <a:srgbClr val="EA157A"/>
          </a:solidFill>
        </p:spPr>
        <p:txBody>
          <a:bodyPr wrap="square" lIns="0" tIns="0" rIns="0" bIns="0" rtlCol="0">
            <a:noAutofit/>
          </a:bodyPr>
          <a:lstStyle/>
          <a:p>
            <a:endParaRPr/>
          </a:p>
        </p:txBody>
      </p:sp>
      <p:sp>
        <p:nvSpPr>
          <p:cNvPr id="21" name="object 21"/>
          <p:cNvSpPr txBox="1"/>
          <p:nvPr/>
        </p:nvSpPr>
        <p:spPr>
          <a:xfrm>
            <a:off x="940561" y="2699258"/>
            <a:ext cx="8336280" cy="2715260"/>
          </a:xfrm>
          <a:prstGeom prst="rect">
            <a:avLst/>
          </a:prstGeom>
        </p:spPr>
        <p:txBody>
          <a:bodyPr vert="horz" wrap="square" lIns="0" tIns="0" rIns="0" bIns="0" rtlCol="0">
            <a:noAutofit/>
          </a:bodyPr>
          <a:lstStyle/>
          <a:p>
            <a:pPr marL="372745" marR="12700" indent="-360680" algn="just">
              <a:lnSpc>
                <a:spcPts val="3020"/>
              </a:lnSpc>
              <a:buClr>
                <a:srgbClr val="D6ECFF"/>
              </a:buClr>
              <a:buSzPct val="94642"/>
              <a:buFont typeface="Arial"/>
              <a:buChar char="•"/>
              <a:tabLst>
                <a:tab pos="372745" algn="l"/>
              </a:tabLst>
            </a:pPr>
            <a:r>
              <a:rPr sz="2800" spc="-5" dirty="0" smtClean="0">
                <a:solidFill>
                  <a:srgbClr val="FFFFFF"/>
                </a:solidFill>
                <a:latin typeface="Corbel"/>
                <a:cs typeface="Corbel"/>
              </a:rPr>
              <a:t>Sumbe</a:t>
            </a:r>
            <a:r>
              <a:rPr sz="2800" spc="0" dirty="0" smtClean="0">
                <a:solidFill>
                  <a:srgbClr val="FFFFFF"/>
                </a:solidFill>
                <a:latin typeface="Corbel"/>
                <a:cs typeface="Corbel"/>
              </a:rPr>
              <a:t>r  </a:t>
            </a:r>
            <a:r>
              <a:rPr sz="2800" spc="-240" dirty="0" smtClean="0">
                <a:solidFill>
                  <a:srgbClr val="FFFFFF"/>
                </a:solidFill>
                <a:latin typeface="Corbel"/>
                <a:cs typeface="Corbel"/>
              </a:rPr>
              <a:t> </a:t>
            </a:r>
            <a:r>
              <a:rPr sz="2800" spc="-5" dirty="0" smtClean="0">
                <a:solidFill>
                  <a:srgbClr val="FFFFFF"/>
                </a:solidFill>
                <a:latin typeface="Corbel"/>
                <a:cs typeface="Corbel"/>
              </a:rPr>
              <a:t>penyaki</a:t>
            </a:r>
            <a:r>
              <a:rPr sz="2800" spc="0" dirty="0" smtClean="0">
                <a:solidFill>
                  <a:srgbClr val="FFFFFF"/>
                </a:solidFill>
                <a:latin typeface="Corbel"/>
                <a:cs typeface="Corbel"/>
              </a:rPr>
              <a:t>t  </a:t>
            </a:r>
            <a:r>
              <a:rPr sz="2800" spc="-229" dirty="0" smtClean="0">
                <a:solidFill>
                  <a:srgbClr val="FFFFFF"/>
                </a:solidFill>
                <a:latin typeface="Corbel"/>
                <a:cs typeface="Corbel"/>
              </a:rPr>
              <a:t> </a:t>
            </a:r>
            <a:r>
              <a:rPr sz="2800" spc="-5" dirty="0" smtClean="0">
                <a:solidFill>
                  <a:srgbClr val="FFFFFF"/>
                </a:solidFill>
                <a:latin typeface="Corbel"/>
                <a:cs typeface="Corbel"/>
              </a:rPr>
              <a:t>adala</a:t>
            </a:r>
            <a:r>
              <a:rPr sz="2800" spc="0" dirty="0" smtClean="0">
                <a:solidFill>
                  <a:srgbClr val="FFFFFF"/>
                </a:solidFill>
                <a:latin typeface="Corbel"/>
                <a:cs typeface="Corbel"/>
              </a:rPr>
              <a:t>h  </a:t>
            </a:r>
            <a:r>
              <a:rPr sz="2800" spc="-235" dirty="0" smtClean="0">
                <a:solidFill>
                  <a:srgbClr val="FFFFFF"/>
                </a:solidFill>
                <a:latin typeface="Corbel"/>
                <a:cs typeface="Corbel"/>
              </a:rPr>
              <a:t> </a:t>
            </a:r>
            <a:r>
              <a:rPr sz="2800" spc="-5" dirty="0" smtClean="0">
                <a:solidFill>
                  <a:srgbClr val="FFFFFF"/>
                </a:solidFill>
                <a:latin typeface="Corbel"/>
                <a:cs typeface="Corbel"/>
              </a:rPr>
              <a:t>titi</a:t>
            </a:r>
            <a:r>
              <a:rPr sz="2800" spc="0" dirty="0" smtClean="0">
                <a:solidFill>
                  <a:srgbClr val="FFFFFF"/>
                </a:solidFill>
                <a:latin typeface="Corbel"/>
                <a:cs typeface="Corbel"/>
              </a:rPr>
              <a:t>k  </a:t>
            </a:r>
            <a:r>
              <a:rPr sz="2800" spc="-240" dirty="0" smtClean="0">
                <a:solidFill>
                  <a:srgbClr val="FFFFFF"/>
                </a:solidFill>
                <a:latin typeface="Corbel"/>
                <a:cs typeface="Corbel"/>
              </a:rPr>
              <a:t> </a:t>
            </a:r>
            <a:r>
              <a:rPr sz="2800" spc="-5" dirty="0" smtClean="0">
                <a:solidFill>
                  <a:srgbClr val="FFFFFF"/>
                </a:solidFill>
                <a:latin typeface="Corbel"/>
                <a:cs typeface="Corbel"/>
              </a:rPr>
              <a:t>yan</a:t>
            </a:r>
            <a:r>
              <a:rPr sz="2800" spc="0" dirty="0" smtClean="0">
                <a:solidFill>
                  <a:srgbClr val="FFFFFF"/>
                </a:solidFill>
                <a:latin typeface="Corbel"/>
                <a:cs typeface="Corbel"/>
              </a:rPr>
              <a:t>g  </a:t>
            </a:r>
            <a:r>
              <a:rPr sz="2800" spc="-235" dirty="0" smtClean="0">
                <a:solidFill>
                  <a:srgbClr val="FFFFFF"/>
                </a:solidFill>
                <a:latin typeface="Corbel"/>
                <a:cs typeface="Corbel"/>
              </a:rPr>
              <a:t> </a:t>
            </a:r>
            <a:r>
              <a:rPr sz="2800" spc="0" dirty="0" smtClean="0">
                <a:solidFill>
                  <a:srgbClr val="FFFFFF"/>
                </a:solidFill>
                <a:latin typeface="Corbel"/>
                <a:cs typeface="Corbel"/>
              </a:rPr>
              <a:t>s</a:t>
            </a:r>
            <a:r>
              <a:rPr sz="2800" spc="-5" dirty="0" smtClean="0">
                <a:solidFill>
                  <a:srgbClr val="FFFFFF"/>
                </a:solidFill>
                <a:latin typeface="Corbel"/>
                <a:cs typeface="Corbel"/>
              </a:rPr>
              <a:t>ecar</a:t>
            </a:r>
            <a:r>
              <a:rPr sz="2800" spc="0" dirty="0" smtClean="0">
                <a:solidFill>
                  <a:srgbClr val="FFFFFF"/>
                </a:solidFill>
                <a:latin typeface="Corbel"/>
                <a:cs typeface="Corbel"/>
              </a:rPr>
              <a:t>a  </a:t>
            </a:r>
            <a:r>
              <a:rPr sz="2800" spc="-240" dirty="0" smtClean="0">
                <a:solidFill>
                  <a:srgbClr val="FFFFFF"/>
                </a:solidFill>
                <a:latin typeface="Corbel"/>
                <a:cs typeface="Corbel"/>
              </a:rPr>
              <a:t> </a:t>
            </a:r>
            <a:r>
              <a:rPr sz="2800" spc="-60" dirty="0" smtClean="0">
                <a:solidFill>
                  <a:srgbClr val="FFFFFF"/>
                </a:solidFill>
                <a:latin typeface="Corbel"/>
                <a:cs typeface="Corbel"/>
              </a:rPr>
              <a:t>k</a:t>
            </a:r>
            <a:r>
              <a:rPr sz="2800" spc="-5" dirty="0" smtClean="0">
                <a:solidFill>
                  <a:srgbClr val="FFFFFF"/>
                </a:solidFill>
                <a:latin typeface="Corbel"/>
                <a:cs typeface="Corbel"/>
              </a:rPr>
              <a:t>onstan men</a:t>
            </a:r>
            <a:r>
              <a:rPr sz="2800" spc="0" dirty="0" smtClean="0">
                <a:solidFill>
                  <a:srgbClr val="FFFFFF"/>
                </a:solidFill>
                <a:latin typeface="Corbel"/>
                <a:cs typeface="Corbel"/>
              </a:rPr>
              <a:t>g</a:t>
            </a:r>
            <a:r>
              <a:rPr sz="2800" spc="-5" dirty="0" smtClean="0">
                <a:solidFill>
                  <a:srgbClr val="FFFFFF"/>
                </a:solidFill>
                <a:latin typeface="Corbel"/>
                <a:cs typeface="Corbel"/>
              </a:rPr>
              <a:t>eluarka</a:t>
            </a:r>
            <a:r>
              <a:rPr sz="2800" spc="0" dirty="0" smtClean="0">
                <a:solidFill>
                  <a:srgbClr val="FFFFFF"/>
                </a:solidFill>
                <a:latin typeface="Corbel"/>
                <a:cs typeface="Corbel"/>
              </a:rPr>
              <a:t>n</a:t>
            </a:r>
            <a:r>
              <a:rPr sz="2800" spc="-10" dirty="0" smtClean="0">
                <a:solidFill>
                  <a:srgbClr val="FFFFFF"/>
                </a:solidFill>
                <a:latin typeface="Corbel"/>
                <a:cs typeface="Corbel"/>
              </a:rPr>
              <a:t> </a:t>
            </a:r>
            <a:r>
              <a:rPr sz="2800" spc="0" dirty="0" smtClean="0">
                <a:solidFill>
                  <a:srgbClr val="FFFFFF"/>
                </a:solidFill>
                <a:latin typeface="Corbel"/>
                <a:cs typeface="Corbel"/>
              </a:rPr>
              <a:t>a</a:t>
            </a:r>
            <a:r>
              <a:rPr sz="2800" spc="-5" dirty="0" smtClean="0">
                <a:solidFill>
                  <a:srgbClr val="FFFFFF"/>
                </a:solidFill>
                <a:latin typeface="Corbel"/>
                <a:cs typeface="Corbel"/>
              </a:rPr>
              <a:t>ta</a:t>
            </a:r>
            <a:r>
              <a:rPr sz="2800" spc="0" dirty="0" smtClean="0">
                <a:solidFill>
                  <a:srgbClr val="FFFFFF"/>
                </a:solidFill>
                <a:latin typeface="Corbel"/>
                <a:cs typeface="Corbel"/>
              </a:rPr>
              <a:t>u</a:t>
            </a:r>
            <a:r>
              <a:rPr sz="2800" spc="5" dirty="0" smtClean="0">
                <a:solidFill>
                  <a:srgbClr val="FFFFFF"/>
                </a:solidFill>
                <a:latin typeface="Corbel"/>
                <a:cs typeface="Corbel"/>
              </a:rPr>
              <a:t> </a:t>
            </a:r>
            <a:r>
              <a:rPr sz="2800" spc="0" dirty="0" smtClean="0">
                <a:solidFill>
                  <a:srgbClr val="FFFFFF"/>
                </a:solidFill>
                <a:latin typeface="Corbel"/>
                <a:cs typeface="Corbel"/>
              </a:rPr>
              <a:t>m</a:t>
            </a:r>
            <a:r>
              <a:rPr sz="2800" spc="-5" dirty="0" smtClean="0">
                <a:solidFill>
                  <a:srgbClr val="FFFFFF"/>
                </a:solidFill>
                <a:latin typeface="Corbel"/>
                <a:cs typeface="Corbel"/>
              </a:rPr>
              <a:t>e</a:t>
            </a:r>
            <a:r>
              <a:rPr sz="2800" spc="-10" dirty="0" smtClean="0">
                <a:solidFill>
                  <a:srgbClr val="FFFFFF"/>
                </a:solidFill>
                <a:latin typeface="Corbel"/>
                <a:cs typeface="Corbel"/>
              </a:rPr>
              <a:t>n</a:t>
            </a:r>
            <a:r>
              <a:rPr sz="2800" spc="0" dirty="0" smtClean="0">
                <a:solidFill>
                  <a:srgbClr val="FFFFFF"/>
                </a:solidFill>
                <a:latin typeface="Corbel"/>
                <a:cs typeface="Corbel"/>
              </a:rPr>
              <a:t>g </a:t>
            </a:r>
            <a:r>
              <a:rPr sz="2800" spc="-155" dirty="0" smtClean="0">
                <a:solidFill>
                  <a:srgbClr val="FFFFFF"/>
                </a:solidFill>
                <a:latin typeface="Corbel"/>
                <a:cs typeface="Corbel"/>
              </a:rPr>
              <a:t>”</a:t>
            </a:r>
            <a:r>
              <a:rPr sz="2800" spc="-20" dirty="0" smtClean="0">
                <a:solidFill>
                  <a:srgbClr val="FFFFFF"/>
                </a:solidFill>
                <a:latin typeface="Corbel"/>
                <a:cs typeface="Corbel"/>
              </a:rPr>
              <a:t>emisikan</a:t>
            </a:r>
            <a:r>
              <a:rPr sz="2800" spc="0" dirty="0" smtClean="0">
                <a:solidFill>
                  <a:srgbClr val="FFFFFF"/>
                </a:solidFill>
                <a:latin typeface="Corbel"/>
                <a:cs typeface="Corbel"/>
              </a:rPr>
              <a:t>”</a:t>
            </a:r>
            <a:r>
              <a:rPr sz="2800" spc="-5" dirty="0" smtClean="0">
                <a:solidFill>
                  <a:srgbClr val="FFFFFF"/>
                </a:solidFill>
                <a:latin typeface="Corbel"/>
                <a:cs typeface="Corbel"/>
              </a:rPr>
              <a:t> </a:t>
            </a:r>
            <a:r>
              <a:rPr sz="2800" spc="0" dirty="0" smtClean="0">
                <a:solidFill>
                  <a:srgbClr val="FFFFFF"/>
                </a:solidFill>
                <a:latin typeface="Corbel"/>
                <a:cs typeface="Corbel"/>
              </a:rPr>
              <a:t>ag</a:t>
            </a:r>
            <a:r>
              <a:rPr sz="2800" spc="-5" dirty="0" smtClean="0">
                <a:solidFill>
                  <a:srgbClr val="FFFFFF"/>
                </a:solidFill>
                <a:latin typeface="Corbel"/>
                <a:cs typeface="Corbel"/>
              </a:rPr>
              <a:t>ent</a:t>
            </a:r>
            <a:r>
              <a:rPr sz="2800" spc="0" dirty="0" smtClean="0">
                <a:solidFill>
                  <a:srgbClr val="FFFFFF"/>
                </a:solidFill>
                <a:latin typeface="Corbel"/>
                <a:cs typeface="Corbel"/>
              </a:rPr>
              <a:t>s p</a:t>
            </a:r>
            <a:r>
              <a:rPr sz="2800" spc="-5" dirty="0" smtClean="0">
                <a:solidFill>
                  <a:srgbClr val="FFFFFF"/>
                </a:solidFill>
                <a:latin typeface="Corbel"/>
                <a:cs typeface="Corbel"/>
              </a:rPr>
              <a:t>en</a:t>
            </a:r>
            <a:r>
              <a:rPr sz="2800" spc="0" dirty="0" smtClean="0">
                <a:solidFill>
                  <a:srgbClr val="FFFFFF"/>
                </a:solidFill>
                <a:latin typeface="Corbel"/>
                <a:cs typeface="Corbel"/>
              </a:rPr>
              <a:t>y</a:t>
            </a:r>
            <a:r>
              <a:rPr sz="2800" spc="-5" dirty="0" smtClean="0">
                <a:solidFill>
                  <a:srgbClr val="FFFFFF"/>
                </a:solidFill>
                <a:latin typeface="Corbel"/>
                <a:cs typeface="Corbel"/>
              </a:rPr>
              <a:t>akit.</a:t>
            </a:r>
            <a:endParaRPr sz="2800">
              <a:latin typeface="Corbel"/>
              <a:cs typeface="Corbel"/>
            </a:endParaRPr>
          </a:p>
          <a:p>
            <a:pPr>
              <a:lnSpc>
                <a:spcPts val="1000"/>
              </a:lnSpc>
              <a:buClr>
                <a:srgbClr val="D6ECFF"/>
              </a:buClr>
              <a:buFont typeface="Arial"/>
              <a:buChar char="•"/>
            </a:pPr>
            <a:endParaRPr sz="1000"/>
          </a:p>
          <a:p>
            <a:pPr>
              <a:lnSpc>
                <a:spcPts val="1000"/>
              </a:lnSpc>
              <a:buClr>
                <a:srgbClr val="D6ECFF"/>
              </a:buClr>
              <a:buFont typeface="Arial"/>
              <a:buChar char="•"/>
            </a:pPr>
            <a:endParaRPr sz="1000"/>
          </a:p>
          <a:p>
            <a:pPr>
              <a:lnSpc>
                <a:spcPts val="1000"/>
              </a:lnSpc>
              <a:spcBef>
                <a:spcPts val="28"/>
              </a:spcBef>
              <a:buClr>
                <a:srgbClr val="D6ECFF"/>
              </a:buClr>
              <a:buFont typeface="Arial"/>
              <a:buChar char="•"/>
            </a:pPr>
            <a:endParaRPr sz="1000"/>
          </a:p>
          <a:p>
            <a:pPr marL="372745" marR="13335" indent="-360680" algn="just">
              <a:lnSpc>
                <a:spcPts val="3020"/>
              </a:lnSpc>
              <a:buClr>
                <a:srgbClr val="D6ECFF"/>
              </a:buClr>
              <a:buSzPct val="94642"/>
              <a:buFont typeface="Arial"/>
              <a:buChar char="•"/>
              <a:tabLst>
                <a:tab pos="372745" algn="l"/>
                <a:tab pos="1534160" algn="l"/>
              </a:tabLst>
            </a:pPr>
            <a:r>
              <a:rPr sz="2800" spc="-5" dirty="0" smtClean="0">
                <a:solidFill>
                  <a:srgbClr val="FFFFFF"/>
                </a:solidFill>
                <a:latin typeface="Corbel"/>
                <a:cs typeface="Corbel"/>
              </a:rPr>
              <a:t>Agent</a:t>
            </a:r>
            <a:r>
              <a:rPr sz="2800" spc="0" dirty="0" smtClean="0">
                <a:solidFill>
                  <a:srgbClr val="FFFFFF"/>
                </a:solidFill>
                <a:latin typeface="Corbel"/>
                <a:cs typeface="Corbel"/>
              </a:rPr>
              <a:t>s </a:t>
            </a:r>
            <a:r>
              <a:rPr sz="2800" spc="-10" dirty="0" smtClean="0">
                <a:solidFill>
                  <a:srgbClr val="FFFFFF"/>
                </a:solidFill>
                <a:latin typeface="Corbel"/>
                <a:cs typeface="Corbel"/>
              </a:rPr>
              <a:t> </a:t>
            </a:r>
            <a:r>
              <a:rPr sz="2800" spc="-5" dirty="0" smtClean="0">
                <a:solidFill>
                  <a:srgbClr val="FFFFFF"/>
                </a:solidFill>
                <a:latin typeface="Corbel"/>
                <a:cs typeface="Corbel"/>
              </a:rPr>
              <a:t>penyaki</a:t>
            </a:r>
            <a:r>
              <a:rPr sz="2800" spc="0" dirty="0" smtClean="0">
                <a:solidFill>
                  <a:srgbClr val="FFFFFF"/>
                </a:solidFill>
                <a:latin typeface="Corbel"/>
                <a:cs typeface="Corbel"/>
              </a:rPr>
              <a:t>t </a:t>
            </a:r>
            <a:r>
              <a:rPr sz="2800" spc="-15" dirty="0" smtClean="0">
                <a:solidFill>
                  <a:srgbClr val="FFFFFF"/>
                </a:solidFill>
                <a:latin typeface="Corbel"/>
                <a:cs typeface="Corbel"/>
              </a:rPr>
              <a:t> </a:t>
            </a:r>
            <a:r>
              <a:rPr sz="2800" spc="-5" dirty="0" smtClean="0">
                <a:solidFill>
                  <a:srgbClr val="FFFFFF"/>
                </a:solidFill>
                <a:latin typeface="Corbel"/>
                <a:cs typeface="Corbel"/>
              </a:rPr>
              <a:t>adala</a:t>
            </a:r>
            <a:r>
              <a:rPr sz="2800" spc="0" dirty="0" smtClean="0">
                <a:solidFill>
                  <a:srgbClr val="FFFFFF"/>
                </a:solidFill>
                <a:latin typeface="Corbel"/>
                <a:cs typeface="Corbel"/>
              </a:rPr>
              <a:t>h </a:t>
            </a:r>
            <a:r>
              <a:rPr sz="2800" spc="-15" dirty="0" smtClean="0">
                <a:solidFill>
                  <a:srgbClr val="FFFFFF"/>
                </a:solidFill>
                <a:latin typeface="Corbel"/>
                <a:cs typeface="Corbel"/>
              </a:rPr>
              <a:t> </a:t>
            </a:r>
            <a:r>
              <a:rPr sz="2800" spc="-60" dirty="0" smtClean="0">
                <a:solidFill>
                  <a:srgbClr val="FFFFFF"/>
                </a:solidFill>
                <a:latin typeface="Corbel"/>
                <a:cs typeface="Corbel"/>
              </a:rPr>
              <a:t>k</a:t>
            </a:r>
            <a:r>
              <a:rPr sz="2800" spc="-5" dirty="0" smtClean="0">
                <a:solidFill>
                  <a:srgbClr val="FFFFFF"/>
                </a:solidFill>
                <a:latin typeface="Corbel"/>
                <a:cs typeface="Corbel"/>
              </a:rPr>
              <a:t>ompone</a:t>
            </a:r>
            <a:r>
              <a:rPr sz="2800" spc="0" dirty="0" smtClean="0">
                <a:solidFill>
                  <a:srgbClr val="FFFFFF"/>
                </a:solidFill>
                <a:latin typeface="Corbel"/>
                <a:cs typeface="Corbel"/>
              </a:rPr>
              <a:t>n </a:t>
            </a:r>
            <a:r>
              <a:rPr sz="2800" spc="-20" dirty="0" smtClean="0">
                <a:solidFill>
                  <a:srgbClr val="FFFFFF"/>
                </a:solidFill>
                <a:latin typeface="Corbel"/>
                <a:cs typeface="Corbel"/>
              </a:rPr>
              <a:t> </a:t>
            </a:r>
            <a:r>
              <a:rPr sz="2800" spc="-5" dirty="0" smtClean="0">
                <a:solidFill>
                  <a:srgbClr val="FFFFFF"/>
                </a:solidFill>
                <a:latin typeface="Corbel"/>
                <a:cs typeface="Corbel"/>
              </a:rPr>
              <a:t>lingkunga</a:t>
            </a:r>
            <a:r>
              <a:rPr sz="2800" spc="0" dirty="0" smtClean="0">
                <a:solidFill>
                  <a:srgbClr val="FFFFFF"/>
                </a:solidFill>
                <a:latin typeface="Corbel"/>
                <a:cs typeface="Corbel"/>
              </a:rPr>
              <a:t>n </a:t>
            </a:r>
            <a:r>
              <a:rPr sz="2800" spc="-15" dirty="0" smtClean="0">
                <a:solidFill>
                  <a:srgbClr val="FFFFFF"/>
                </a:solidFill>
                <a:latin typeface="Corbel"/>
                <a:cs typeface="Corbel"/>
              </a:rPr>
              <a:t> </a:t>
            </a:r>
            <a:r>
              <a:rPr sz="2800" spc="-5" dirty="0" smtClean="0">
                <a:solidFill>
                  <a:srgbClr val="FFFFFF"/>
                </a:solidFill>
                <a:latin typeface="Corbel"/>
                <a:cs typeface="Corbel"/>
              </a:rPr>
              <a:t>yang </a:t>
            </a:r>
            <a:r>
              <a:rPr sz="2800" spc="0" dirty="0" smtClean="0">
                <a:solidFill>
                  <a:srgbClr val="FFFFFF"/>
                </a:solidFill>
                <a:latin typeface="Corbel"/>
                <a:cs typeface="Corbel"/>
              </a:rPr>
              <a:t>dapat	menim</a:t>
            </a:r>
            <a:r>
              <a:rPr sz="2800" spc="-5" dirty="0" smtClean="0">
                <a:solidFill>
                  <a:srgbClr val="FFFFFF"/>
                </a:solidFill>
                <a:latin typeface="Corbel"/>
                <a:cs typeface="Corbel"/>
              </a:rPr>
              <a:t>b</a:t>
            </a:r>
            <a:r>
              <a:rPr sz="2800" spc="-15" dirty="0" smtClean="0">
                <a:solidFill>
                  <a:srgbClr val="FFFFFF"/>
                </a:solidFill>
                <a:latin typeface="Corbel"/>
                <a:cs typeface="Corbel"/>
              </a:rPr>
              <a:t>u</a:t>
            </a:r>
            <a:r>
              <a:rPr sz="2800" spc="-5" dirty="0" smtClean="0">
                <a:solidFill>
                  <a:srgbClr val="FFFFFF"/>
                </a:solidFill>
                <a:latin typeface="Corbel"/>
                <a:cs typeface="Corbel"/>
              </a:rPr>
              <a:t>lka</a:t>
            </a:r>
            <a:r>
              <a:rPr sz="2800" spc="0" dirty="0" smtClean="0">
                <a:solidFill>
                  <a:srgbClr val="FFFFFF"/>
                </a:solidFill>
                <a:latin typeface="Corbel"/>
                <a:cs typeface="Corbel"/>
              </a:rPr>
              <a:t>n   </a:t>
            </a:r>
            <a:r>
              <a:rPr sz="2800" spc="190" dirty="0" smtClean="0">
                <a:solidFill>
                  <a:srgbClr val="FFFFFF"/>
                </a:solidFill>
                <a:latin typeface="Corbel"/>
                <a:cs typeface="Corbel"/>
              </a:rPr>
              <a:t> </a:t>
            </a:r>
            <a:r>
              <a:rPr sz="2800" spc="0" dirty="0" smtClean="0">
                <a:solidFill>
                  <a:srgbClr val="FFFFFF"/>
                </a:solidFill>
                <a:latin typeface="Corbel"/>
                <a:cs typeface="Corbel"/>
              </a:rPr>
              <a:t>gangg</a:t>
            </a:r>
            <a:r>
              <a:rPr sz="2800" spc="-15" dirty="0" smtClean="0">
                <a:solidFill>
                  <a:srgbClr val="FFFFFF"/>
                </a:solidFill>
                <a:latin typeface="Corbel"/>
                <a:cs typeface="Corbel"/>
              </a:rPr>
              <a:t>uan   </a:t>
            </a:r>
            <a:r>
              <a:rPr sz="2800" spc="185" dirty="0" smtClean="0">
                <a:solidFill>
                  <a:srgbClr val="FFFFFF"/>
                </a:solidFill>
                <a:latin typeface="Corbel"/>
                <a:cs typeface="Corbel"/>
              </a:rPr>
              <a:t> </a:t>
            </a:r>
            <a:r>
              <a:rPr sz="2800" spc="-5" dirty="0" smtClean="0">
                <a:solidFill>
                  <a:srgbClr val="FFFFFF"/>
                </a:solidFill>
                <a:latin typeface="Corbel"/>
                <a:cs typeface="Corbel"/>
              </a:rPr>
              <a:t>pen</a:t>
            </a:r>
            <a:r>
              <a:rPr sz="2800" spc="0" dirty="0" smtClean="0">
                <a:solidFill>
                  <a:srgbClr val="FFFFFF"/>
                </a:solidFill>
                <a:latin typeface="Corbel"/>
                <a:cs typeface="Corbel"/>
              </a:rPr>
              <a:t>y</a:t>
            </a:r>
            <a:r>
              <a:rPr sz="2800" spc="-5" dirty="0" smtClean="0">
                <a:solidFill>
                  <a:srgbClr val="FFFFFF"/>
                </a:solidFill>
                <a:latin typeface="Corbel"/>
                <a:cs typeface="Corbel"/>
              </a:rPr>
              <a:t>aki</a:t>
            </a:r>
            <a:r>
              <a:rPr sz="2800" spc="0" dirty="0" smtClean="0">
                <a:solidFill>
                  <a:srgbClr val="FFFFFF"/>
                </a:solidFill>
                <a:latin typeface="Corbel"/>
                <a:cs typeface="Corbel"/>
              </a:rPr>
              <a:t>t   </a:t>
            </a:r>
            <a:r>
              <a:rPr sz="2800" spc="200" dirty="0" smtClean="0">
                <a:solidFill>
                  <a:srgbClr val="FFFFFF"/>
                </a:solidFill>
                <a:latin typeface="Corbel"/>
                <a:cs typeface="Corbel"/>
              </a:rPr>
              <a:t> </a:t>
            </a:r>
            <a:r>
              <a:rPr sz="2800" spc="-5" dirty="0" smtClean="0">
                <a:solidFill>
                  <a:srgbClr val="FFFFFF"/>
                </a:solidFill>
                <a:latin typeface="Corbel"/>
                <a:cs typeface="Corbel"/>
              </a:rPr>
              <a:t>melal</a:t>
            </a:r>
            <a:r>
              <a:rPr sz="2800" spc="-15" dirty="0" smtClean="0">
                <a:solidFill>
                  <a:srgbClr val="FFFFFF"/>
                </a:solidFill>
                <a:latin typeface="Corbel"/>
                <a:cs typeface="Corbel"/>
              </a:rPr>
              <a:t>ui </a:t>
            </a:r>
            <a:r>
              <a:rPr sz="2800" spc="-60" dirty="0" smtClean="0">
                <a:solidFill>
                  <a:srgbClr val="FFFFFF"/>
                </a:solidFill>
                <a:latin typeface="Corbel"/>
                <a:cs typeface="Corbel"/>
              </a:rPr>
              <a:t>k</a:t>
            </a:r>
            <a:r>
              <a:rPr sz="2800" spc="-5" dirty="0" smtClean="0">
                <a:solidFill>
                  <a:srgbClr val="FFFFFF"/>
                </a:solidFill>
                <a:latin typeface="Corbel"/>
                <a:cs typeface="Corbel"/>
              </a:rPr>
              <a:t>onta</a:t>
            </a:r>
            <a:r>
              <a:rPr sz="2800" spc="0" dirty="0" smtClean="0">
                <a:solidFill>
                  <a:srgbClr val="FFFFFF"/>
                </a:solidFill>
                <a:latin typeface="Corbel"/>
                <a:cs typeface="Corbel"/>
              </a:rPr>
              <a:t>k</a:t>
            </a:r>
            <a:r>
              <a:rPr sz="2800" spc="165" dirty="0" smtClean="0">
                <a:solidFill>
                  <a:srgbClr val="FFFFFF"/>
                </a:solidFill>
                <a:latin typeface="Corbel"/>
                <a:cs typeface="Corbel"/>
              </a:rPr>
              <a:t> </a:t>
            </a:r>
            <a:r>
              <a:rPr sz="2800" spc="-5" dirty="0" smtClean="0">
                <a:solidFill>
                  <a:srgbClr val="FFFFFF"/>
                </a:solidFill>
                <a:latin typeface="Corbel"/>
                <a:cs typeface="Corbel"/>
              </a:rPr>
              <a:t>secar</a:t>
            </a:r>
            <a:r>
              <a:rPr sz="2800" spc="0" dirty="0" smtClean="0">
                <a:solidFill>
                  <a:srgbClr val="FFFFFF"/>
                </a:solidFill>
                <a:latin typeface="Corbel"/>
                <a:cs typeface="Corbel"/>
              </a:rPr>
              <a:t>a</a:t>
            </a:r>
            <a:r>
              <a:rPr sz="2800" spc="170" dirty="0" smtClean="0">
                <a:solidFill>
                  <a:srgbClr val="FFFFFF"/>
                </a:solidFill>
                <a:latin typeface="Corbel"/>
                <a:cs typeface="Corbel"/>
              </a:rPr>
              <a:t> </a:t>
            </a:r>
            <a:r>
              <a:rPr sz="2800" spc="-5" dirty="0" smtClean="0">
                <a:solidFill>
                  <a:srgbClr val="FFFFFF"/>
                </a:solidFill>
                <a:latin typeface="Corbel"/>
                <a:cs typeface="Corbel"/>
              </a:rPr>
              <a:t>langsun</a:t>
            </a:r>
            <a:r>
              <a:rPr sz="2800" spc="0" dirty="0" smtClean="0">
                <a:solidFill>
                  <a:srgbClr val="FFFFFF"/>
                </a:solidFill>
                <a:latin typeface="Corbel"/>
                <a:cs typeface="Corbel"/>
              </a:rPr>
              <a:t>g</a:t>
            </a:r>
            <a:r>
              <a:rPr sz="2800" spc="170" dirty="0" smtClean="0">
                <a:solidFill>
                  <a:srgbClr val="FFFFFF"/>
                </a:solidFill>
                <a:latin typeface="Corbel"/>
                <a:cs typeface="Corbel"/>
              </a:rPr>
              <a:t> </a:t>
            </a:r>
            <a:r>
              <a:rPr sz="2800" spc="-5" dirty="0" smtClean="0">
                <a:solidFill>
                  <a:srgbClr val="FFFFFF"/>
                </a:solidFill>
                <a:latin typeface="Corbel"/>
                <a:cs typeface="Corbel"/>
              </a:rPr>
              <a:t>ata</a:t>
            </a:r>
            <a:r>
              <a:rPr sz="2800" spc="0" dirty="0" smtClean="0">
                <a:solidFill>
                  <a:srgbClr val="FFFFFF"/>
                </a:solidFill>
                <a:latin typeface="Corbel"/>
                <a:cs typeface="Corbel"/>
              </a:rPr>
              <a:t>u</a:t>
            </a:r>
            <a:r>
              <a:rPr sz="2800" spc="180" dirty="0" smtClean="0">
                <a:solidFill>
                  <a:srgbClr val="FFFFFF"/>
                </a:solidFill>
                <a:latin typeface="Corbel"/>
                <a:cs typeface="Corbel"/>
              </a:rPr>
              <a:t> </a:t>
            </a:r>
            <a:r>
              <a:rPr sz="2800" spc="-5" dirty="0" smtClean="0">
                <a:solidFill>
                  <a:srgbClr val="FFFFFF"/>
                </a:solidFill>
                <a:latin typeface="Corbel"/>
                <a:cs typeface="Corbel"/>
              </a:rPr>
              <a:t>melalu</a:t>
            </a:r>
            <a:r>
              <a:rPr sz="2800" spc="0" dirty="0" smtClean="0">
                <a:solidFill>
                  <a:srgbClr val="FFFFFF"/>
                </a:solidFill>
                <a:latin typeface="Corbel"/>
                <a:cs typeface="Corbel"/>
              </a:rPr>
              <a:t>i</a:t>
            </a:r>
            <a:r>
              <a:rPr sz="2800" spc="175" dirty="0" smtClean="0">
                <a:solidFill>
                  <a:srgbClr val="FFFFFF"/>
                </a:solidFill>
                <a:latin typeface="Corbel"/>
                <a:cs typeface="Corbel"/>
              </a:rPr>
              <a:t> </a:t>
            </a:r>
            <a:r>
              <a:rPr sz="2800" spc="5" dirty="0" smtClean="0">
                <a:solidFill>
                  <a:srgbClr val="FFFFFF"/>
                </a:solidFill>
                <a:latin typeface="Corbel"/>
                <a:cs typeface="Corbel"/>
              </a:rPr>
              <a:t>m</a:t>
            </a:r>
            <a:r>
              <a:rPr sz="2800" spc="-5" dirty="0" smtClean="0">
                <a:solidFill>
                  <a:srgbClr val="FFFFFF"/>
                </a:solidFill>
                <a:latin typeface="Corbel"/>
                <a:cs typeface="Corbel"/>
              </a:rPr>
              <a:t>edi</a:t>
            </a:r>
            <a:r>
              <a:rPr sz="2800" spc="0" dirty="0" smtClean="0">
                <a:solidFill>
                  <a:srgbClr val="FFFFFF"/>
                </a:solidFill>
                <a:latin typeface="Corbel"/>
                <a:cs typeface="Corbel"/>
              </a:rPr>
              <a:t>a</a:t>
            </a:r>
            <a:r>
              <a:rPr sz="2800" spc="175" dirty="0" smtClean="0">
                <a:solidFill>
                  <a:srgbClr val="FFFFFF"/>
                </a:solidFill>
                <a:latin typeface="Corbel"/>
                <a:cs typeface="Corbel"/>
              </a:rPr>
              <a:t> </a:t>
            </a:r>
            <a:r>
              <a:rPr sz="2800" spc="-5" dirty="0" smtClean="0">
                <a:solidFill>
                  <a:srgbClr val="FFFFFF"/>
                </a:solidFill>
                <a:latin typeface="Corbel"/>
                <a:cs typeface="Corbel"/>
              </a:rPr>
              <a:t>perantara </a:t>
            </a:r>
            <a:r>
              <a:rPr sz="2800" spc="0" dirty="0" smtClean="0">
                <a:solidFill>
                  <a:srgbClr val="FFFFFF"/>
                </a:solidFill>
                <a:latin typeface="Corbel"/>
                <a:cs typeface="Corbel"/>
              </a:rPr>
              <a:t>(ya</a:t>
            </a:r>
            <a:r>
              <a:rPr sz="2800" spc="-5" dirty="0" smtClean="0">
                <a:solidFill>
                  <a:srgbClr val="FFFFFF"/>
                </a:solidFill>
                <a:latin typeface="Corbel"/>
                <a:cs typeface="Corbel"/>
              </a:rPr>
              <a:t>n</a:t>
            </a:r>
            <a:r>
              <a:rPr sz="2800" spc="0" dirty="0" smtClean="0">
                <a:solidFill>
                  <a:srgbClr val="FFFFFF"/>
                </a:solidFill>
                <a:latin typeface="Corbel"/>
                <a:cs typeface="Corbel"/>
              </a:rPr>
              <a:t>g</a:t>
            </a:r>
            <a:r>
              <a:rPr sz="2800" spc="-15" dirty="0" smtClean="0">
                <a:solidFill>
                  <a:srgbClr val="FFFFFF"/>
                </a:solidFill>
                <a:latin typeface="Corbel"/>
                <a:cs typeface="Corbel"/>
              </a:rPr>
              <a:t> </a:t>
            </a:r>
            <a:r>
              <a:rPr sz="2800" spc="0" dirty="0" smtClean="0">
                <a:solidFill>
                  <a:srgbClr val="FFFFFF"/>
                </a:solidFill>
                <a:latin typeface="Corbel"/>
                <a:cs typeface="Corbel"/>
              </a:rPr>
              <a:t>j</a:t>
            </a:r>
            <a:r>
              <a:rPr sz="2800" spc="-15" dirty="0" smtClean="0">
                <a:solidFill>
                  <a:srgbClr val="FFFFFF"/>
                </a:solidFill>
                <a:latin typeface="Corbel"/>
                <a:cs typeface="Corbel"/>
              </a:rPr>
              <a:t>uga </a:t>
            </a:r>
            <a:r>
              <a:rPr sz="2800" spc="-60" dirty="0" smtClean="0">
                <a:solidFill>
                  <a:srgbClr val="FFFFFF"/>
                </a:solidFill>
                <a:latin typeface="Corbel"/>
                <a:cs typeface="Corbel"/>
              </a:rPr>
              <a:t>k</a:t>
            </a:r>
            <a:r>
              <a:rPr sz="2800" spc="-5" dirty="0" smtClean="0">
                <a:solidFill>
                  <a:srgbClr val="FFFFFF"/>
                </a:solidFill>
                <a:latin typeface="Corbel"/>
                <a:cs typeface="Corbel"/>
              </a:rPr>
              <a:t>om</a:t>
            </a:r>
            <a:r>
              <a:rPr sz="2800" spc="0" dirty="0" smtClean="0">
                <a:solidFill>
                  <a:srgbClr val="FFFFFF"/>
                </a:solidFill>
                <a:latin typeface="Corbel"/>
                <a:cs typeface="Corbel"/>
              </a:rPr>
              <a:t>p</a:t>
            </a:r>
            <a:r>
              <a:rPr sz="2800" spc="-5" dirty="0" smtClean="0">
                <a:solidFill>
                  <a:srgbClr val="FFFFFF"/>
                </a:solidFill>
                <a:latin typeface="Corbel"/>
                <a:cs typeface="Corbel"/>
              </a:rPr>
              <a:t>one</a:t>
            </a:r>
            <a:r>
              <a:rPr sz="2800" spc="0" dirty="0" smtClean="0">
                <a:solidFill>
                  <a:srgbClr val="FFFFFF"/>
                </a:solidFill>
                <a:latin typeface="Corbel"/>
                <a:cs typeface="Corbel"/>
              </a:rPr>
              <a:t>n</a:t>
            </a:r>
            <a:r>
              <a:rPr sz="2800" spc="-20" dirty="0" smtClean="0">
                <a:solidFill>
                  <a:srgbClr val="FFFFFF"/>
                </a:solidFill>
                <a:latin typeface="Corbel"/>
                <a:cs typeface="Corbel"/>
              </a:rPr>
              <a:t> </a:t>
            </a:r>
            <a:r>
              <a:rPr sz="2800" spc="-5" dirty="0" smtClean="0">
                <a:solidFill>
                  <a:srgbClr val="FFFFFF"/>
                </a:solidFill>
                <a:latin typeface="Corbel"/>
                <a:cs typeface="Corbel"/>
              </a:rPr>
              <a:t>li</a:t>
            </a:r>
            <a:r>
              <a:rPr sz="2800" spc="0" dirty="0" smtClean="0">
                <a:solidFill>
                  <a:srgbClr val="FFFFFF"/>
                </a:solidFill>
                <a:latin typeface="Corbel"/>
                <a:cs typeface="Corbel"/>
              </a:rPr>
              <a:t>ng</a:t>
            </a:r>
            <a:r>
              <a:rPr sz="2800" spc="-5" dirty="0" smtClean="0">
                <a:solidFill>
                  <a:srgbClr val="FFFFFF"/>
                </a:solidFill>
                <a:latin typeface="Corbel"/>
                <a:cs typeface="Corbel"/>
              </a:rPr>
              <a:t>kun</a:t>
            </a:r>
            <a:r>
              <a:rPr sz="2800" spc="0" dirty="0" smtClean="0">
                <a:solidFill>
                  <a:srgbClr val="FFFFFF"/>
                </a:solidFill>
                <a:latin typeface="Corbel"/>
                <a:cs typeface="Corbel"/>
              </a:rPr>
              <a:t>ga</a:t>
            </a:r>
            <a:r>
              <a:rPr sz="2800" spc="-60" dirty="0" smtClean="0">
                <a:solidFill>
                  <a:srgbClr val="FFFFFF"/>
                </a:solidFill>
                <a:latin typeface="Corbel"/>
                <a:cs typeface="Corbel"/>
              </a:rPr>
              <a:t>n</a:t>
            </a:r>
            <a:r>
              <a:rPr sz="2800" spc="0" dirty="0" smtClean="0">
                <a:solidFill>
                  <a:srgbClr val="FFFFFF"/>
                </a:solidFill>
                <a:latin typeface="Corbel"/>
                <a:cs typeface="Corbel"/>
              </a:rPr>
              <a:t>).</a:t>
            </a:r>
            <a:endParaRPr sz="2800">
              <a:latin typeface="Corbel"/>
              <a:cs typeface="Corbel"/>
            </a:endParaRPr>
          </a:p>
        </p:txBody>
      </p:sp>
      <p:sp>
        <p:nvSpPr>
          <p:cNvPr id="22" name="object 22"/>
          <p:cNvSpPr/>
          <p:nvPr/>
        </p:nvSpPr>
        <p:spPr>
          <a:xfrm>
            <a:off x="457200" y="5353050"/>
            <a:ext cx="9144000" cy="979170"/>
          </a:xfrm>
          <a:prstGeom prst="rect">
            <a:avLst/>
          </a:prstGeom>
          <a:blipFill>
            <a:blip r:embed="rId5" cstate="print"/>
            <a:stretch>
              <a:fillRect/>
            </a:stretch>
          </a:blipFill>
        </p:spPr>
        <p:txBody>
          <a:bodyPr wrap="square" lIns="0" tIns="0" rIns="0" bIns="0" rtlCol="0">
            <a:noAutofit/>
          </a:bodyPr>
          <a:lstStyle/>
          <a:p>
            <a:endParaRPr/>
          </a:p>
        </p:txBody>
      </p:sp>
      <p:sp>
        <p:nvSpPr>
          <p:cNvPr id="23" name="object 23"/>
          <p:cNvSpPr/>
          <p:nvPr/>
        </p:nvSpPr>
        <p:spPr>
          <a:xfrm>
            <a:off x="457200" y="5352288"/>
            <a:ext cx="365759" cy="979932"/>
          </a:xfrm>
          <a:custGeom>
            <a:avLst/>
            <a:gdLst/>
            <a:ahLst/>
            <a:cxnLst/>
            <a:rect l="l" t="t" r="r" b="b"/>
            <a:pathLst>
              <a:path w="365759" h="979932">
                <a:moveTo>
                  <a:pt x="0" y="0"/>
                </a:moveTo>
                <a:lnTo>
                  <a:pt x="0" y="979932"/>
                </a:lnTo>
                <a:lnTo>
                  <a:pt x="365759" y="979932"/>
                </a:lnTo>
                <a:lnTo>
                  <a:pt x="365759" y="0"/>
                </a:lnTo>
                <a:lnTo>
                  <a:pt x="0" y="0"/>
                </a:lnTo>
                <a:close/>
              </a:path>
            </a:pathLst>
          </a:custGeom>
          <a:solidFill>
            <a:srgbClr val="FFFFFF"/>
          </a:solidFill>
        </p:spPr>
        <p:txBody>
          <a:bodyPr wrap="square" lIns="0" tIns="0" rIns="0" bIns="0" rtlCol="0">
            <a:noAutofit/>
          </a:bodyPr>
          <a:lstStyle/>
          <a:p>
            <a:endParaRPr/>
          </a:p>
        </p:txBody>
      </p:sp>
      <p:sp>
        <p:nvSpPr>
          <p:cNvPr id="24" name="object 24"/>
          <p:cNvSpPr/>
          <p:nvPr/>
        </p:nvSpPr>
        <p:spPr>
          <a:xfrm>
            <a:off x="712469" y="5504688"/>
            <a:ext cx="73151" cy="827532"/>
          </a:xfrm>
          <a:custGeom>
            <a:avLst/>
            <a:gdLst/>
            <a:ahLst/>
            <a:cxnLst/>
            <a:rect l="l" t="t" r="r" b="b"/>
            <a:pathLst>
              <a:path w="73151" h="827532">
                <a:moveTo>
                  <a:pt x="0" y="0"/>
                </a:moveTo>
                <a:lnTo>
                  <a:pt x="0" y="827532"/>
                </a:lnTo>
                <a:lnTo>
                  <a:pt x="73151" y="827532"/>
                </a:lnTo>
                <a:lnTo>
                  <a:pt x="73151" y="0"/>
                </a:lnTo>
                <a:lnTo>
                  <a:pt x="0" y="0"/>
                </a:lnTo>
                <a:close/>
              </a:path>
            </a:pathLst>
          </a:custGeom>
          <a:solidFill>
            <a:srgbClr val="EA157A"/>
          </a:solidFill>
        </p:spPr>
        <p:txBody>
          <a:bodyPr wrap="square" lIns="0" tIns="0" rIns="0" bIns="0" rtlCol="0">
            <a:noAutofit/>
          </a:bodyPr>
          <a:lstStyle/>
          <a:p>
            <a:endParaRPr/>
          </a:p>
        </p:txBody>
      </p:sp>
      <p:sp>
        <p:nvSpPr>
          <p:cNvPr id="25" name="object 25"/>
          <p:cNvSpPr/>
          <p:nvPr/>
        </p:nvSpPr>
        <p:spPr>
          <a:xfrm>
            <a:off x="712469" y="5352288"/>
            <a:ext cx="73151" cy="131063"/>
          </a:xfrm>
          <a:custGeom>
            <a:avLst/>
            <a:gdLst/>
            <a:ahLst/>
            <a:cxnLst/>
            <a:rect l="l" t="t" r="r" b="b"/>
            <a:pathLst>
              <a:path w="73151" h="131063">
                <a:moveTo>
                  <a:pt x="0" y="0"/>
                </a:moveTo>
                <a:lnTo>
                  <a:pt x="0" y="131063"/>
                </a:lnTo>
                <a:lnTo>
                  <a:pt x="73151" y="131063"/>
                </a:lnTo>
                <a:lnTo>
                  <a:pt x="73151" y="0"/>
                </a:lnTo>
                <a:lnTo>
                  <a:pt x="0" y="0"/>
                </a:lnTo>
                <a:close/>
              </a:path>
            </a:pathLst>
          </a:custGeom>
          <a:solidFill>
            <a:srgbClr val="FEB80A"/>
          </a:solidFill>
        </p:spPr>
        <p:txBody>
          <a:bodyPr wrap="square" lIns="0" tIns="0" rIns="0" bIns="0" rtlCol="0">
            <a:noAutofit/>
          </a:bodyPr>
          <a:lstStyle/>
          <a:p>
            <a:endParaRPr/>
          </a:p>
        </p:txBody>
      </p:sp>
      <p:sp>
        <p:nvSpPr>
          <p:cNvPr id="26" name="object 26"/>
          <p:cNvSpPr/>
          <p:nvPr/>
        </p:nvSpPr>
        <p:spPr>
          <a:xfrm>
            <a:off x="457200" y="6332220"/>
            <a:ext cx="9144000" cy="982980"/>
          </a:xfrm>
          <a:prstGeom prst="rect">
            <a:avLst/>
          </a:prstGeom>
          <a:blipFill>
            <a:blip r:embed="rId6" cstate="print"/>
            <a:stretch>
              <a:fillRect/>
            </a:stretch>
          </a:blipFill>
        </p:spPr>
        <p:txBody>
          <a:bodyPr wrap="square" lIns="0" tIns="0" rIns="0" bIns="0" rtlCol="0">
            <a:noAutofit/>
          </a:bodyPr>
          <a:lstStyle/>
          <a:p>
            <a:endParaRPr/>
          </a:p>
        </p:txBody>
      </p:sp>
      <p:sp>
        <p:nvSpPr>
          <p:cNvPr id="27" name="object 27"/>
          <p:cNvSpPr/>
          <p:nvPr/>
        </p:nvSpPr>
        <p:spPr>
          <a:xfrm>
            <a:off x="457200" y="6331458"/>
            <a:ext cx="365759" cy="980693"/>
          </a:xfrm>
          <a:custGeom>
            <a:avLst/>
            <a:gdLst/>
            <a:ahLst/>
            <a:cxnLst/>
            <a:rect l="l" t="t" r="r" b="b"/>
            <a:pathLst>
              <a:path w="365759" h="980694">
                <a:moveTo>
                  <a:pt x="0" y="0"/>
                </a:moveTo>
                <a:lnTo>
                  <a:pt x="0" y="980693"/>
                </a:lnTo>
                <a:lnTo>
                  <a:pt x="365759" y="980693"/>
                </a:lnTo>
                <a:lnTo>
                  <a:pt x="365759" y="0"/>
                </a:lnTo>
                <a:lnTo>
                  <a:pt x="0" y="0"/>
                </a:lnTo>
                <a:close/>
              </a:path>
            </a:pathLst>
          </a:custGeom>
          <a:solidFill>
            <a:srgbClr val="FFFFFF"/>
          </a:solidFill>
        </p:spPr>
        <p:txBody>
          <a:bodyPr wrap="square" lIns="0" tIns="0" rIns="0" bIns="0" rtlCol="0">
            <a:noAutofit/>
          </a:bodyPr>
          <a:lstStyle/>
          <a:p>
            <a:endParaRPr/>
          </a:p>
        </p:txBody>
      </p:sp>
      <p:sp>
        <p:nvSpPr>
          <p:cNvPr id="28" name="object 28"/>
          <p:cNvSpPr/>
          <p:nvPr/>
        </p:nvSpPr>
        <p:spPr>
          <a:xfrm>
            <a:off x="712469" y="6331458"/>
            <a:ext cx="73152" cy="864869"/>
          </a:xfrm>
          <a:custGeom>
            <a:avLst/>
            <a:gdLst/>
            <a:ahLst/>
            <a:cxnLst/>
            <a:rect l="l" t="t" r="r" b="b"/>
            <a:pathLst>
              <a:path w="73152" h="864869">
                <a:moveTo>
                  <a:pt x="0" y="0"/>
                </a:moveTo>
                <a:lnTo>
                  <a:pt x="0" y="864869"/>
                </a:lnTo>
                <a:lnTo>
                  <a:pt x="73152" y="864869"/>
                </a:lnTo>
                <a:lnTo>
                  <a:pt x="73151" y="0"/>
                </a:lnTo>
                <a:lnTo>
                  <a:pt x="0" y="0"/>
                </a:lnTo>
                <a:close/>
              </a:path>
            </a:pathLst>
          </a:custGeom>
          <a:solidFill>
            <a:srgbClr val="EA157A"/>
          </a:solidFill>
        </p:spPr>
        <p:txBody>
          <a:bodyPr wrap="square" lIns="0" tIns="0" rIns="0" bIns="0" rtlCol="0">
            <a:noAutofit/>
          </a:bodyPr>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57200" y="457200"/>
            <a:ext cx="365759" cy="979170"/>
          </a:xfrm>
          <a:custGeom>
            <a:avLst/>
            <a:gdLst/>
            <a:ahLst/>
            <a:cxnLst/>
            <a:rect l="l" t="t" r="r" b="b"/>
            <a:pathLst>
              <a:path w="365759" h="979170">
                <a:moveTo>
                  <a:pt x="0" y="0"/>
                </a:moveTo>
                <a:lnTo>
                  <a:pt x="0" y="979169"/>
                </a:lnTo>
                <a:lnTo>
                  <a:pt x="365759" y="979169"/>
                </a:lnTo>
                <a:lnTo>
                  <a:pt x="365759" y="0"/>
                </a:lnTo>
                <a:lnTo>
                  <a:pt x="0" y="0"/>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790194" y="1137666"/>
            <a:ext cx="0" cy="365759"/>
          </a:xfrm>
          <a:custGeom>
            <a:avLst/>
            <a:gdLst/>
            <a:ahLst/>
            <a:cxnLst/>
            <a:rect l="l" t="t" r="r" b="b"/>
            <a:pathLst>
              <a:path h="365759">
                <a:moveTo>
                  <a:pt x="0" y="0"/>
                </a:moveTo>
                <a:lnTo>
                  <a:pt x="0" y="365759"/>
                </a:lnTo>
              </a:path>
            </a:pathLst>
          </a:custGeom>
          <a:ln w="46989">
            <a:solidFill>
              <a:srgbClr val="000000"/>
            </a:solidFill>
          </a:ln>
        </p:spPr>
        <p:txBody>
          <a:bodyPr wrap="square" lIns="0" tIns="0" rIns="0" bIns="0" rtlCol="0">
            <a:noAutofit/>
          </a:bodyPr>
          <a:lstStyle/>
          <a:p>
            <a:endParaRPr/>
          </a:p>
        </p:txBody>
      </p:sp>
      <p:sp>
        <p:nvSpPr>
          <p:cNvPr id="5" name="object 5"/>
          <p:cNvSpPr/>
          <p:nvPr/>
        </p:nvSpPr>
        <p:spPr>
          <a:xfrm>
            <a:off x="740663" y="1137666"/>
            <a:ext cx="0" cy="365759"/>
          </a:xfrm>
          <a:custGeom>
            <a:avLst/>
            <a:gdLst/>
            <a:ahLst/>
            <a:cxnLst/>
            <a:rect l="l" t="t" r="r" b="b"/>
            <a:pathLst>
              <a:path h="365759">
                <a:moveTo>
                  <a:pt x="0" y="0"/>
                </a:moveTo>
                <a:lnTo>
                  <a:pt x="0" y="365759"/>
                </a:lnTo>
              </a:path>
            </a:pathLst>
          </a:custGeom>
          <a:ln w="28702">
            <a:solidFill>
              <a:srgbClr val="000000"/>
            </a:solidFill>
          </a:ln>
        </p:spPr>
        <p:txBody>
          <a:bodyPr wrap="square" lIns="0" tIns="0" rIns="0" bIns="0" rtlCol="0">
            <a:noAutofit/>
          </a:bodyPr>
          <a:lstStyle/>
          <a:p>
            <a:endParaRPr/>
          </a:p>
        </p:txBody>
      </p:sp>
      <p:sp>
        <p:nvSpPr>
          <p:cNvPr id="6" name="object 6"/>
          <p:cNvSpPr/>
          <p:nvPr/>
        </p:nvSpPr>
        <p:spPr>
          <a:xfrm>
            <a:off x="712469" y="1137666"/>
            <a:ext cx="0" cy="365759"/>
          </a:xfrm>
          <a:custGeom>
            <a:avLst/>
            <a:gdLst/>
            <a:ahLst/>
            <a:cxnLst/>
            <a:rect l="l" t="t" r="r" b="b"/>
            <a:pathLst>
              <a:path h="365759">
                <a:moveTo>
                  <a:pt x="0" y="0"/>
                </a:moveTo>
                <a:lnTo>
                  <a:pt x="0" y="365759"/>
                </a:lnTo>
              </a:path>
            </a:pathLst>
          </a:custGeom>
          <a:ln w="10413">
            <a:solidFill>
              <a:srgbClr val="000000"/>
            </a:solidFill>
          </a:ln>
        </p:spPr>
        <p:txBody>
          <a:bodyPr wrap="square" lIns="0" tIns="0" rIns="0" bIns="0" rtlCol="0">
            <a:noAutofit/>
          </a:bodyPr>
          <a:lstStyle/>
          <a:p>
            <a:endParaRPr/>
          </a:p>
        </p:txBody>
      </p:sp>
      <p:sp>
        <p:nvSpPr>
          <p:cNvPr id="7" name="object 7"/>
          <p:cNvSpPr/>
          <p:nvPr/>
        </p:nvSpPr>
        <p:spPr>
          <a:xfrm>
            <a:off x="684276" y="1137666"/>
            <a:ext cx="0" cy="365759"/>
          </a:xfrm>
          <a:custGeom>
            <a:avLst/>
            <a:gdLst/>
            <a:ahLst/>
            <a:cxnLst/>
            <a:rect l="l" t="t" r="r" b="b"/>
            <a:pathLst>
              <a:path h="365759">
                <a:moveTo>
                  <a:pt x="0" y="0"/>
                </a:moveTo>
                <a:lnTo>
                  <a:pt x="0" y="365759"/>
                </a:lnTo>
              </a:path>
            </a:pathLst>
          </a:custGeom>
          <a:ln w="10413">
            <a:solidFill>
              <a:srgbClr val="000000"/>
            </a:solidFill>
          </a:ln>
        </p:spPr>
        <p:txBody>
          <a:bodyPr wrap="square" lIns="0" tIns="0" rIns="0" bIns="0" rtlCol="0">
            <a:noAutofit/>
          </a:bodyPr>
          <a:lstStyle/>
          <a:p>
            <a:endParaRPr/>
          </a:p>
        </p:txBody>
      </p:sp>
      <p:sp>
        <p:nvSpPr>
          <p:cNvPr id="8" name="object 8"/>
          <p:cNvSpPr/>
          <p:nvPr/>
        </p:nvSpPr>
        <p:spPr>
          <a:xfrm>
            <a:off x="457200" y="1436369"/>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457200" y="1436369"/>
            <a:ext cx="365760" cy="979169"/>
          </a:xfrm>
          <a:custGeom>
            <a:avLst/>
            <a:gdLst/>
            <a:ahLst/>
            <a:cxnLst/>
            <a:rect l="l" t="t" r="r" b="b"/>
            <a:pathLst>
              <a:path w="365760" h="979169">
                <a:moveTo>
                  <a:pt x="0" y="0"/>
                </a:moveTo>
                <a:lnTo>
                  <a:pt x="0" y="979169"/>
                </a:lnTo>
                <a:lnTo>
                  <a:pt x="365760" y="979169"/>
                </a:lnTo>
                <a:lnTo>
                  <a:pt x="365759" y="0"/>
                </a:lnTo>
                <a:lnTo>
                  <a:pt x="0" y="0"/>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1274063" y="1548383"/>
            <a:ext cx="7181088" cy="359663"/>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4480559" y="1898904"/>
            <a:ext cx="6095" cy="0"/>
          </a:xfrm>
          <a:custGeom>
            <a:avLst/>
            <a:gdLst/>
            <a:ahLst/>
            <a:cxnLst/>
            <a:rect l="l" t="t" r="r" b="b"/>
            <a:pathLst>
              <a:path w="6095">
                <a:moveTo>
                  <a:pt x="0" y="0"/>
                </a:moveTo>
                <a:lnTo>
                  <a:pt x="6095" y="0"/>
                </a:lnTo>
              </a:path>
            </a:pathLst>
          </a:custGeom>
          <a:ln w="6095">
            <a:solidFill>
              <a:srgbClr val="000000"/>
            </a:solidFill>
          </a:ln>
        </p:spPr>
        <p:txBody>
          <a:bodyPr wrap="square" lIns="0" tIns="0" rIns="0" bIns="0" rtlCol="0">
            <a:noAutofit/>
          </a:bodyPr>
          <a:lstStyle/>
          <a:p>
            <a:endParaRPr/>
          </a:p>
        </p:txBody>
      </p:sp>
      <p:sp>
        <p:nvSpPr>
          <p:cNvPr id="12" name="object 12"/>
          <p:cNvSpPr txBox="1">
            <a:spLocks noGrp="1"/>
          </p:cNvSpPr>
          <p:nvPr>
            <p:ph type="title"/>
          </p:nvPr>
        </p:nvSpPr>
        <p:spPr>
          <a:prstGeom prst="rect">
            <a:avLst/>
          </a:prstGeom>
        </p:spPr>
        <p:txBody>
          <a:bodyPr vert="horz" wrap="square" lIns="0" tIns="336042" rIns="0" bIns="0" rtlCol="0">
            <a:noAutofit/>
          </a:bodyPr>
          <a:lstStyle/>
          <a:p>
            <a:pPr marL="12700">
              <a:lnSpc>
                <a:spcPct val="100000"/>
              </a:lnSpc>
            </a:pPr>
            <a:r>
              <a:rPr sz="2900" b="1" spc="-20" dirty="0" smtClean="0">
                <a:solidFill>
                  <a:srgbClr val="C1EEFF"/>
                </a:solidFill>
                <a:latin typeface="Consolas"/>
                <a:cs typeface="Consolas"/>
              </a:rPr>
              <a:t>SIMPUL</a:t>
            </a:r>
            <a:r>
              <a:rPr sz="2900" b="1" spc="25" dirty="0" smtClean="0">
                <a:solidFill>
                  <a:srgbClr val="C1EEFF"/>
                </a:solidFill>
                <a:latin typeface="Consolas"/>
                <a:cs typeface="Consolas"/>
              </a:rPr>
              <a:t> </a:t>
            </a:r>
            <a:r>
              <a:rPr sz="2900" b="1" spc="-20" dirty="0" smtClean="0">
                <a:solidFill>
                  <a:srgbClr val="C1EEFF"/>
                </a:solidFill>
                <a:latin typeface="Consolas"/>
                <a:cs typeface="Consolas"/>
              </a:rPr>
              <a:t>2</a:t>
            </a:r>
            <a:r>
              <a:rPr sz="2900" b="1" spc="5" dirty="0" smtClean="0">
                <a:solidFill>
                  <a:srgbClr val="C1EEFF"/>
                </a:solidFill>
                <a:latin typeface="Consolas"/>
                <a:cs typeface="Consolas"/>
              </a:rPr>
              <a:t> </a:t>
            </a:r>
            <a:r>
              <a:rPr sz="2900" b="1" spc="-20" dirty="0" smtClean="0">
                <a:solidFill>
                  <a:srgbClr val="C1EEFF"/>
                </a:solidFill>
                <a:latin typeface="Consolas"/>
                <a:cs typeface="Consolas"/>
              </a:rPr>
              <a:t>:</a:t>
            </a:r>
            <a:r>
              <a:rPr sz="2900" b="1" spc="5" dirty="0" smtClean="0">
                <a:solidFill>
                  <a:srgbClr val="C1EEFF"/>
                </a:solidFill>
                <a:latin typeface="Consolas"/>
                <a:cs typeface="Consolas"/>
              </a:rPr>
              <a:t> </a:t>
            </a:r>
            <a:r>
              <a:rPr sz="2900" b="1" spc="-20" dirty="0" smtClean="0">
                <a:solidFill>
                  <a:srgbClr val="C1EEFF"/>
                </a:solidFill>
                <a:latin typeface="Consolas"/>
                <a:cs typeface="Consolas"/>
              </a:rPr>
              <a:t>MEDIA</a:t>
            </a:r>
            <a:r>
              <a:rPr sz="2900" b="1" spc="25" dirty="0" smtClean="0">
                <a:solidFill>
                  <a:srgbClr val="C1EEFF"/>
                </a:solidFill>
                <a:latin typeface="Consolas"/>
                <a:cs typeface="Consolas"/>
              </a:rPr>
              <a:t> </a:t>
            </a:r>
            <a:r>
              <a:rPr sz="2900" b="1" spc="-20" dirty="0" smtClean="0">
                <a:solidFill>
                  <a:srgbClr val="C1EEFF"/>
                </a:solidFill>
                <a:latin typeface="Consolas"/>
                <a:cs typeface="Consolas"/>
              </a:rPr>
              <a:t>TRANSMISI</a:t>
            </a:r>
            <a:r>
              <a:rPr sz="2900" b="1" spc="30" dirty="0" smtClean="0">
                <a:solidFill>
                  <a:srgbClr val="C1EEFF"/>
                </a:solidFill>
                <a:latin typeface="Consolas"/>
                <a:cs typeface="Consolas"/>
              </a:rPr>
              <a:t> </a:t>
            </a:r>
            <a:r>
              <a:rPr sz="2900" b="1" spc="-20" dirty="0" smtClean="0">
                <a:solidFill>
                  <a:srgbClr val="C1EEFF"/>
                </a:solidFill>
                <a:latin typeface="Consolas"/>
                <a:cs typeface="Consolas"/>
              </a:rPr>
              <a:t>PENYAKIT</a:t>
            </a:r>
            <a:endParaRPr sz="2900">
              <a:latin typeface="Consolas"/>
              <a:cs typeface="Consolas"/>
            </a:endParaRPr>
          </a:p>
        </p:txBody>
      </p:sp>
      <p:sp>
        <p:nvSpPr>
          <p:cNvPr id="26" name="object 26"/>
          <p:cNvSpPr txBox="1">
            <a:spLocks noGrp="1"/>
          </p:cNvSpPr>
          <p:nvPr>
            <p:ph idx="1"/>
          </p:nvPr>
        </p:nvSpPr>
        <p:spPr>
          <a:prstGeom prst="rect">
            <a:avLst/>
          </a:prstGeom>
        </p:spPr>
        <p:txBody>
          <a:bodyPr vert="horz" wrap="square" lIns="0" tIns="0" rIns="0" bIns="0" rtlCol="0">
            <a:noAutofit/>
          </a:bodyPr>
          <a:lstStyle/>
          <a:p>
            <a:pPr marL="737235" indent="-509905">
              <a:lnSpc>
                <a:spcPct val="100000"/>
              </a:lnSpc>
              <a:buClr>
                <a:srgbClr val="D6ECFF"/>
              </a:buClr>
              <a:buSzPct val="94642"/>
              <a:buFont typeface="Arial"/>
              <a:buChar char="•"/>
              <a:tabLst>
                <a:tab pos="737235" algn="l"/>
              </a:tabLst>
            </a:pPr>
            <a:r>
              <a:rPr sz="2800" spc="-5" dirty="0" smtClean="0">
                <a:solidFill>
                  <a:srgbClr val="FFFFFF"/>
                </a:solidFill>
                <a:latin typeface="Corbel"/>
                <a:cs typeface="Corbel"/>
              </a:rPr>
              <a:t>Udara</a:t>
            </a:r>
            <a:endParaRPr sz="2800" dirty="0">
              <a:latin typeface="Corbel"/>
              <a:cs typeface="Corbel"/>
            </a:endParaRPr>
          </a:p>
          <a:p>
            <a:pPr marL="732155" indent="-504825">
              <a:lnSpc>
                <a:spcPct val="100000"/>
              </a:lnSpc>
              <a:buClr>
                <a:srgbClr val="D6ECFF"/>
              </a:buClr>
              <a:buSzPct val="94642"/>
              <a:buFont typeface="Arial"/>
              <a:buChar char="•"/>
              <a:tabLst>
                <a:tab pos="732155" algn="l"/>
              </a:tabLst>
            </a:pPr>
            <a:r>
              <a:rPr sz="2800" dirty="0" smtClean="0">
                <a:solidFill>
                  <a:srgbClr val="FFFFFF"/>
                </a:solidFill>
                <a:latin typeface="Corbel"/>
                <a:cs typeface="Corbel"/>
              </a:rPr>
              <a:t>Air</a:t>
            </a:r>
            <a:endParaRPr sz="2800" dirty="0">
              <a:latin typeface="Corbel"/>
              <a:cs typeface="Corbel"/>
            </a:endParaRPr>
          </a:p>
          <a:p>
            <a:pPr marL="723900" indent="-496570">
              <a:lnSpc>
                <a:spcPct val="100000"/>
              </a:lnSpc>
              <a:buClr>
                <a:srgbClr val="D6ECFF"/>
              </a:buClr>
              <a:buSzPct val="94642"/>
              <a:buFont typeface="Arial"/>
              <a:buChar char="•"/>
              <a:tabLst>
                <a:tab pos="723900" algn="l"/>
              </a:tabLst>
            </a:pPr>
            <a:r>
              <a:rPr sz="2800" spc="-210" dirty="0" smtClean="0">
                <a:solidFill>
                  <a:srgbClr val="FFFFFF"/>
                </a:solidFill>
                <a:latin typeface="Corbel"/>
                <a:cs typeface="Corbel"/>
              </a:rPr>
              <a:t>T</a:t>
            </a:r>
            <a:r>
              <a:rPr sz="2800" spc="0" dirty="0" smtClean="0">
                <a:solidFill>
                  <a:srgbClr val="FFFFFF"/>
                </a:solidFill>
                <a:latin typeface="Corbel"/>
                <a:cs typeface="Corbel"/>
              </a:rPr>
              <a:t>anah</a:t>
            </a:r>
            <a:r>
              <a:rPr sz="2800" spc="-5" dirty="0" smtClean="0">
                <a:solidFill>
                  <a:srgbClr val="FFFFFF"/>
                </a:solidFill>
                <a:latin typeface="Corbel"/>
                <a:cs typeface="Corbel"/>
              </a:rPr>
              <a:t>/P</a:t>
            </a:r>
            <a:r>
              <a:rPr sz="2800" spc="0" dirty="0" smtClean="0">
                <a:solidFill>
                  <a:srgbClr val="FFFFFF"/>
                </a:solidFill>
                <a:latin typeface="Corbel"/>
                <a:cs typeface="Corbel"/>
              </a:rPr>
              <a:t>angan</a:t>
            </a:r>
            <a:endParaRPr sz="2800" dirty="0">
              <a:latin typeface="Corbel"/>
              <a:cs typeface="Corbel"/>
            </a:endParaRPr>
          </a:p>
          <a:p>
            <a:pPr marL="748030" indent="-520700">
              <a:lnSpc>
                <a:spcPct val="100000"/>
              </a:lnSpc>
              <a:buClr>
                <a:srgbClr val="D6ECFF"/>
              </a:buClr>
              <a:buSzPct val="94642"/>
              <a:buFont typeface="Arial"/>
              <a:buChar char="•"/>
              <a:tabLst>
                <a:tab pos="748030" algn="l"/>
              </a:tabLst>
            </a:pPr>
            <a:r>
              <a:rPr sz="2800" spc="-5" dirty="0" smtClean="0">
                <a:solidFill>
                  <a:srgbClr val="FFFFFF"/>
                </a:solidFill>
                <a:latin typeface="Corbel"/>
                <a:cs typeface="Corbel"/>
              </a:rPr>
              <a:t>Binatang/serangga</a:t>
            </a:r>
            <a:endParaRPr sz="2800" dirty="0">
              <a:latin typeface="Corbel"/>
              <a:cs typeface="Corbel"/>
            </a:endParaRPr>
          </a:p>
          <a:p>
            <a:pPr marL="748030" indent="-520700">
              <a:lnSpc>
                <a:spcPct val="100000"/>
              </a:lnSpc>
              <a:buClr>
                <a:srgbClr val="D6ECFF"/>
              </a:buClr>
              <a:buSzPct val="94642"/>
              <a:buFont typeface="Arial"/>
              <a:buChar char="•"/>
              <a:tabLst>
                <a:tab pos="748030" algn="l"/>
              </a:tabLst>
            </a:pPr>
            <a:r>
              <a:rPr sz="2800" dirty="0" smtClean="0">
                <a:solidFill>
                  <a:srgbClr val="FFFFFF"/>
                </a:solidFill>
                <a:latin typeface="Corbel"/>
                <a:cs typeface="Corbel"/>
              </a:rPr>
              <a:t>Manusia</a:t>
            </a:r>
            <a:r>
              <a:rPr sz="2800" spc="-5" dirty="0" smtClean="0">
                <a:solidFill>
                  <a:srgbClr val="FFFFFF"/>
                </a:solidFill>
                <a:latin typeface="Corbel"/>
                <a:cs typeface="Corbel"/>
              </a:rPr>
              <a:t>/langsung</a:t>
            </a:r>
            <a:endParaRPr sz="2800" dirty="0">
              <a:latin typeface="Corbel"/>
              <a:cs typeface="Corbel"/>
            </a:endParaRPr>
          </a:p>
          <a:p>
            <a:pPr marL="227965" marR="12700" indent="0">
              <a:lnSpc>
                <a:spcPct val="100000"/>
              </a:lnSpc>
            </a:pPr>
            <a:r>
              <a:rPr sz="2800" spc="-5" dirty="0" smtClean="0">
                <a:solidFill>
                  <a:srgbClr val="FFFFFF"/>
                </a:solidFill>
                <a:latin typeface="Corbel"/>
                <a:cs typeface="Corbel"/>
              </a:rPr>
              <a:t>Medi</a:t>
            </a:r>
            <a:r>
              <a:rPr sz="2800" spc="0" dirty="0" smtClean="0">
                <a:solidFill>
                  <a:srgbClr val="FFFFFF"/>
                </a:solidFill>
                <a:latin typeface="Corbel"/>
                <a:cs typeface="Corbel"/>
              </a:rPr>
              <a:t>a</a:t>
            </a:r>
            <a:r>
              <a:rPr sz="2800" spc="-10" dirty="0" smtClean="0">
                <a:solidFill>
                  <a:srgbClr val="FFFFFF"/>
                </a:solidFill>
                <a:latin typeface="Corbel"/>
                <a:cs typeface="Corbel"/>
              </a:rPr>
              <a:t> </a:t>
            </a:r>
            <a:r>
              <a:rPr sz="2800" spc="-5" dirty="0" smtClean="0">
                <a:solidFill>
                  <a:srgbClr val="FFFFFF"/>
                </a:solidFill>
                <a:latin typeface="Corbel"/>
                <a:cs typeface="Corbel"/>
              </a:rPr>
              <a:t>transmis</a:t>
            </a:r>
            <a:r>
              <a:rPr sz="2800" spc="0" dirty="0" smtClean="0">
                <a:solidFill>
                  <a:srgbClr val="FFFFFF"/>
                </a:solidFill>
                <a:latin typeface="Corbel"/>
                <a:cs typeface="Corbel"/>
              </a:rPr>
              <a:t>i</a:t>
            </a:r>
            <a:r>
              <a:rPr sz="2800" spc="15" dirty="0" smtClean="0">
                <a:solidFill>
                  <a:srgbClr val="FFFFFF"/>
                </a:solidFill>
                <a:latin typeface="Corbel"/>
                <a:cs typeface="Corbel"/>
              </a:rPr>
              <a:t> </a:t>
            </a:r>
            <a:r>
              <a:rPr sz="2800" spc="-5" dirty="0" smtClean="0">
                <a:solidFill>
                  <a:srgbClr val="FFFFFF"/>
                </a:solidFill>
                <a:latin typeface="Corbel"/>
                <a:cs typeface="Corbel"/>
              </a:rPr>
              <a:t>tida</a:t>
            </a:r>
            <a:r>
              <a:rPr sz="2800" spc="0" dirty="0" smtClean="0">
                <a:solidFill>
                  <a:srgbClr val="FFFFFF"/>
                </a:solidFill>
                <a:latin typeface="Corbel"/>
                <a:cs typeface="Corbel"/>
              </a:rPr>
              <a:t>k</a:t>
            </a:r>
            <a:r>
              <a:rPr sz="2800" spc="5" dirty="0" smtClean="0">
                <a:solidFill>
                  <a:srgbClr val="FFFFFF"/>
                </a:solidFill>
                <a:latin typeface="Corbel"/>
                <a:cs typeface="Corbel"/>
              </a:rPr>
              <a:t> </a:t>
            </a:r>
            <a:r>
              <a:rPr sz="2800" spc="0" dirty="0" smtClean="0">
                <a:solidFill>
                  <a:srgbClr val="FFFFFF"/>
                </a:solidFill>
                <a:latin typeface="Corbel"/>
                <a:cs typeface="Corbel"/>
              </a:rPr>
              <a:t>akan </a:t>
            </a:r>
            <a:r>
              <a:rPr sz="2800" spc="-5" dirty="0" smtClean="0">
                <a:solidFill>
                  <a:srgbClr val="FFFFFF"/>
                </a:solidFill>
                <a:latin typeface="Corbel"/>
                <a:cs typeface="Corbel"/>
              </a:rPr>
              <a:t>memilik</a:t>
            </a:r>
            <a:r>
              <a:rPr sz="2800" spc="0" dirty="0" smtClean="0">
                <a:solidFill>
                  <a:srgbClr val="FFFFFF"/>
                </a:solidFill>
                <a:latin typeface="Corbel"/>
                <a:cs typeface="Corbel"/>
              </a:rPr>
              <a:t>i</a:t>
            </a:r>
            <a:r>
              <a:rPr sz="2800" spc="5" dirty="0" smtClean="0">
                <a:solidFill>
                  <a:srgbClr val="FFFFFF"/>
                </a:solidFill>
                <a:latin typeface="Corbel"/>
                <a:cs typeface="Corbel"/>
              </a:rPr>
              <a:t> </a:t>
            </a:r>
            <a:r>
              <a:rPr sz="2800" spc="-5" dirty="0" smtClean="0">
                <a:solidFill>
                  <a:srgbClr val="FFFFFF"/>
                </a:solidFill>
                <a:latin typeface="Corbel"/>
                <a:cs typeface="Corbel"/>
              </a:rPr>
              <a:t>potens</a:t>
            </a:r>
            <a:r>
              <a:rPr sz="2800" spc="0" dirty="0" smtClean="0">
                <a:solidFill>
                  <a:srgbClr val="FFFFFF"/>
                </a:solidFill>
                <a:latin typeface="Corbel"/>
                <a:cs typeface="Corbel"/>
              </a:rPr>
              <a:t>i</a:t>
            </a:r>
            <a:r>
              <a:rPr sz="2800" spc="-5" dirty="0" smtClean="0">
                <a:solidFill>
                  <a:srgbClr val="FFFFFF"/>
                </a:solidFill>
                <a:latin typeface="Corbel"/>
                <a:cs typeface="Corbel"/>
              </a:rPr>
              <a:t> </a:t>
            </a:r>
            <a:r>
              <a:rPr sz="2800" spc="0" dirty="0" smtClean="0">
                <a:solidFill>
                  <a:srgbClr val="FFFFFF"/>
                </a:solidFill>
                <a:latin typeface="Corbel"/>
                <a:cs typeface="Corbel"/>
              </a:rPr>
              <a:t>p</a:t>
            </a:r>
            <a:r>
              <a:rPr sz="2800" spc="-5" dirty="0" smtClean="0">
                <a:solidFill>
                  <a:srgbClr val="FFFFFF"/>
                </a:solidFill>
                <a:latin typeface="Corbel"/>
                <a:cs typeface="Corbel"/>
              </a:rPr>
              <a:t>enyakit kala</a:t>
            </a:r>
            <a:r>
              <a:rPr sz="2800" spc="0" dirty="0" smtClean="0">
                <a:solidFill>
                  <a:srgbClr val="FFFFFF"/>
                </a:solidFill>
                <a:latin typeface="Corbel"/>
                <a:cs typeface="Corbel"/>
              </a:rPr>
              <a:t>u d</a:t>
            </a:r>
            <a:r>
              <a:rPr sz="2800" spc="-5" dirty="0" smtClean="0">
                <a:solidFill>
                  <a:srgbClr val="FFFFFF"/>
                </a:solidFill>
                <a:latin typeface="Corbel"/>
                <a:cs typeface="Corbel"/>
              </a:rPr>
              <a:t>idalamn</a:t>
            </a:r>
            <a:r>
              <a:rPr sz="2800" spc="0" dirty="0" smtClean="0">
                <a:solidFill>
                  <a:srgbClr val="FFFFFF"/>
                </a:solidFill>
                <a:latin typeface="Corbel"/>
                <a:cs typeface="Corbel"/>
              </a:rPr>
              <a:t>ya</a:t>
            </a:r>
            <a:r>
              <a:rPr sz="2800" spc="5" dirty="0" smtClean="0">
                <a:solidFill>
                  <a:srgbClr val="FFFFFF"/>
                </a:solidFill>
                <a:latin typeface="Corbel"/>
                <a:cs typeface="Corbel"/>
              </a:rPr>
              <a:t> </a:t>
            </a:r>
            <a:r>
              <a:rPr sz="2800" spc="-5" dirty="0" smtClean="0">
                <a:solidFill>
                  <a:srgbClr val="FFFFFF"/>
                </a:solidFill>
                <a:latin typeface="Corbel"/>
                <a:cs typeface="Corbel"/>
              </a:rPr>
              <a:t>ti</a:t>
            </a:r>
            <a:r>
              <a:rPr sz="2800" spc="0" dirty="0" smtClean="0">
                <a:solidFill>
                  <a:srgbClr val="FFFFFF"/>
                </a:solidFill>
                <a:latin typeface="Corbel"/>
                <a:cs typeface="Corbel"/>
              </a:rPr>
              <a:t>dak</a:t>
            </a:r>
            <a:r>
              <a:rPr sz="2800" spc="5" dirty="0" smtClean="0">
                <a:solidFill>
                  <a:srgbClr val="FFFFFF"/>
                </a:solidFill>
                <a:latin typeface="Corbel"/>
                <a:cs typeface="Corbel"/>
              </a:rPr>
              <a:t> </a:t>
            </a:r>
            <a:r>
              <a:rPr sz="2800" spc="0" dirty="0" smtClean="0">
                <a:solidFill>
                  <a:srgbClr val="FFFFFF"/>
                </a:solidFill>
                <a:latin typeface="Corbel"/>
                <a:cs typeface="Corbel"/>
              </a:rPr>
              <a:t>m</a:t>
            </a:r>
            <a:r>
              <a:rPr sz="2800" spc="-20" dirty="0" smtClean="0">
                <a:solidFill>
                  <a:srgbClr val="FFFFFF"/>
                </a:solidFill>
                <a:latin typeface="Corbel"/>
                <a:cs typeface="Corbel"/>
              </a:rPr>
              <a:t>e</a:t>
            </a:r>
            <a:r>
              <a:rPr sz="2800" spc="-10" dirty="0" smtClean="0">
                <a:solidFill>
                  <a:srgbClr val="FFFFFF"/>
                </a:solidFill>
                <a:latin typeface="Corbel"/>
                <a:cs typeface="Corbel"/>
              </a:rPr>
              <a:t>n</a:t>
            </a:r>
            <a:r>
              <a:rPr sz="2800" spc="0" dirty="0" smtClean="0">
                <a:solidFill>
                  <a:srgbClr val="FFFFFF"/>
                </a:solidFill>
                <a:latin typeface="Corbel"/>
                <a:cs typeface="Corbel"/>
              </a:rPr>
              <a:t>gandu</a:t>
            </a:r>
            <a:r>
              <a:rPr sz="2800" spc="-5" dirty="0" smtClean="0">
                <a:solidFill>
                  <a:srgbClr val="FFFFFF"/>
                </a:solidFill>
                <a:latin typeface="Corbel"/>
                <a:cs typeface="Corbel"/>
              </a:rPr>
              <a:t>n</a:t>
            </a:r>
            <a:r>
              <a:rPr sz="2800" spc="0" dirty="0" smtClean="0">
                <a:solidFill>
                  <a:srgbClr val="FFFFFF"/>
                </a:solidFill>
                <a:latin typeface="Corbel"/>
                <a:cs typeface="Corbel"/>
              </a:rPr>
              <a:t>g</a:t>
            </a:r>
            <a:r>
              <a:rPr sz="2800" spc="-5" dirty="0" smtClean="0">
                <a:solidFill>
                  <a:srgbClr val="FFFFFF"/>
                </a:solidFill>
                <a:latin typeface="Corbel"/>
                <a:cs typeface="Corbel"/>
              </a:rPr>
              <a:t> bibi</a:t>
            </a:r>
            <a:r>
              <a:rPr sz="2800" spc="0" dirty="0" smtClean="0">
                <a:solidFill>
                  <a:srgbClr val="FFFFFF"/>
                </a:solidFill>
                <a:latin typeface="Corbel"/>
                <a:cs typeface="Corbel"/>
              </a:rPr>
              <a:t>t</a:t>
            </a:r>
            <a:r>
              <a:rPr sz="2800" spc="5" dirty="0" smtClean="0">
                <a:solidFill>
                  <a:srgbClr val="FFFFFF"/>
                </a:solidFill>
                <a:latin typeface="Corbel"/>
                <a:cs typeface="Corbel"/>
              </a:rPr>
              <a:t> </a:t>
            </a:r>
            <a:r>
              <a:rPr sz="2800" spc="0" dirty="0" smtClean="0">
                <a:solidFill>
                  <a:srgbClr val="FFFFFF"/>
                </a:solidFill>
                <a:latin typeface="Corbel"/>
                <a:cs typeface="Corbel"/>
              </a:rPr>
              <a:t>p</a:t>
            </a:r>
            <a:r>
              <a:rPr sz="2800" spc="-5" dirty="0" smtClean="0">
                <a:solidFill>
                  <a:srgbClr val="FFFFFF"/>
                </a:solidFill>
                <a:latin typeface="Corbel"/>
                <a:cs typeface="Corbel"/>
              </a:rPr>
              <a:t>en</a:t>
            </a:r>
            <a:r>
              <a:rPr sz="2800" spc="0" dirty="0" smtClean="0">
                <a:solidFill>
                  <a:srgbClr val="FFFFFF"/>
                </a:solidFill>
                <a:latin typeface="Corbel"/>
                <a:cs typeface="Corbel"/>
              </a:rPr>
              <a:t>y</a:t>
            </a:r>
            <a:r>
              <a:rPr sz="2800" spc="-5" dirty="0" smtClean="0">
                <a:solidFill>
                  <a:srgbClr val="FFFFFF"/>
                </a:solidFill>
                <a:latin typeface="Corbel"/>
                <a:cs typeface="Corbel"/>
              </a:rPr>
              <a:t>akit </a:t>
            </a:r>
            <a:r>
              <a:rPr sz="2800" spc="0" dirty="0" smtClean="0">
                <a:solidFill>
                  <a:srgbClr val="FFFFFF"/>
                </a:solidFill>
                <a:latin typeface="Corbel"/>
                <a:cs typeface="Corbel"/>
              </a:rPr>
              <a:t>atau agent </a:t>
            </a:r>
            <a:r>
              <a:rPr sz="2800" spc="-5" dirty="0" smtClean="0">
                <a:solidFill>
                  <a:srgbClr val="FFFFFF"/>
                </a:solidFill>
                <a:latin typeface="Corbel"/>
                <a:cs typeface="Corbel"/>
              </a:rPr>
              <a:t>penyakit.</a:t>
            </a:r>
            <a:endParaRPr sz="2800" dirty="0">
              <a:latin typeface="Corbel"/>
              <a:cs typeface="Corbel"/>
            </a:endParaRPr>
          </a:p>
        </p:txBody>
      </p:sp>
      <p:sp>
        <p:nvSpPr>
          <p:cNvPr id="30" name="object 30"/>
          <p:cNvSpPr txBox="1">
            <a:spLocks noGrp="1"/>
          </p:cNvSpPr>
          <p:nvPr>
            <p:ph type="sldNum" sz="quarter" idx="12"/>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D6ECFF"/>
                </a:solidFill>
                <a:latin typeface="Corbel"/>
                <a:cs typeface="Corbel"/>
              </a:rPr>
              <a:t>21</a:t>
            </a:fld>
            <a:endParaRPr sz="1200">
              <a:latin typeface="Corbel"/>
              <a:cs typeface="Corbel"/>
            </a:endParaRPr>
          </a:p>
        </p:txBody>
      </p:sp>
      <p:sp>
        <p:nvSpPr>
          <p:cNvPr id="13" name="object 13"/>
          <p:cNvSpPr/>
          <p:nvPr/>
        </p:nvSpPr>
        <p:spPr>
          <a:xfrm>
            <a:off x="457200" y="2415539"/>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457200" y="2414777"/>
            <a:ext cx="365759" cy="979931"/>
          </a:xfrm>
          <a:custGeom>
            <a:avLst/>
            <a:gdLst/>
            <a:ahLst/>
            <a:cxnLst/>
            <a:rect l="l" t="t" r="r" b="b"/>
            <a:pathLst>
              <a:path w="365759" h="979931">
                <a:moveTo>
                  <a:pt x="0" y="0"/>
                </a:moveTo>
                <a:lnTo>
                  <a:pt x="0" y="979931"/>
                </a:lnTo>
                <a:lnTo>
                  <a:pt x="365759" y="979931"/>
                </a:lnTo>
                <a:lnTo>
                  <a:pt x="365759" y="0"/>
                </a:lnTo>
                <a:lnTo>
                  <a:pt x="0" y="0"/>
                </a:lnTo>
                <a:close/>
              </a:path>
            </a:pathLst>
          </a:custGeom>
          <a:solidFill>
            <a:srgbClr val="FFFFFF"/>
          </a:solidFill>
        </p:spPr>
        <p:txBody>
          <a:bodyPr wrap="square" lIns="0" tIns="0" rIns="0" bIns="0" rtlCol="0">
            <a:noAutofit/>
          </a:bodyPr>
          <a:lstStyle/>
          <a:p>
            <a:endParaRPr/>
          </a:p>
        </p:txBody>
      </p:sp>
      <p:sp>
        <p:nvSpPr>
          <p:cNvPr id="15" name="object 15"/>
          <p:cNvSpPr/>
          <p:nvPr/>
        </p:nvSpPr>
        <p:spPr>
          <a:xfrm>
            <a:off x="457200" y="3394709"/>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457200" y="3393947"/>
            <a:ext cx="365759" cy="979931"/>
          </a:xfrm>
          <a:custGeom>
            <a:avLst/>
            <a:gdLst/>
            <a:ahLst/>
            <a:cxnLst/>
            <a:rect l="l" t="t" r="r" b="b"/>
            <a:pathLst>
              <a:path w="365759" h="979931">
                <a:moveTo>
                  <a:pt x="0" y="0"/>
                </a:moveTo>
                <a:lnTo>
                  <a:pt x="0" y="979931"/>
                </a:lnTo>
                <a:lnTo>
                  <a:pt x="365759" y="979931"/>
                </a:lnTo>
                <a:lnTo>
                  <a:pt x="365759" y="0"/>
                </a:lnTo>
                <a:lnTo>
                  <a:pt x="0" y="0"/>
                </a:lnTo>
                <a:close/>
              </a:path>
            </a:pathLst>
          </a:custGeom>
          <a:solidFill>
            <a:srgbClr val="FFFFFF"/>
          </a:solidFill>
        </p:spPr>
        <p:txBody>
          <a:bodyPr wrap="square" lIns="0" tIns="0" rIns="0" bIns="0" rtlCol="0">
            <a:noAutofit/>
          </a:bodyPr>
          <a:lstStyle/>
          <a:p>
            <a:endParaRPr/>
          </a:p>
        </p:txBody>
      </p:sp>
      <p:sp>
        <p:nvSpPr>
          <p:cNvPr id="17" name="object 17"/>
          <p:cNvSpPr/>
          <p:nvPr/>
        </p:nvSpPr>
        <p:spPr>
          <a:xfrm>
            <a:off x="457200" y="4373879"/>
            <a:ext cx="9144000" cy="979170"/>
          </a:xfrm>
          <a:prstGeom prst="rect">
            <a:avLst/>
          </a:prstGeom>
          <a:blipFill>
            <a:blip r:embed="rId4" cstate="print"/>
            <a:stretch>
              <a:fillRect/>
            </a:stretch>
          </a:blipFill>
        </p:spPr>
        <p:txBody>
          <a:bodyPr wrap="square" lIns="0" tIns="0" rIns="0" bIns="0" rtlCol="0">
            <a:noAutofit/>
          </a:bodyPr>
          <a:lstStyle/>
          <a:p>
            <a:endParaRPr/>
          </a:p>
        </p:txBody>
      </p:sp>
      <p:sp>
        <p:nvSpPr>
          <p:cNvPr id="18" name="object 18"/>
          <p:cNvSpPr/>
          <p:nvPr/>
        </p:nvSpPr>
        <p:spPr>
          <a:xfrm>
            <a:off x="457200" y="4373117"/>
            <a:ext cx="365760" cy="979932"/>
          </a:xfrm>
          <a:custGeom>
            <a:avLst/>
            <a:gdLst/>
            <a:ahLst/>
            <a:cxnLst/>
            <a:rect l="l" t="t" r="r" b="b"/>
            <a:pathLst>
              <a:path w="365760" h="979932">
                <a:moveTo>
                  <a:pt x="0" y="0"/>
                </a:moveTo>
                <a:lnTo>
                  <a:pt x="0" y="979932"/>
                </a:lnTo>
                <a:lnTo>
                  <a:pt x="365760" y="979932"/>
                </a:lnTo>
                <a:lnTo>
                  <a:pt x="365759" y="0"/>
                </a:lnTo>
                <a:lnTo>
                  <a:pt x="0" y="0"/>
                </a:lnTo>
                <a:close/>
              </a:path>
            </a:pathLst>
          </a:custGeom>
          <a:solidFill>
            <a:srgbClr val="FFFFFF"/>
          </a:solidFill>
        </p:spPr>
        <p:txBody>
          <a:bodyPr wrap="square" lIns="0" tIns="0" rIns="0" bIns="0" rtlCol="0">
            <a:noAutofit/>
          </a:bodyPr>
          <a:lstStyle/>
          <a:p>
            <a:endParaRPr/>
          </a:p>
        </p:txBody>
      </p:sp>
      <p:sp>
        <p:nvSpPr>
          <p:cNvPr id="19" name="object 19"/>
          <p:cNvSpPr/>
          <p:nvPr/>
        </p:nvSpPr>
        <p:spPr>
          <a:xfrm>
            <a:off x="712469" y="5254752"/>
            <a:ext cx="73151" cy="98298"/>
          </a:xfrm>
          <a:custGeom>
            <a:avLst/>
            <a:gdLst/>
            <a:ahLst/>
            <a:cxnLst/>
            <a:rect l="l" t="t" r="r" b="b"/>
            <a:pathLst>
              <a:path w="73151" h="98298">
                <a:moveTo>
                  <a:pt x="0" y="0"/>
                </a:moveTo>
                <a:lnTo>
                  <a:pt x="0" y="98298"/>
                </a:lnTo>
                <a:lnTo>
                  <a:pt x="73151" y="98298"/>
                </a:lnTo>
                <a:lnTo>
                  <a:pt x="73151" y="0"/>
                </a:lnTo>
                <a:lnTo>
                  <a:pt x="0" y="0"/>
                </a:lnTo>
                <a:close/>
              </a:path>
            </a:pathLst>
          </a:custGeom>
          <a:solidFill>
            <a:srgbClr val="FEB80A"/>
          </a:solidFill>
        </p:spPr>
        <p:txBody>
          <a:bodyPr wrap="square" lIns="0" tIns="0" rIns="0" bIns="0" rtlCol="0">
            <a:noAutofit/>
          </a:bodyPr>
          <a:lstStyle/>
          <a:p>
            <a:endParaRPr/>
          </a:p>
        </p:txBody>
      </p:sp>
      <p:sp>
        <p:nvSpPr>
          <p:cNvPr id="20" name="object 20"/>
          <p:cNvSpPr/>
          <p:nvPr/>
        </p:nvSpPr>
        <p:spPr>
          <a:xfrm>
            <a:off x="712469" y="5095494"/>
            <a:ext cx="73152" cy="137160"/>
          </a:xfrm>
          <a:custGeom>
            <a:avLst/>
            <a:gdLst/>
            <a:ahLst/>
            <a:cxnLst/>
            <a:rect l="l" t="t" r="r" b="b"/>
            <a:pathLst>
              <a:path w="73152" h="137160">
                <a:moveTo>
                  <a:pt x="0" y="0"/>
                </a:moveTo>
                <a:lnTo>
                  <a:pt x="0" y="137160"/>
                </a:lnTo>
                <a:lnTo>
                  <a:pt x="73152" y="137160"/>
                </a:lnTo>
                <a:lnTo>
                  <a:pt x="73151" y="0"/>
                </a:lnTo>
                <a:lnTo>
                  <a:pt x="0" y="0"/>
                </a:lnTo>
                <a:close/>
              </a:path>
            </a:pathLst>
          </a:custGeom>
          <a:solidFill>
            <a:srgbClr val="4E5B6F"/>
          </a:solidFill>
        </p:spPr>
        <p:txBody>
          <a:bodyPr wrap="square" lIns="0" tIns="0" rIns="0" bIns="0" rtlCol="0">
            <a:noAutofit/>
          </a:bodyPr>
          <a:lstStyle/>
          <a:p>
            <a:endParaRPr/>
          </a:p>
        </p:txBody>
      </p:sp>
      <p:sp>
        <p:nvSpPr>
          <p:cNvPr id="21" name="object 21"/>
          <p:cNvSpPr/>
          <p:nvPr/>
        </p:nvSpPr>
        <p:spPr>
          <a:xfrm>
            <a:off x="712469" y="5000244"/>
            <a:ext cx="73151" cy="73151"/>
          </a:xfrm>
          <a:custGeom>
            <a:avLst/>
            <a:gdLst/>
            <a:ahLst/>
            <a:cxnLst/>
            <a:rect l="l" t="t" r="r" b="b"/>
            <a:pathLst>
              <a:path w="73151" h="73151">
                <a:moveTo>
                  <a:pt x="0" y="0"/>
                </a:moveTo>
                <a:lnTo>
                  <a:pt x="0" y="73151"/>
                </a:lnTo>
                <a:lnTo>
                  <a:pt x="73151" y="73151"/>
                </a:lnTo>
                <a:lnTo>
                  <a:pt x="73151" y="0"/>
                </a:lnTo>
                <a:lnTo>
                  <a:pt x="0" y="0"/>
                </a:lnTo>
                <a:close/>
              </a:path>
            </a:pathLst>
          </a:custGeom>
          <a:solidFill>
            <a:srgbClr val="EA157A"/>
          </a:solidFill>
        </p:spPr>
        <p:txBody>
          <a:bodyPr wrap="square" lIns="0" tIns="0" rIns="0" bIns="0" rtlCol="0">
            <a:noAutofit/>
          </a:bodyPr>
          <a:lstStyle/>
          <a:p>
            <a:endParaRPr/>
          </a:p>
        </p:txBody>
      </p:sp>
      <p:sp>
        <p:nvSpPr>
          <p:cNvPr id="22" name="object 22"/>
          <p:cNvSpPr/>
          <p:nvPr/>
        </p:nvSpPr>
        <p:spPr>
          <a:xfrm>
            <a:off x="457200" y="5353050"/>
            <a:ext cx="9144000" cy="979170"/>
          </a:xfrm>
          <a:prstGeom prst="rect">
            <a:avLst/>
          </a:prstGeom>
          <a:blipFill>
            <a:blip r:embed="rId5" cstate="print"/>
            <a:stretch>
              <a:fillRect/>
            </a:stretch>
          </a:blipFill>
        </p:spPr>
        <p:txBody>
          <a:bodyPr wrap="square" lIns="0" tIns="0" rIns="0" bIns="0" rtlCol="0">
            <a:noAutofit/>
          </a:bodyPr>
          <a:lstStyle/>
          <a:p>
            <a:endParaRPr/>
          </a:p>
        </p:txBody>
      </p:sp>
      <p:sp>
        <p:nvSpPr>
          <p:cNvPr id="23" name="object 23"/>
          <p:cNvSpPr/>
          <p:nvPr/>
        </p:nvSpPr>
        <p:spPr>
          <a:xfrm>
            <a:off x="457200" y="5352288"/>
            <a:ext cx="365759" cy="979932"/>
          </a:xfrm>
          <a:custGeom>
            <a:avLst/>
            <a:gdLst/>
            <a:ahLst/>
            <a:cxnLst/>
            <a:rect l="l" t="t" r="r" b="b"/>
            <a:pathLst>
              <a:path w="365759" h="979932">
                <a:moveTo>
                  <a:pt x="0" y="0"/>
                </a:moveTo>
                <a:lnTo>
                  <a:pt x="0" y="979932"/>
                </a:lnTo>
                <a:lnTo>
                  <a:pt x="365759" y="979932"/>
                </a:lnTo>
                <a:lnTo>
                  <a:pt x="365759" y="0"/>
                </a:lnTo>
                <a:lnTo>
                  <a:pt x="0" y="0"/>
                </a:lnTo>
                <a:close/>
              </a:path>
            </a:pathLst>
          </a:custGeom>
          <a:solidFill>
            <a:srgbClr val="FFFFFF"/>
          </a:solidFill>
        </p:spPr>
        <p:txBody>
          <a:bodyPr wrap="square" lIns="0" tIns="0" rIns="0" bIns="0" rtlCol="0">
            <a:noAutofit/>
          </a:bodyPr>
          <a:lstStyle/>
          <a:p>
            <a:endParaRPr/>
          </a:p>
        </p:txBody>
      </p:sp>
      <p:sp>
        <p:nvSpPr>
          <p:cNvPr id="24" name="object 24"/>
          <p:cNvSpPr/>
          <p:nvPr/>
        </p:nvSpPr>
        <p:spPr>
          <a:xfrm>
            <a:off x="712469" y="5504688"/>
            <a:ext cx="73151" cy="827532"/>
          </a:xfrm>
          <a:custGeom>
            <a:avLst/>
            <a:gdLst/>
            <a:ahLst/>
            <a:cxnLst/>
            <a:rect l="l" t="t" r="r" b="b"/>
            <a:pathLst>
              <a:path w="73151" h="827532">
                <a:moveTo>
                  <a:pt x="0" y="0"/>
                </a:moveTo>
                <a:lnTo>
                  <a:pt x="0" y="827532"/>
                </a:lnTo>
                <a:lnTo>
                  <a:pt x="73151" y="827532"/>
                </a:lnTo>
                <a:lnTo>
                  <a:pt x="73151" y="0"/>
                </a:lnTo>
                <a:lnTo>
                  <a:pt x="0" y="0"/>
                </a:lnTo>
                <a:close/>
              </a:path>
            </a:pathLst>
          </a:custGeom>
          <a:solidFill>
            <a:srgbClr val="EA157A"/>
          </a:solidFill>
        </p:spPr>
        <p:txBody>
          <a:bodyPr wrap="square" lIns="0" tIns="0" rIns="0" bIns="0" rtlCol="0">
            <a:noAutofit/>
          </a:bodyPr>
          <a:lstStyle/>
          <a:p>
            <a:endParaRPr/>
          </a:p>
        </p:txBody>
      </p:sp>
      <p:sp>
        <p:nvSpPr>
          <p:cNvPr id="25" name="object 25"/>
          <p:cNvSpPr/>
          <p:nvPr/>
        </p:nvSpPr>
        <p:spPr>
          <a:xfrm>
            <a:off x="712469" y="5352288"/>
            <a:ext cx="73151" cy="131063"/>
          </a:xfrm>
          <a:custGeom>
            <a:avLst/>
            <a:gdLst/>
            <a:ahLst/>
            <a:cxnLst/>
            <a:rect l="l" t="t" r="r" b="b"/>
            <a:pathLst>
              <a:path w="73151" h="131063">
                <a:moveTo>
                  <a:pt x="0" y="0"/>
                </a:moveTo>
                <a:lnTo>
                  <a:pt x="0" y="131063"/>
                </a:lnTo>
                <a:lnTo>
                  <a:pt x="73151" y="131063"/>
                </a:lnTo>
                <a:lnTo>
                  <a:pt x="73151" y="0"/>
                </a:lnTo>
                <a:lnTo>
                  <a:pt x="0" y="0"/>
                </a:lnTo>
                <a:close/>
              </a:path>
            </a:pathLst>
          </a:custGeom>
          <a:solidFill>
            <a:srgbClr val="FEB80A"/>
          </a:solidFill>
        </p:spPr>
        <p:txBody>
          <a:bodyPr wrap="square" lIns="0" tIns="0" rIns="0" bIns="0" rtlCol="0">
            <a:noAutofit/>
          </a:bodyPr>
          <a:lstStyle/>
          <a:p>
            <a:endParaRPr/>
          </a:p>
        </p:txBody>
      </p:sp>
      <p:sp>
        <p:nvSpPr>
          <p:cNvPr id="27" name="object 27"/>
          <p:cNvSpPr/>
          <p:nvPr/>
        </p:nvSpPr>
        <p:spPr>
          <a:xfrm>
            <a:off x="457200" y="6332220"/>
            <a:ext cx="9144000" cy="982980"/>
          </a:xfrm>
          <a:prstGeom prst="rect">
            <a:avLst/>
          </a:prstGeom>
          <a:blipFill>
            <a:blip r:embed="rId6" cstate="print"/>
            <a:stretch>
              <a:fillRect/>
            </a:stretch>
          </a:blipFill>
        </p:spPr>
        <p:txBody>
          <a:bodyPr wrap="square" lIns="0" tIns="0" rIns="0" bIns="0" rtlCol="0">
            <a:noAutofit/>
          </a:bodyPr>
          <a:lstStyle/>
          <a:p>
            <a:endParaRPr/>
          </a:p>
        </p:txBody>
      </p:sp>
      <p:sp>
        <p:nvSpPr>
          <p:cNvPr id="28" name="object 28"/>
          <p:cNvSpPr/>
          <p:nvPr/>
        </p:nvSpPr>
        <p:spPr>
          <a:xfrm>
            <a:off x="457200" y="6331458"/>
            <a:ext cx="365759" cy="980693"/>
          </a:xfrm>
          <a:custGeom>
            <a:avLst/>
            <a:gdLst/>
            <a:ahLst/>
            <a:cxnLst/>
            <a:rect l="l" t="t" r="r" b="b"/>
            <a:pathLst>
              <a:path w="365759" h="980694">
                <a:moveTo>
                  <a:pt x="0" y="0"/>
                </a:moveTo>
                <a:lnTo>
                  <a:pt x="0" y="980693"/>
                </a:lnTo>
                <a:lnTo>
                  <a:pt x="365759" y="980693"/>
                </a:lnTo>
                <a:lnTo>
                  <a:pt x="365759" y="0"/>
                </a:lnTo>
                <a:lnTo>
                  <a:pt x="0" y="0"/>
                </a:lnTo>
                <a:close/>
              </a:path>
            </a:pathLst>
          </a:custGeom>
          <a:solidFill>
            <a:srgbClr val="FFFFFF"/>
          </a:solidFill>
        </p:spPr>
        <p:txBody>
          <a:bodyPr wrap="square" lIns="0" tIns="0" rIns="0" bIns="0" rtlCol="0">
            <a:noAutofit/>
          </a:bodyPr>
          <a:lstStyle/>
          <a:p>
            <a:endParaRPr/>
          </a:p>
        </p:txBody>
      </p:sp>
      <p:sp>
        <p:nvSpPr>
          <p:cNvPr id="29" name="object 29"/>
          <p:cNvSpPr/>
          <p:nvPr/>
        </p:nvSpPr>
        <p:spPr>
          <a:xfrm>
            <a:off x="712469" y="6331458"/>
            <a:ext cx="73152" cy="864869"/>
          </a:xfrm>
          <a:custGeom>
            <a:avLst/>
            <a:gdLst/>
            <a:ahLst/>
            <a:cxnLst/>
            <a:rect l="l" t="t" r="r" b="b"/>
            <a:pathLst>
              <a:path w="73152" h="864869">
                <a:moveTo>
                  <a:pt x="0" y="0"/>
                </a:moveTo>
                <a:lnTo>
                  <a:pt x="0" y="864869"/>
                </a:lnTo>
                <a:lnTo>
                  <a:pt x="73152" y="864869"/>
                </a:lnTo>
                <a:lnTo>
                  <a:pt x="73151" y="0"/>
                </a:lnTo>
                <a:lnTo>
                  <a:pt x="0" y="0"/>
                </a:lnTo>
                <a:close/>
              </a:path>
            </a:pathLst>
          </a:custGeom>
          <a:solidFill>
            <a:srgbClr val="EA157A"/>
          </a:solidFill>
        </p:spPr>
        <p:txBody>
          <a:bodyPr wrap="square" lIns="0" tIns="0" rIns="0" bIns="0" rtlCol="0">
            <a:noAutofit/>
          </a:bodyPr>
          <a:lstStyle/>
          <a:p>
            <a:endParaRPr/>
          </a:p>
        </p:txBody>
      </p:sp>
      <p:sp>
        <p:nvSpPr>
          <p:cNvPr id="31" name="Rectangle 30"/>
          <p:cNvSpPr/>
          <p:nvPr/>
        </p:nvSpPr>
        <p:spPr>
          <a:xfrm>
            <a:off x="1470659" y="2023617"/>
            <a:ext cx="7482841" cy="4699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Arial" panose="020B0604020202020204" pitchFamily="34" charset="0"/>
              <a:buChar char="•"/>
            </a:pPr>
            <a:r>
              <a:rPr lang="id-ID" sz="2800" b="1" dirty="0" smtClean="0"/>
              <a:t>Udara</a:t>
            </a:r>
          </a:p>
          <a:p>
            <a:pPr marL="285750" indent="-285750" algn="just">
              <a:buFont typeface="Arial" panose="020B0604020202020204" pitchFamily="34" charset="0"/>
              <a:buChar char="•"/>
            </a:pPr>
            <a:r>
              <a:rPr lang="id-ID" sz="2800" b="1" dirty="0" smtClean="0"/>
              <a:t>Air</a:t>
            </a:r>
          </a:p>
          <a:p>
            <a:pPr marL="285750" indent="-285750" algn="just">
              <a:buFont typeface="Arial" panose="020B0604020202020204" pitchFamily="34" charset="0"/>
              <a:buChar char="•"/>
            </a:pPr>
            <a:r>
              <a:rPr lang="id-ID" sz="2800" b="1" dirty="0" smtClean="0"/>
              <a:t>Tanah/pangan</a:t>
            </a:r>
          </a:p>
          <a:p>
            <a:pPr marL="285750" indent="-285750" algn="just">
              <a:buFont typeface="Arial" panose="020B0604020202020204" pitchFamily="34" charset="0"/>
              <a:buChar char="•"/>
            </a:pPr>
            <a:r>
              <a:rPr lang="id-ID" sz="2800" b="1" dirty="0" smtClean="0"/>
              <a:t>Binatang/serangga</a:t>
            </a:r>
          </a:p>
          <a:p>
            <a:pPr marL="285750" indent="-285750" algn="just">
              <a:buFont typeface="Arial" panose="020B0604020202020204" pitchFamily="34" charset="0"/>
              <a:buChar char="•"/>
            </a:pPr>
            <a:r>
              <a:rPr lang="id-ID" sz="2800" b="1" dirty="0" smtClean="0"/>
              <a:t>Manusia secara langsung</a:t>
            </a:r>
          </a:p>
          <a:p>
            <a:pPr algn="just"/>
            <a:r>
              <a:rPr lang="id-ID" sz="2800" b="1" dirty="0" smtClean="0"/>
              <a:t>Media transmisi tidak akan memiliki potensi penyakit, kalau didalamnya tidak ada bibit penyakit atau agent penyakit</a:t>
            </a:r>
            <a:endParaRPr lang="id-ID"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57200" y="457200"/>
            <a:ext cx="365759" cy="979170"/>
          </a:xfrm>
          <a:custGeom>
            <a:avLst/>
            <a:gdLst/>
            <a:ahLst/>
            <a:cxnLst/>
            <a:rect l="l" t="t" r="r" b="b"/>
            <a:pathLst>
              <a:path w="365759" h="979170">
                <a:moveTo>
                  <a:pt x="0" y="0"/>
                </a:moveTo>
                <a:lnTo>
                  <a:pt x="0" y="979169"/>
                </a:lnTo>
                <a:lnTo>
                  <a:pt x="365759" y="979169"/>
                </a:lnTo>
                <a:lnTo>
                  <a:pt x="365759" y="0"/>
                </a:lnTo>
                <a:lnTo>
                  <a:pt x="0" y="0"/>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790194" y="1137666"/>
            <a:ext cx="0" cy="365759"/>
          </a:xfrm>
          <a:custGeom>
            <a:avLst/>
            <a:gdLst/>
            <a:ahLst/>
            <a:cxnLst/>
            <a:rect l="l" t="t" r="r" b="b"/>
            <a:pathLst>
              <a:path h="365759">
                <a:moveTo>
                  <a:pt x="0" y="0"/>
                </a:moveTo>
                <a:lnTo>
                  <a:pt x="0" y="365759"/>
                </a:lnTo>
              </a:path>
            </a:pathLst>
          </a:custGeom>
          <a:ln w="46989">
            <a:solidFill>
              <a:srgbClr val="000000"/>
            </a:solidFill>
          </a:ln>
        </p:spPr>
        <p:txBody>
          <a:bodyPr wrap="square" lIns="0" tIns="0" rIns="0" bIns="0" rtlCol="0">
            <a:noAutofit/>
          </a:bodyPr>
          <a:lstStyle/>
          <a:p>
            <a:endParaRPr/>
          </a:p>
        </p:txBody>
      </p:sp>
      <p:sp>
        <p:nvSpPr>
          <p:cNvPr id="5" name="object 5"/>
          <p:cNvSpPr/>
          <p:nvPr/>
        </p:nvSpPr>
        <p:spPr>
          <a:xfrm>
            <a:off x="740663" y="1137666"/>
            <a:ext cx="0" cy="365759"/>
          </a:xfrm>
          <a:custGeom>
            <a:avLst/>
            <a:gdLst/>
            <a:ahLst/>
            <a:cxnLst/>
            <a:rect l="l" t="t" r="r" b="b"/>
            <a:pathLst>
              <a:path h="365759">
                <a:moveTo>
                  <a:pt x="0" y="0"/>
                </a:moveTo>
                <a:lnTo>
                  <a:pt x="0" y="365759"/>
                </a:lnTo>
              </a:path>
            </a:pathLst>
          </a:custGeom>
          <a:ln w="28702">
            <a:solidFill>
              <a:srgbClr val="000000"/>
            </a:solidFill>
          </a:ln>
        </p:spPr>
        <p:txBody>
          <a:bodyPr wrap="square" lIns="0" tIns="0" rIns="0" bIns="0" rtlCol="0">
            <a:noAutofit/>
          </a:bodyPr>
          <a:lstStyle/>
          <a:p>
            <a:endParaRPr/>
          </a:p>
        </p:txBody>
      </p:sp>
      <p:sp>
        <p:nvSpPr>
          <p:cNvPr id="6" name="object 6"/>
          <p:cNvSpPr/>
          <p:nvPr/>
        </p:nvSpPr>
        <p:spPr>
          <a:xfrm>
            <a:off x="712469" y="1137666"/>
            <a:ext cx="0" cy="365759"/>
          </a:xfrm>
          <a:custGeom>
            <a:avLst/>
            <a:gdLst/>
            <a:ahLst/>
            <a:cxnLst/>
            <a:rect l="l" t="t" r="r" b="b"/>
            <a:pathLst>
              <a:path h="365759">
                <a:moveTo>
                  <a:pt x="0" y="0"/>
                </a:moveTo>
                <a:lnTo>
                  <a:pt x="0" y="365759"/>
                </a:lnTo>
              </a:path>
            </a:pathLst>
          </a:custGeom>
          <a:ln w="10413">
            <a:solidFill>
              <a:srgbClr val="000000"/>
            </a:solidFill>
          </a:ln>
        </p:spPr>
        <p:txBody>
          <a:bodyPr wrap="square" lIns="0" tIns="0" rIns="0" bIns="0" rtlCol="0">
            <a:noAutofit/>
          </a:bodyPr>
          <a:lstStyle/>
          <a:p>
            <a:endParaRPr/>
          </a:p>
        </p:txBody>
      </p:sp>
      <p:sp>
        <p:nvSpPr>
          <p:cNvPr id="7" name="object 7"/>
          <p:cNvSpPr/>
          <p:nvPr/>
        </p:nvSpPr>
        <p:spPr>
          <a:xfrm>
            <a:off x="684276" y="1137666"/>
            <a:ext cx="0" cy="365759"/>
          </a:xfrm>
          <a:custGeom>
            <a:avLst/>
            <a:gdLst/>
            <a:ahLst/>
            <a:cxnLst/>
            <a:rect l="l" t="t" r="r" b="b"/>
            <a:pathLst>
              <a:path h="365759">
                <a:moveTo>
                  <a:pt x="0" y="0"/>
                </a:moveTo>
                <a:lnTo>
                  <a:pt x="0" y="365759"/>
                </a:lnTo>
              </a:path>
            </a:pathLst>
          </a:custGeom>
          <a:ln w="10413">
            <a:solidFill>
              <a:srgbClr val="000000"/>
            </a:solidFill>
          </a:ln>
        </p:spPr>
        <p:txBody>
          <a:bodyPr wrap="square" lIns="0" tIns="0" rIns="0" bIns="0" rtlCol="0">
            <a:noAutofit/>
          </a:bodyPr>
          <a:lstStyle/>
          <a:p>
            <a:endParaRPr/>
          </a:p>
        </p:txBody>
      </p:sp>
      <p:sp>
        <p:nvSpPr>
          <p:cNvPr id="8" name="object 8"/>
          <p:cNvSpPr/>
          <p:nvPr/>
        </p:nvSpPr>
        <p:spPr>
          <a:xfrm>
            <a:off x="1274063" y="1213103"/>
            <a:ext cx="5827776" cy="223266"/>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p:nvPr/>
        </p:nvSpPr>
        <p:spPr>
          <a:xfrm>
            <a:off x="457200" y="1436369"/>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457200" y="1436369"/>
            <a:ext cx="365760" cy="979169"/>
          </a:xfrm>
          <a:custGeom>
            <a:avLst/>
            <a:gdLst/>
            <a:ahLst/>
            <a:cxnLst/>
            <a:rect l="l" t="t" r="r" b="b"/>
            <a:pathLst>
              <a:path w="365760" h="979169">
                <a:moveTo>
                  <a:pt x="0" y="0"/>
                </a:moveTo>
                <a:lnTo>
                  <a:pt x="0" y="979169"/>
                </a:lnTo>
                <a:lnTo>
                  <a:pt x="365760" y="979169"/>
                </a:lnTo>
                <a:lnTo>
                  <a:pt x="365759" y="0"/>
                </a:lnTo>
                <a:lnTo>
                  <a:pt x="0" y="0"/>
                </a:lnTo>
                <a:close/>
              </a:path>
            </a:pathLst>
          </a:custGeom>
          <a:solidFill>
            <a:srgbClr val="FFFFFF"/>
          </a:solidFill>
        </p:spPr>
        <p:txBody>
          <a:bodyPr wrap="square" lIns="0" tIns="0" rIns="0" bIns="0" rtlCol="0">
            <a:noAutofit/>
          </a:bodyPr>
          <a:lstStyle/>
          <a:p>
            <a:endParaRPr/>
          </a:p>
        </p:txBody>
      </p:sp>
      <p:sp>
        <p:nvSpPr>
          <p:cNvPr id="11" name="object 11"/>
          <p:cNvSpPr/>
          <p:nvPr/>
        </p:nvSpPr>
        <p:spPr>
          <a:xfrm>
            <a:off x="1292352" y="1436369"/>
            <a:ext cx="6614159" cy="581406"/>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txBox="1">
            <a:spLocks noGrp="1"/>
          </p:cNvSpPr>
          <p:nvPr>
            <p:ph type="title"/>
          </p:nvPr>
        </p:nvSpPr>
        <p:spPr>
          <a:prstGeom prst="rect">
            <a:avLst/>
          </a:prstGeom>
        </p:spPr>
        <p:txBody>
          <a:bodyPr vert="horz" wrap="square" lIns="0" tIns="0" rIns="0" bIns="0" rtlCol="0">
            <a:noAutofit/>
          </a:bodyPr>
          <a:lstStyle/>
          <a:p>
            <a:pPr marL="12700">
              <a:lnSpc>
                <a:spcPct val="100000"/>
              </a:lnSpc>
            </a:pPr>
            <a:r>
              <a:rPr sz="2900" b="1" spc="-20" dirty="0" smtClean="0">
                <a:solidFill>
                  <a:srgbClr val="C1EEFF"/>
                </a:solidFill>
                <a:latin typeface="Consolas"/>
                <a:cs typeface="Consolas"/>
              </a:rPr>
              <a:t>SIMPUL</a:t>
            </a:r>
            <a:r>
              <a:rPr sz="2900" b="1" spc="30" dirty="0" smtClean="0">
                <a:solidFill>
                  <a:srgbClr val="C1EEFF"/>
                </a:solidFill>
                <a:latin typeface="Consolas"/>
                <a:cs typeface="Consolas"/>
              </a:rPr>
              <a:t> </a:t>
            </a:r>
            <a:r>
              <a:rPr sz="2900" b="1" spc="-20" dirty="0" smtClean="0">
                <a:solidFill>
                  <a:srgbClr val="C1EEFF"/>
                </a:solidFill>
                <a:latin typeface="Consolas"/>
                <a:cs typeface="Consolas"/>
              </a:rPr>
              <a:t>3:</a:t>
            </a:r>
            <a:r>
              <a:rPr sz="2900" b="1" spc="10" dirty="0" smtClean="0">
                <a:solidFill>
                  <a:srgbClr val="C1EEFF"/>
                </a:solidFill>
                <a:latin typeface="Consolas"/>
                <a:cs typeface="Consolas"/>
              </a:rPr>
              <a:t> </a:t>
            </a:r>
            <a:r>
              <a:rPr sz="2900" b="1" spc="-20" dirty="0" smtClean="0">
                <a:solidFill>
                  <a:srgbClr val="C1EEFF"/>
                </a:solidFill>
                <a:latin typeface="Consolas"/>
                <a:cs typeface="Consolas"/>
              </a:rPr>
              <a:t>PERILAKU</a:t>
            </a:r>
            <a:r>
              <a:rPr sz="2900" b="1" spc="35" dirty="0" smtClean="0">
                <a:solidFill>
                  <a:srgbClr val="C1EEFF"/>
                </a:solidFill>
                <a:latin typeface="Consolas"/>
                <a:cs typeface="Consolas"/>
              </a:rPr>
              <a:t> </a:t>
            </a:r>
            <a:r>
              <a:rPr sz="2900" b="1" spc="-20" dirty="0" smtClean="0">
                <a:solidFill>
                  <a:srgbClr val="C1EEFF"/>
                </a:solidFill>
                <a:latin typeface="Consolas"/>
                <a:cs typeface="Consolas"/>
              </a:rPr>
              <a:t>PEMAJANAN</a:t>
            </a:r>
            <a:endParaRPr sz="2900">
              <a:latin typeface="Consolas"/>
              <a:cs typeface="Consolas"/>
            </a:endParaRPr>
          </a:p>
          <a:p>
            <a:pPr marL="2081530">
              <a:lnSpc>
                <a:spcPct val="100000"/>
              </a:lnSpc>
            </a:pPr>
            <a:r>
              <a:rPr sz="2900" b="1" i="1" spc="-20" dirty="0" smtClean="0">
                <a:solidFill>
                  <a:srgbClr val="C1EEFF"/>
                </a:solidFill>
                <a:latin typeface="Consolas"/>
                <a:cs typeface="Consolas"/>
              </a:rPr>
              <a:t>(B</a:t>
            </a:r>
            <a:r>
              <a:rPr sz="2900" b="1" i="1" spc="-15" dirty="0" smtClean="0">
                <a:solidFill>
                  <a:srgbClr val="C1EEFF"/>
                </a:solidFill>
                <a:latin typeface="Consolas"/>
                <a:cs typeface="Consolas"/>
              </a:rPr>
              <a:t>EHAVIOURA</a:t>
            </a:r>
            <a:r>
              <a:rPr sz="2900" b="1" i="1" spc="-20" dirty="0" smtClean="0">
                <a:solidFill>
                  <a:srgbClr val="C1EEFF"/>
                </a:solidFill>
                <a:latin typeface="Consolas"/>
                <a:cs typeface="Consolas"/>
              </a:rPr>
              <a:t>L</a:t>
            </a:r>
            <a:r>
              <a:rPr sz="2900" b="1" i="1" spc="35" dirty="0" smtClean="0">
                <a:solidFill>
                  <a:srgbClr val="C1EEFF"/>
                </a:solidFill>
                <a:latin typeface="Consolas"/>
                <a:cs typeface="Consolas"/>
              </a:rPr>
              <a:t> </a:t>
            </a:r>
            <a:r>
              <a:rPr sz="2900" b="1" i="1" spc="-15" dirty="0" smtClean="0">
                <a:solidFill>
                  <a:srgbClr val="C1EEFF"/>
                </a:solidFill>
                <a:latin typeface="Consolas"/>
                <a:cs typeface="Consolas"/>
              </a:rPr>
              <a:t>EXPOSURE)</a:t>
            </a:r>
            <a:endParaRPr sz="2900">
              <a:latin typeface="Consolas"/>
              <a:cs typeface="Consolas"/>
            </a:endParaRPr>
          </a:p>
        </p:txBody>
      </p:sp>
      <p:sp>
        <p:nvSpPr>
          <p:cNvPr id="30" name="object 30"/>
          <p:cNvSpPr txBox="1">
            <a:spLocks noGrp="1"/>
          </p:cNvSpPr>
          <p:nvPr>
            <p:ph type="sldNum" sz="quarter" idx="12"/>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D6ECFF"/>
                </a:solidFill>
                <a:latin typeface="Corbel"/>
                <a:cs typeface="Corbel"/>
              </a:rPr>
              <a:t>22</a:t>
            </a:fld>
            <a:endParaRPr sz="1200">
              <a:latin typeface="Corbel"/>
              <a:cs typeface="Corbel"/>
            </a:endParaRPr>
          </a:p>
        </p:txBody>
      </p:sp>
      <p:sp>
        <p:nvSpPr>
          <p:cNvPr id="13" name="object 13"/>
          <p:cNvSpPr/>
          <p:nvPr/>
        </p:nvSpPr>
        <p:spPr>
          <a:xfrm>
            <a:off x="457200" y="2415539"/>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457200" y="2414777"/>
            <a:ext cx="365759" cy="979931"/>
          </a:xfrm>
          <a:custGeom>
            <a:avLst/>
            <a:gdLst/>
            <a:ahLst/>
            <a:cxnLst/>
            <a:rect l="l" t="t" r="r" b="b"/>
            <a:pathLst>
              <a:path w="365759" h="979931">
                <a:moveTo>
                  <a:pt x="0" y="0"/>
                </a:moveTo>
                <a:lnTo>
                  <a:pt x="0" y="979931"/>
                </a:lnTo>
                <a:lnTo>
                  <a:pt x="365759" y="979931"/>
                </a:lnTo>
                <a:lnTo>
                  <a:pt x="365759" y="0"/>
                </a:lnTo>
                <a:lnTo>
                  <a:pt x="0" y="0"/>
                </a:lnTo>
                <a:close/>
              </a:path>
            </a:pathLst>
          </a:custGeom>
          <a:solidFill>
            <a:srgbClr val="FFFFFF"/>
          </a:solidFill>
        </p:spPr>
        <p:txBody>
          <a:bodyPr wrap="square" lIns="0" tIns="0" rIns="0" bIns="0" rtlCol="0">
            <a:noAutofit/>
          </a:bodyPr>
          <a:lstStyle/>
          <a:p>
            <a:endParaRPr/>
          </a:p>
        </p:txBody>
      </p:sp>
      <p:sp>
        <p:nvSpPr>
          <p:cNvPr id="15" name="object 15"/>
          <p:cNvSpPr/>
          <p:nvPr/>
        </p:nvSpPr>
        <p:spPr>
          <a:xfrm>
            <a:off x="457200" y="3394709"/>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457200" y="3393947"/>
            <a:ext cx="365759" cy="979931"/>
          </a:xfrm>
          <a:custGeom>
            <a:avLst/>
            <a:gdLst/>
            <a:ahLst/>
            <a:cxnLst/>
            <a:rect l="l" t="t" r="r" b="b"/>
            <a:pathLst>
              <a:path w="365759" h="979931">
                <a:moveTo>
                  <a:pt x="0" y="0"/>
                </a:moveTo>
                <a:lnTo>
                  <a:pt x="0" y="979931"/>
                </a:lnTo>
                <a:lnTo>
                  <a:pt x="365759" y="979931"/>
                </a:lnTo>
                <a:lnTo>
                  <a:pt x="365759" y="0"/>
                </a:lnTo>
                <a:lnTo>
                  <a:pt x="0" y="0"/>
                </a:lnTo>
                <a:close/>
              </a:path>
            </a:pathLst>
          </a:custGeom>
          <a:solidFill>
            <a:srgbClr val="FFFFFF"/>
          </a:solidFill>
        </p:spPr>
        <p:txBody>
          <a:bodyPr wrap="square" lIns="0" tIns="0" rIns="0" bIns="0" rtlCol="0">
            <a:noAutofit/>
          </a:bodyPr>
          <a:lstStyle/>
          <a:p>
            <a:endParaRPr/>
          </a:p>
        </p:txBody>
      </p:sp>
      <p:sp>
        <p:nvSpPr>
          <p:cNvPr id="17" name="object 17"/>
          <p:cNvSpPr/>
          <p:nvPr/>
        </p:nvSpPr>
        <p:spPr>
          <a:xfrm>
            <a:off x="457200" y="4373879"/>
            <a:ext cx="9144000" cy="979170"/>
          </a:xfrm>
          <a:prstGeom prst="rect">
            <a:avLst/>
          </a:prstGeom>
          <a:blipFill>
            <a:blip r:embed="rId5" cstate="print"/>
            <a:stretch>
              <a:fillRect/>
            </a:stretch>
          </a:blipFill>
        </p:spPr>
        <p:txBody>
          <a:bodyPr wrap="square" lIns="0" tIns="0" rIns="0" bIns="0" rtlCol="0">
            <a:noAutofit/>
          </a:bodyPr>
          <a:lstStyle/>
          <a:p>
            <a:endParaRPr/>
          </a:p>
        </p:txBody>
      </p:sp>
      <p:sp>
        <p:nvSpPr>
          <p:cNvPr id="18" name="object 18"/>
          <p:cNvSpPr/>
          <p:nvPr/>
        </p:nvSpPr>
        <p:spPr>
          <a:xfrm>
            <a:off x="457200" y="4373117"/>
            <a:ext cx="365760" cy="979932"/>
          </a:xfrm>
          <a:custGeom>
            <a:avLst/>
            <a:gdLst/>
            <a:ahLst/>
            <a:cxnLst/>
            <a:rect l="l" t="t" r="r" b="b"/>
            <a:pathLst>
              <a:path w="365760" h="979932">
                <a:moveTo>
                  <a:pt x="0" y="0"/>
                </a:moveTo>
                <a:lnTo>
                  <a:pt x="0" y="979932"/>
                </a:lnTo>
                <a:lnTo>
                  <a:pt x="365760" y="979932"/>
                </a:lnTo>
                <a:lnTo>
                  <a:pt x="365759" y="0"/>
                </a:lnTo>
                <a:lnTo>
                  <a:pt x="0" y="0"/>
                </a:lnTo>
                <a:close/>
              </a:path>
            </a:pathLst>
          </a:custGeom>
          <a:solidFill>
            <a:srgbClr val="FFFFFF"/>
          </a:solidFill>
        </p:spPr>
        <p:txBody>
          <a:bodyPr wrap="square" lIns="0" tIns="0" rIns="0" bIns="0" rtlCol="0">
            <a:noAutofit/>
          </a:bodyPr>
          <a:lstStyle/>
          <a:p>
            <a:endParaRPr/>
          </a:p>
        </p:txBody>
      </p:sp>
      <p:sp>
        <p:nvSpPr>
          <p:cNvPr id="19" name="object 19"/>
          <p:cNvSpPr/>
          <p:nvPr/>
        </p:nvSpPr>
        <p:spPr>
          <a:xfrm>
            <a:off x="712469" y="5254752"/>
            <a:ext cx="73151" cy="98298"/>
          </a:xfrm>
          <a:custGeom>
            <a:avLst/>
            <a:gdLst/>
            <a:ahLst/>
            <a:cxnLst/>
            <a:rect l="l" t="t" r="r" b="b"/>
            <a:pathLst>
              <a:path w="73151" h="98298">
                <a:moveTo>
                  <a:pt x="0" y="0"/>
                </a:moveTo>
                <a:lnTo>
                  <a:pt x="0" y="98298"/>
                </a:lnTo>
                <a:lnTo>
                  <a:pt x="73151" y="98298"/>
                </a:lnTo>
                <a:lnTo>
                  <a:pt x="73151" y="0"/>
                </a:lnTo>
                <a:lnTo>
                  <a:pt x="0" y="0"/>
                </a:lnTo>
                <a:close/>
              </a:path>
            </a:pathLst>
          </a:custGeom>
          <a:solidFill>
            <a:srgbClr val="FEB80A"/>
          </a:solidFill>
        </p:spPr>
        <p:txBody>
          <a:bodyPr wrap="square" lIns="0" tIns="0" rIns="0" bIns="0" rtlCol="0">
            <a:noAutofit/>
          </a:bodyPr>
          <a:lstStyle/>
          <a:p>
            <a:endParaRPr/>
          </a:p>
        </p:txBody>
      </p:sp>
      <p:sp>
        <p:nvSpPr>
          <p:cNvPr id="20" name="object 20"/>
          <p:cNvSpPr/>
          <p:nvPr/>
        </p:nvSpPr>
        <p:spPr>
          <a:xfrm>
            <a:off x="712469" y="5095494"/>
            <a:ext cx="73152" cy="137160"/>
          </a:xfrm>
          <a:custGeom>
            <a:avLst/>
            <a:gdLst/>
            <a:ahLst/>
            <a:cxnLst/>
            <a:rect l="l" t="t" r="r" b="b"/>
            <a:pathLst>
              <a:path w="73152" h="137160">
                <a:moveTo>
                  <a:pt x="0" y="0"/>
                </a:moveTo>
                <a:lnTo>
                  <a:pt x="0" y="137160"/>
                </a:lnTo>
                <a:lnTo>
                  <a:pt x="73152" y="137160"/>
                </a:lnTo>
                <a:lnTo>
                  <a:pt x="73151" y="0"/>
                </a:lnTo>
                <a:lnTo>
                  <a:pt x="0" y="0"/>
                </a:lnTo>
                <a:close/>
              </a:path>
            </a:pathLst>
          </a:custGeom>
          <a:solidFill>
            <a:srgbClr val="4E5B6F"/>
          </a:solidFill>
        </p:spPr>
        <p:txBody>
          <a:bodyPr wrap="square" lIns="0" tIns="0" rIns="0" bIns="0" rtlCol="0">
            <a:noAutofit/>
          </a:bodyPr>
          <a:lstStyle/>
          <a:p>
            <a:endParaRPr/>
          </a:p>
        </p:txBody>
      </p:sp>
      <p:sp>
        <p:nvSpPr>
          <p:cNvPr id="21" name="object 21"/>
          <p:cNvSpPr/>
          <p:nvPr/>
        </p:nvSpPr>
        <p:spPr>
          <a:xfrm>
            <a:off x="712469" y="5000244"/>
            <a:ext cx="73151" cy="73151"/>
          </a:xfrm>
          <a:custGeom>
            <a:avLst/>
            <a:gdLst/>
            <a:ahLst/>
            <a:cxnLst/>
            <a:rect l="l" t="t" r="r" b="b"/>
            <a:pathLst>
              <a:path w="73151" h="73151">
                <a:moveTo>
                  <a:pt x="0" y="0"/>
                </a:moveTo>
                <a:lnTo>
                  <a:pt x="0" y="73151"/>
                </a:lnTo>
                <a:lnTo>
                  <a:pt x="73151" y="73151"/>
                </a:lnTo>
                <a:lnTo>
                  <a:pt x="73151" y="0"/>
                </a:lnTo>
                <a:lnTo>
                  <a:pt x="0" y="0"/>
                </a:lnTo>
                <a:close/>
              </a:path>
            </a:pathLst>
          </a:custGeom>
          <a:solidFill>
            <a:srgbClr val="EA157A"/>
          </a:solidFill>
        </p:spPr>
        <p:txBody>
          <a:bodyPr wrap="square" lIns="0" tIns="0" rIns="0" bIns="0" rtlCol="0">
            <a:noAutofit/>
          </a:bodyPr>
          <a:lstStyle/>
          <a:p>
            <a:endParaRPr/>
          </a:p>
        </p:txBody>
      </p:sp>
      <p:sp>
        <p:nvSpPr>
          <p:cNvPr id="22" name="object 22"/>
          <p:cNvSpPr/>
          <p:nvPr/>
        </p:nvSpPr>
        <p:spPr>
          <a:xfrm>
            <a:off x="457200" y="5353050"/>
            <a:ext cx="9144000" cy="979170"/>
          </a:xfrm>
          <a:prstGeom prst="rect">
            <a:avLst/>
          </a:prstGeom>
          <a:blipFill>
            <a:blip r:embed="rId6" cstate="print"/>
            <a:stretch>
              <a:fillRect/>
            </a:stretch>
          </a:blipFill>
        </p:spPr>
        <p:txBody>
          <a:bodyPr wrap="square" lIns="0" tIns="0" rIns="0" bIns="0" rtlCol="0">
            <a:noAutofit/>
          </a:bodyPr>
          <a:lstStyle/>
          <a:p>
            <a:endParaRPr/>
          </a:p>
        </p:txBody>
      </p:sp>
      <p:sp>
        <p:nvSpPr>
          <p:cNvPr id="23" name="object 23"/>
          <p:cNvSpPr/>
          <p:nvPr/>
        </p:nvSpPr>
        <p:spPr>
          <a:xfrm>
            <a:off x="457200" y="5352288"/>
            <a:ext cx="365759" cy="979932"/>
          </a:xfrm>
          <a:custGeom>
            <a:avLst/>
            <a:gdLst/>
            <a:ahLst/>
            <a:cxnLst/>
            <a:rect l="l" t="t" r="r" b="b"/>
            <a:pathLst>
              <a:path w="365759" h="979932">
                <a:moveTo>
                  <a:pt x="0" y="0"/>
                </a:moveTo>
                <a:lnTo>
                  <a:pt x="0" y="979932"/>
                </a:lnTo>
                <a:lnTo>
                  <a:pt x="365759" y="979932"/>
                </a:lnTo>
                <a:lnTo>
                  <a:pt x="365759" y="0"/>
                </a:lnTo>
                <a:lnTo>
                  <a:pt x="0" y="0"/>
                </a:lnTo>
                <a:close/>
              </a:path>
            </a:pathLst>
          </a:custGeom>
          <a:solidFill>
            <a:srgbClr val="FFFFFF"/>
          </a:solidFill>
        </p:spPr>
        <p:txBody>
          <a:bodyPr wrap="square" lIns="0" tIns="0" rIns="0" bIns="0" rtlCol="0">
            <a:noAutofit/>
          </a:bodyPr>
          <a:lstStyle/>
          <a:p>
            <a:endParaRPr/>
          </a:p>
        </p:txBody>
      </p:sp>
      <p:sp>
        <p:nvSpPr>
          <p:cNvPr id="24" name="object 24"/>
          <p:cNvSpPr/>
          <p:nvPr/>
        </p:nvSpPr>
        <p:spPr>
          <a:xfrm>
            <a:off x="712469" y="5504688"/>
            <a:ext cx="73151" cy="827532"/>
          </a:xfrm>
          <a:custGeom>
            <a:avLst/>
            <a:gdLst/>
            <a:ahLst/>
            <a:cxnLst/>
            <a:rect l="l" t="t" r="r" b="b"/>
            <a:pathLst>
              <a:path w="73151" h="827532">
                <a:moveTo>
                  <a:pt x="0" y="0"/>
                </a:moveTo>
                <a:lnTo>
                  <a:pt x="0" y="827532"/>
                </a:lnTo>
                <a:lnTo>
                  <a:pt x="73151" y="827532"/>
                </a:lnTo>
                <a:lnTo>
                  <a:pt x="73151" y="0"/>
                </a:lnTo>
                <a:lnTo>
                  <a:pt x="0" y="0"/>
                </a:lnTo>
                <a:close/>
              </a:path>
            </a:pathLst>
          </a:custGeom>
          <a:solidFill>
            <a:srgbClr val="EA157A"/>
          </a:solidFill>
        </p:spPr>
        <p:txBody>
          <a:bodyPr wrap="square" lIns="0" tIns="0" rIns="0" bIns="0" rtlCol="0">
            <a:noAutofit/>
          </a:bodyPr>
          <a:lstStyle/>
          <a:p>
            <a:endParaRPr/>
          </a:p>
        </p:txBody>
      </p:sp>
      <p:sp>
        <p:nvSpPr>
          <p:cNvPr id="25" name="object 25"/>
          <p:cNvSpPr/>
          <p:nvPr/>
        </p:nvSpPr>
        <p:spPr>
          <a:xfrm>
            <a:off x="712469" y="5352288"/>
            <a:ext cx="73151" cy="131063"/>
          </a:xfrm>
          <a:custGeom>
            <a:avLst/>
            <a:gdLst/>
            <a:ahLst/>
            <a:cxnLst/>
            <a:rect l="l" t="t" r="r" b="b"/>
            <a:pathLst>
              <a:path w="73151" h="131063">
                <a:moveTo>
                  <a:pt x="0" y="0"/>
                </a:moveTo>
                <a:lnTo>
                  <a:pt x="0" y="131063"/>
                </a:lnTo>
                <a:lnTo>
                  <a:pt x="73151" y="131063"/>
                </a:lnTo>
                <a:lnTo>
                  <a:pt x="73151" y="0"/>
                </a:lnTo>
                <a:lnTo>
                  <a:pt x="0" y="0"/>
                </a:lnTo>
                <a:close/>
              </a:path>
            </a:pathLst>
          </a:custGeom>
          <a:solidFill>
            <a:srgbClr val="FEB80A"/>
          </a:solidFill>
        </p:spPr>
        <p:txBody>
          <a:bodyPr wrap="square" lIns="0" tIns="0" rIns="0" bIns="0" rtlCol="0">
            <a:noAutofit/>
          </a:bodyPr>
          <a:lstStyle/>
          <a:p>
            <a:endParaRPr/>
          </a:p>
        </p:txBody>
      </p:sp>
      <p:sp>
        <p:nvSpPr>
          <p:cNvPr id="26" name="object 26"/>
          <p:cNvSpPr txBox="1"/>
          <p:nvPr/>
        </p:nvSpPr>
        <p:spPr>
          <a:xfrm>
            <a:off x="1012952" y="2660396"/>
            <a:ext cx="7707630" cy="3446779"/>
          </a:xfrm>
          <a:prstGeom prst="rect">
            <a:avLst/>
          </a:prstGeom>
        </p:spPr>
        <p:txBody>
          <a:bodyPr vert="horz" wrap="square" lIns="0" tIns="0" rIns="0" bIns="0" rtlCol="0">
            <a:noAutofit/>
          </a:bodyPr>
          <a:lstStyle/>
          <a:p>
            <a:pPr marL="372745" marR="187960" indent="-360680">
              <a:lnSpc>
                <a:spcPct val="100000"/>
              </a:lnSpc>
              <a:buClr>
                <a:srgbClr val="D6ECFF"/>
              </a:buClr>
              <a:buSzPct val="94642"/>
              <a:buFont typeface="Arial"/>
              <a:buChar char="•"/>
              <a:tabLst>
                <a:tab pos="372745" algn="l"/>
              </a:tabLst>
            </a:pPr>
            <a:r>
              <a:rPr sz="2800" spc="-130" dirty="0" smtClean="0">
                <a:solidFill>
                  <a:srgbClr val="FFFFFF"/>
                </a:solidFill>
                <a:latin typeface="Corbel"/>
                <a:cs typeface="Corbel"/>
              </a:rPr>
              <a:t>P</a:t>
            </a:r>
            <a:r>
              <a:rPr sz="2800" spc="-20" dirty="0" smtClean="0">
                <a:solidFill>
                  <a:srgbClr val="FFFFFF"/>
                </a:solidFill>
                <a:latin typeface="Corbel"/>
                <a:cs typeface="Corbel"/>
              </a:rPr>
              <a:t>erilak</a:t>
            </a:r>
            <a:r>
              <a:rPr sz="2800" spc="0" dirty="0" smtClean="0">
                <a:solidFill>
                  <a:srgbClr val="FFFFFF"/>
                </a:solidFill>
                <a:latin typeface="Corbel"/>
                <a:cs typeface="Corbel"/>
              </a:rPr>
              <a:t>u</a:t>
            </a:r>
            <a:r>
              <a:rPr sz="2800" spc="5" dirty="0" smtClean="0">
                <a:solidFill>
                  <a:srgbClr val="FFFFFF"/>
                </a:solidFill>
                <a:latin typeface="Corbel"/>
                <a:cs typeface="Corbel"/>
              </a:rPr>
              <a:t> </a:t>
            </a:r>
            <a:r>
              <a:rPr sz="2800" spc="-5" dirty="0" smtClean="0">
                <a:solidFill>
                  <a:srgbClr val="FFFFFF"/>
                </a:solidFill>
                <a:latin typeface="Corbel"/>
                <a:cs typeface="Corbel"/>
              </a:rPr>
              <a:t>pemajana</a:t>
            </a:r>
            <a:r>
              <a:rPr sz="2800" spc="0" dirty="0" smtClean="0">
                <a:solidFill>
                  <a:srgbClr val="FFFFFF"/>
                </a:solidFill>
                <a:latin typeface="Corbel"/>
                <a:cs typeface="Corbel"/>
              </a:rPr>
              <a:t>n</a:t>
            </a:r>
            <a:r>
              <a:rPr sz="2800" spc="-5" dirty="0" smtClean="0">
                <a:solidFill>
                  <a:srgbClr val="FFFFFF"/>
                </a:solidFill>
                <a:latin typeface="Corbel"/>
                <a:cs typeface="Corbel"/>
              </a:rPr>
              <a:t> </a:t>
            </a:r>
            <a:r>
              <a:rPr sz="2800" spc="0" dirty="0" smtClean="0">
                <a:solidFill>
                  <a:srgbClr val="FFFFFF"/>
                </a:solidFill>
                <a:latin typeface="Corbel"/>
                <a:cs typeface="Corbel"/>
              </a:rPr>
              <a:t>a</a:t>
            </a:r>
            <a:r>
              <a:rPr sz="2800" spc="-5" dirty="0" smtClean="0">
                <a:solidFill>
                  <a:srgbClr val="FFFFFF"/>
                </a:solidFill>
                <a:latin typeface="Corbel"/>
                <a:cs typeface="Corbel"/>
              </a:rPr>
              <a:t>dala</a:t>
            </a:r>
            <a:r>
              <a:rPr sz="2800" spc="0" dirty="0" smtClean="0">
                <a:solidFill>
                  <a:srgbClr val="FFFFFF"/>
                </a:solidFill>
                <a:latin typeface="Corbel"/>
                <a:cs typeface="Corbel"/>
              </a:rPr>
              <a:t>h</a:t>
            </a:r>
            <a:r>
              <a:rPr sz="2800" spc="5" dirty="0" smtClean="0">
                <a:solidFill>
                  <a:srgbClr val="FFFFFF"/>
                </a:solidFill>
                <a:latin typeface="Corbel"/>
                <a:cs typeface="Corbel"/>
              </a:rPr>
              <a:t> </a:t>
            </a:r>
            <a:r>
              <a:rPr sz="2800" spc="0" dirty="0" smtClean="0">
                <a:solidFill>
                  <a:srgbClr val="FFFFFF"/>
                </a:solidFill>
                <a:latin typeface="Corbel"/>
                <a:cs typeface="Corbel"/>
              </a:rPr>
              <a:t>j</a:t>
            </a:r>
            <a:r>
              <a:rPr sz="2800" spc="-5" dirty="0" smtClean="0">
                <a:solidFill>
                  <a:srgbClr val="FFFFFF"/>
                </a:solidFill>
                <a:latin typeface="Corbel"/>
                <a:cs typeface="Corbel"/>
              </a:rPr>
              <a:t>umla</a:t>
            </a:r>
            <a:r>
              <a:rPr sz="2800" spc="0" dirty="0" smtClean="0">
                <a:solidFill>
                  <a:srgbClr val="FFFFFF"/>
                </a:solidFill>
                <a:latin typeface="Corbel"/>
                <a:cs typeface="Corbel"/>
              </a:rPr>
              <a:t>h</a:t>
            </a:r>
            <a:r>
              <a:rPr sz="2800" spc="-5" dirty="0" smtClean="0">
                <a:solidFill>
                  <a:srgbClr val="FFFFFF"/>
                </a:solidFill>
                <a:latin typeface="Corbel"/>
                <a:cs typeface="Corbel"/>
              </a:rPr>
              <a:t> </a:t>
            </a:r>
            <a:r>
              <a:rPr sz="2800" spc="-60" dirty="0" smtClean="0">
                <a:solidFill>
                  <a:srgbClr val="FFFFFF"/>
                </a:solidFill>
                <a:latin typeface="Corbel"/>
                <a:cs typeface="Corbel"/>
              </a:rPr>
              <a:t>k</a:t>
            </a:r>
            <a:r>
              <a:rPr sz="2800" spc="-5" dirty="0" smtClean="0">
                <a:solidFill>
                  <a:srgbClr val="FFFFFF"/>
                </a:solidFill>
                <a:latin typeface="Corbel"/>
                <a:cs typeface="Corbel"/>
              </a:rPr>
              <a:t>onta</a:t>
            </a:r>
            <a:r>
              <a:rPr sz="2800" spc="0" dirty="0" smtClean="0">
                <a:solidFill>
                  <a:srgbClr val="FFFFFF"/>
                </a:solidFill>
                <a:latin typeface="Corbel"/>
                <a:cs typeface="Corbel"/>
              </a:rPr>
              <a:t>k a</a:t>
            </a:r>
            <a:r>
              <a:rPr sz="2800" spc="-5" dirty="0" smtClean="0">
                <a:solidFill>
                  <a:srgbClr val="FFFFFF"/>
                </a:solidFill>
                <a:latin typeface="Corbel"/>
                <a:cs typeface="Corbel"/>
              </a:rPr>
              <a:t>ntara </a:t>
            </a:r>
            <a:r>
              <a:rPr sz="2800" spc="0" dirty="0" smtClean="0">
                <a:solidFill>
                  <a:srgbClr val="FFFFFF"/>
                </a:solidFill>
                <a:latin typeface="Corbel"/>
                <a:cs typeface="Corbel"/>
              </a:rPr>
              <a:t>manusia</a:t>
            </a:r>
            <a:r>
              <a:rPr sz="2800" spc="5" dirty="0" smtClean="0">
                <a:solidFill>
                  <a:srgbClr val="FFFFFF"/>
                </a:solidFill>
                <a:latin typeface="Corbel"/>
                <a:cs typeface="Corbel"/>
              </a:rPr>
              <a:t> </a:t>
            </a:r>
            <a:r>
              <a:rPr sz="2800" spc="0" dirty="0" smtClean="0">
                <a:solidFill>
                  <a:srgbClr val="FFFFFF"/>
                </a:solidFill>
                <a:latin typeface="Corbel"/>
                <a:cs typeface="Corbel"/>
              </a:rPr>
              <a:t>dengan</a:t>
            </a:r>
            <a:r>
              <a:rPr sz="2800" spc="-10" dirty="0" smtClean="0">
                <a:solidFill>
                  <a:srgbClr val="FFFFFF"/>
                </a:solidFill>
                <a:latin typeface="Corbel"/>
                <a:cs typeface="Corbel"/>
              </a:rPr>
              <a:t> </a:t>
            </a:r>
            <a:r>
              <a:rPr sz="2800" spc="-60" dirty="0" smtClean="0">
                <a:solidFill>
                  <a:srgbClr val="FFFFFF"/>
                </a:solidFill>
                <a:latin typeface="Corbel"/>
                <a:cs typeface="Corbel"/>
              </a:rPr>
              <a:t>k</a:t>
            </a:r>
            <a:r>
              <a:rPr sz="2800" spc="0" dirty="0" smtClean="0">
                <a:solidFill>
                  <a:srgbClr val="FFFFFF"/>
                </a:solidFill>
                <a:latin typeface="Corbel"/>
                <a:cs typeface="Corbel"/>
              </a:rPr>
              <a:t>omp</a:t>
            </a:r>
            <a:r>
              <a:rPr sz="2800" spc="-5" dirty="0" smtClean="0">
                <a:solidFill>
                  <a:srgbClr val="FFFFFF"/>
                </a:solidFill>
                <a:latin typeface="Corbel"/>
                <a:cs typeface="Corbel"/>
              </a:rPr>
              <a:t>on</a:t>
            </a:r>
            <a:r>
              <a:rPr sz="2800" spc="-20" dirty="0" smtClean="0">
                <a:solidFill>
                  <a:srgbClr val="FFFFFF"/>
                </a:solidFill>
                <a:latin typeface="Corbel"/>
                <a:cs typeface="Corbel"/>
              </a:rPr>
              <a:t>e</a:t>
            </a:r>
            <a:r>
              <a:rPr sz="2800" spc="0" dirty="0" smtClean="0">
                <a:solidFill>
                  <a:srgbClr val="FFFFFF"/>
                </a:solidFill>
                <a:latin typeface="Corbel"/>
                <a:cs typeface="Corbel"/>
              </a:rPr>
              <a:t>n</a:t>
            </a:r>
            <a:r>
              <a:rPr sz="2800" spc="-20" dirty="0" smtClean="0">
                <a:solidFill>
                  <a:srgbClr val="FFFFFF"/>
                </a:solidFill>
                <a:latin typeface="Corbel"/>
                <a:cs typeface="Corbel"/>
              </a:rPr>
              <a:t> </a:t>
            </a:r>
            <a:r>
              <a:rPr sz="2800" spc="-5" dirty="0" smtClean="0">
                <a:solidFill>
                  <a:srgbClr val="FFFFFF"/>
                </a:solidFill>
                <a:latin typeface="Corbel"/>
                <a:cs typeface="Corbel"/>
              </a:rPr>
              <a:t>lingkunga</a:t>
            </a:r>
            <a:r>
              <a:rPr sz="2800" spc="0" dirty="0" smtClean="0">
                <a:solidFill>
                  <a:srgbClr val="FFFFFF"/>
                </a:solidFill>
                <a:latin typeface="Corbel"/>
                <a:cs typeface="Corbel"/>
              </a:rPr>
              <a:t>n</a:t>
            </a:r>
            <a:r>
              <a:rPr sz="2800" spc="-5" dirty="0" smtClean="0">
                <a:solidFill>
                  <a:srgbClr val="FFFFFF"/>
                </a:solidFill>
                <a:latin typeface="Corbel"/>
                <a:cs typeface="Corbel"/>
              </a:rPr>
              <a:t> yang mengandun</a:t>
            </a:r>
            <a:r>
              <a:rPr sz="2800" spc="0" dirty="0" smtClean="0">
                <a:solidFill>
                  <a:srgbClr val="FFFFFF"/>
                </a:solidFill>
                <a:latin typeface="Corbel"/>
                <a:cs typeface="Corbel"/>
              </a:rPr>
              <a:t>g</a:t>
            </a:r>
            <a:r>
              <a:rPr sz="2800" spc="-5" dirty="0" smtClean="0">
                <a:solidFill>
                  <a:srgbClr val="FFFFFF"/>
                </a:solidFill>
                <a:latin typeface="Corbel"/>
                <a:cs typeface="Corbel"/>
              </a:rPr>
              <a:t> potens</a:t>
            </a:r>
            <a:r>
              <a:rPr sz="2800" spc="0" dirty="0" smtClean="0">
                <a:solidFill>
                  <a:srgbClr val="FFFFFF"/>
                </a:solidFill>
                <a:latin typeface="Corbel"/>
                <a:cs typeface="Corbel"/>
              </a:rPr>
              <a:t>i</a:t>
            </a:r>
            <a:r>
              <a:rPr sz="2800" spc="-5" dirty="0" smtClean="0">
                <a:solidFill>
                  <a:srgbClr val="FFFFFF"/>
                </a:solidFill>
                <a:latin typeface="Corbel"/>
                <a:cs typeface="Corbel"/>
              </a:rPr>
              <a:t> </a:t>
            </a:r>
            <a:r>
              <a:rPr sz="2800" spc="0" dirty="0" smtClean="0">
                <a:solidFill>
                  <a:srgbClr val="FFFFFF"/>
                </a:solidFill>
                <a:latin typeface="Corbel"/>
                <a:cs typeface="Corbel"/>
              </a:rPr>
              <a:t>b</a:t>
            </a:r>
            <a:r>
              <a:rPr sz="2800" spc="-5" dirty="0" smtClean="0">
                <a:solidFill>
                  <a:srgbClr val="FFFFFF"/>
                </a:solidFill>
                <a:latin typeface="Corbel"/>
                <a:cs typeface="Corbel"/>
              </a:rPr>
              <a:t>ahay</a:t>
            </a:r>
            <a:r>
              <a:rPr sz="2800" spc="0" dirty="0" smtClean="0">
                <a:solidFill>
                  <a:srgbClr val="FFFFFF"/>
                </a:solidFill>
                <a:latin typeface="Corbel"/>
                <a:cs typeface="Corbel"/>
              </a:rPr>
              <a:t>a</a:t>
            </a:r>
            <a:r>
              <a:rPr sz="2800" spc="-10" dirty="0" smtClean="0">
                <a:solidFill>
                  <a:srgbClr val="FFFFFF"/>
                </a:solidFill>
                <a:latin typeface="Corbel"/>
                <a:cs typeface="Corbel"/>
              </a:rPr>
              <a:t> </a:t>
            </a:r>
            <a:r>
              <a:rPr sz="2800" spc="0" dirty="0" smtClean="0">
                <a:solidFill>
                  <a:srgbClr val="FFFFFF"/>
                </a:solidFill>
                <a:latin typeface="Corbel"/>
                <a:cs typeface="Corbel"/>
              </a:rPr>
              <a:t>p</a:t>
            </a:r>
            <a:r>
              <a:rPr sz="2800" spc="-5" dirty="0" smtClean="0">
                <a:solidFill>
                  <a:srgbClr val="FFFFFF"/>
                </a:solidFill>
                <a:latin typeface="Corbel"/>
                <a:cs typeface="Corbel"/>
              </a:rPr>
              <a:t>enyakit</a:t>
            </a:r>
            <a:endParaRPr sz="2800">
              <a:latin typeface="Corbel"/>
              <a:cs typeface="Corbel"/>
            </a:endParaRPr>
          </a:p>
          <a:p>
            <a:pPr>
              <a:lnSpc>
                <a:spcPts val="1000"/>
              </a:lnSpc>
              <a:buClr>
                <a:srgbClr val="D6ECFF"/>
              </a:buClr>
              <a:buFont typeface="Arial"/>
              <a:buChar char="•"/>
            </a:pPr>
            <a:endParaRPr sz="1000"/>
          </a:p>
          <a:p>
            <a:pPr>
              <a:lnSpc>
                <a:spcPts val="1000"/>
              </a:lnSpc>
              <a:buClr>
                <a:srgbClr val="D6ECFF"/>
              </a:buClr>
              <a:buFont typeface="Arial"/>
              <a:buChar char="•"/>
            </a:pPr>
            <a:endParaRPr sz="1000"/>
          </a:p>
          <a:p>
            <a:pPr>
              <a:lnSpc>
                <a:spcPts val="1300"/>
              </a:lnSpc>
              <a:spcBef>
                <a:spcPts val="60"/>
              </a:spcBef>
              <a:buClr>
                <a:srgbClr val="D6ECFF"/>
              </a:buClr>
              <a:buFont typeface="Arial"/>
              <a:buChar char="•"/>
            </a:pPr>
            <a:endParaRPr sz="1300"/>
          </a:p>
          <a:p>
            <a:pPr marL="372745" marR="12700" indent="-360680">
              <a:lnSpc>
                <a:spcPct val="100000"/>
              </a:lnSpc>
              <a:buClr>
                <a:srgbClr val="D6ECFF"/>
              </a:buClr>
              <a:buSzPct val="94642"/>
              <a:buFont typeface="Arial"/>
              <a:buChar char="•"/>
              <a:tabLst>
                <a:tab pos="372745" algn="l"/>
              </a:tabLst>
            </a:pPr>
            <a:r>
              <a:rPr sz="2800" spc="-5" dirty="0" smtClean="0">
                <a:solidFill>
                  <a:srgbClr val="FFFFFF"/>
                </a:solidFill>
                <a:latin typeface="Corbel"/>
                <a:cs typeface="Corbel"/>
              </a:rPr>
              <a:t>Agen</a:t>
            </a:r>
            <a:r>
              <a:rPr sz="2800" spc="0" dirty="0" smtClean="0">
                <a:solidFill>
                  <a:srgbClr val="FFFFFF"/>
                </a:solidFill>
                <a:latin typeface="Corbel"/>
                <a:cs typeface="Corbel"/>
              </a:rPr>
              <a:t>t</a:t>
            </a:r>
            <a:r>
              <a:rPr sz="2800" spc="-15" dirty="0" smtClean="0">
                <a:solidFill>
                  <a:srgbClr val="FFFFFF"/>
                </a:solidFill>
                <a:latin typeface="Corbel"/>
                <a:cs typeface="Corbel"/>
              </a:rPr>
              <a:t> </a:t>
            </a:r>
            <a:r>
              <a:rPr sz="2800" spc="-5" dirty="0" smtClean="0">
                <a:solidFill>
                  <a:srgbClr val="FFFFFF"/>
                </a:solidFill>
                <a:latin typeface="Corbel"/>
                <a:cs typeface="Corbel"/>
              </a:rPr>
              <a:t>penyaki</a:t>
            </a:r>
            <a:r>
              <a:rPr sz="2800" spc="0" dirty="0" smtClean="0">
                <a:solidFill>
                  <a:srgbClr val="FFFFFF"/>
                </a:solidFill>
                <a:latin typeface="Corbel"/>
                <a:cs typeface="Corbel"/>
              </a:rPr>
              <a:t>t</a:t>
            </a:r>
            <a:r>
              <a:rPr sz="2800" spc="-5" dirty="0" smtClean="0">
                <a:solidFill>
                  <a:srgbClr val="FFFFFF"/>
                </a:solidFill>
                <a:latin typeface="Corbel"/>
                <a:cs typeface="Corbel"/>
              </a:rPr>
              <a:t> denga</a:t>
            </a:r>
            <a:r>
              <a:rPr sz="2800" spc="0" dirty="0" smtClean="0">
                <a:solidFill>
                  <a:srgbClr val="FFFFFF"/>
                </a:solidFill>
                <a:latin typeface="Corbel"/>
                <a:cs typeface="Corbel"/>
              </a:rPr>
              <a:t>n</a:t>
            </a:r>
            <a:r>
              <a:rPr sz="2800" spc="-5" dirty="0" smtClean="0">
                <a:solidFill>
                  <a:srgbClr val="FFFFFF"/>
                </a:solidFill>
                <a:latin typeface="Corbel"/>
                <a:cs typeface="Corbel"/>
              </a:rPr>
              <a:t> ata</a:t>
            </a:r>
            <a:r>
              <a:rPr sz="2800" spc="0" dirty="0" smtClean="0">
                <a:solidFill>
                  <a:srgbClr val="FFFFFF"/>
                </a:solidFill>
                <a:latin typeface="Corbel"/>
                <a:cs typeface="Corbel"/>
              </a:rPr>
              <a:t>u</a:t>
            </a:r>
            <a:r>
              <a:rPr sz="2800" spc="5" dirty="0" smtClean="0">
                <a:solidFill>
                  <a:srgbClr val="FFFFFF"/>
                </a:solidFill>
                <a:latin typeface="Corbel"/>
                <a:cs typeface="Corbel"/>
              </a:rPr>
              <a:t> </a:t>
            </a:r>
            <a:r>
              <a:rPr sz="2800" spc="-5" dirty="0" smtClean="0">
                <a:solidFill>
                  <a:srgbClr val="FFFFFF"/>
                </a:solidFill>
                <a:latin typeface="Corbel"/>
                <a:cs typeface="Corbel"/>
              </a:rPr>
              <a:t>tanp</a:t>
            </a:r>
            <a:r>
              <a:rPr sz="2800" spc="0" dirty="0" smtClean="0">
                <a:solidFill>
                  <a:srgbClr val="FFFFFF"/>
                </a:solidFill>
                <a:latin typeface="Corbel"/>
                <a:cs typeface="Corbel"/>
              </a:rPr>
              <a:t>a</a:t>
            </a:r>
            <a:r>
              <a:rPr sz="2800" spc="5" dirty="0" smtClean="0">
                <a:solidFill>
                  <a:srgbClr val="FFFFFF"/>
                </a:solidFill>
                <a:latin typeface="Corbel"/>
                <a:cs typeface="Corbel"/>
              </a:rPr>
              <a:t> </a:t>
            </a:r>
            <a:r>
              <a:rPr sz="2800" spc="0" dirty="0" smtClean="0">
                <a:solidFill>
                  <a:srgbClr val="FFFFFF"/>
                </a:solidFill>
                <a:latin typeface="Corbel"/>
                <a:cs typeface="Corbel"/>
              </a:rPr>
              <a:t>m</a:t>
            </a:r>
            <a:r>
              <a:rPr sz="2800" spc="-5" dirty="0" smtClean="0">
                <a:solidFill>
                  <a:srgbClr val="FFFFFF"/>
                </a:solidFill>
                <a:latin typeface="Corbel"/>
                <a:cs typeface="Corbel"/>
              </a:rPr>
              <a:t>enumpang </a:t>
            </a:r>
            <a:r>
              <a:rPr sz="2800" spc="-60" dirty="0" smtClean="0">
                <a:solidFill>
                  <a:srgbClr val="FFFFFF"/>
                </a:solidFill>
                <a:latin typeface="Corbel"/>
                <a:cs typeface="Corbel"/>
              </a:rPr>
              <a:t>k</a:t>
            </a:r>
            <a:r>
              <a:rPr sz="2800" spc="0" dirty="0" smtClean="0">
                <a:solidFill>
                  <a:srgbClr val="FFFFFF"/>
                </a:solidFill>
                <a:latin typeface="Corbel"/>
                <a:cs typeface="Corbel"/>
              </a:rPr>
              <a:t>omp</a:t>
            </a:r>
            <a:r>
              <a:rPr sz="2800" spc="-5" dirty="0" smtClean="0">
                <a:solidFill>
                  <a:srgbClr val="FFFFFF"/>
                </a:solidFill>
                <a:latin typeface="Corbel"/>
                <a:cs typeface="Corbel"/>
              </a:rPr>
              <a:t>on</a:t>
            </a:r>
            <a:r>
              <a:rPr sz="2800" spc="-20" dirty="0" smtClean="0">
                <a:solidFill>
                  <a:srgbClr val="FFFFFF"/>
                </a:solidFill>
                <a:latin typeface="Corbel"/>
                <a:cs typeface="Corbel"/>
              </a:rPr>
              <a:t>e</a:t>
            </a:r>
            <a:r>
              <a:rPr sz="2800" spc="0" dirty="0" smtClean="0">
                <a:solidFill>
                  <a:srgbClr val="FFFFFF"/>
                </a:solidFill>
                <a:latin typeface="Corbel"/>
                <a:cs typeface="Corbel"/>
              </a:rPr>
              <a:t>n</a:t>
            </a:r>
            <a:r>
              <a:rPr sz="2800" spc="-25" dirty="0" smtClean="0">
                <a:solidFill>
                  <a:srgbClr val="FFFFFF"/>
                </a:solidFill>
                <a:latin typeface="Corbel"/>
                <a:cs typeface="Corbel"/>
              </a:rPr>
              <a:t> </a:t>
            </a:r>
            <a:r>
              <a:rPr sz="2800" spc="-5" dirty="0" smtClean="0">
                <a:solidFill>
                  <a:srgbClr val="FFFFFF"/>
                </a:solidFill>
                <a:latin typeface="Corbel"/>
                <a:cs typeface="Corbel"/>
              </a:rPr>
              <a:t>lingkunga</a:t>
            </a:r>
            <a:r>
              <a:rPr sz="2800" spc="0" dirty="0" smtClean="0">
                <a:solidFill>
                  <a:srgbClr val="FFFFFF"/>
                </a:solidFill>
                <a:latin typeface="Corbel"/>
                <a:cs typeface="Corbel"/>
              </a:rPr>
              <a:t>n </a:t>
            </a:r>
            <a:r>
              <a:rPr sz="2800" spc="-5" dirty="0" smtClean="0">
                <a:solidFill>
                  <a:srgbClr val="FFFFFF"/>
                </a:solidFill>
                <a:latin typeface="Corbel"/>
                <a:cs typeface="Corbel"/>
              </a:rPr>
              <a:t>lain</a:t>
            </a:r>
            <a:r>
              <a:rPr sz="2800" spc="0" dirty="0" smtClean="0">
                <a:solidFill>
                  <a:srgbClr val="FFFFFF"/>
                </a:solidFill>
                <a:latin typeface="Corbel"/>
                <a:cs typeface="Corbel"/>
              </a:rPr>
              <a:t>, masuk</a:t>
            </a:r>
            <a:r>
              <a:rPr sz="2800" spc="5" dirty="0" smtClean="0">
                <a:solidFill>
                  <a:srgbClr val="FFFFFF"/>
                </a:solidFill>
                <a:latin typeface="Corbel"/>
                <a:cs typeface="Corbel"/>
              </a:rPr>
              <a:t> </a:t>
            </a:r>
            <a:r>
              <a:rPr sz="2800" spc="-60" dirty="0" smtClean="0">
                <a:solidFill>
                  <a:srgbClr val="FFFFFF"/>
                </a:solidFill>
                <a:latin typeface="Corbel"/>
                <a:cs typeface="Corbel"/>
              </a:rPr>
              <a:t>k</a:t>
            </a:r>
            <a:r>
              <a:rPr sz="2800" spc="-5" dirty="0" smtClean="0">
                <a:solidFill>
                  <a:srgbClr val="FFFFFF"/>
                </a:solidFill>
                <a:latin typeface="Corbel"/>
                <a:cs typeface="Corbel"/>
              </a:rPr>
              <a:t>e</a:t>
            </a:r>
            <a:r>
              <a:rPr sz="2800" spc="0" dirty="0" smtClean="0">
                <a:solidFill>
                  <a:srgbClr val="FFFFFF"/>
                </a:solidFill>
                <a:latin typeface="Corbel"/>
                <a:cs typeface="Corbel"/>
              </a:rPr>
              <a:t>da</a:t>
            </a:r>
            <a:r>
              <a:rPr sz="2800" spc="-5" dirty="0" smtClean="0">
                <a:solidFill>
                  <a:srgbClr val="FFFFFF"/>
                </a:solidFill>
                <a:latin typeface="Corbel"/>
                <a:cs typeface="Corbel"/>
              </a:rPr>
              <a:t>l</a:t>
            </a:r>
            <a:r>
              <a:rPr sz="2800" spc="0" dirty="0" smtClean="0">
                <a:solidFill>
                  <a:srgbClr val="FFFFFF"/>
                </a:solidFill>
                <a:latin typeface="Corbel"/>
                <a:cs typeface="Corbel"/>
              </a:rPr>
              <a:t>am tubuh m</a:t>
            </a:r>
            <a:r>
              <a:rPr sz="2800" spc="-5" dirty="0" smtClean="0">
                <a:solidFill>
                  <a:srgbClr val="FFFFFF"/>
                </a:solidFill>
                <a:latin typeface="Corbel"/>
                <a:cs typeface="Corbel"/>
              </a:rPr>
              <a:t>el</a:t>
            </a:r>
            <a:r>
              <a:rPr sz="2800" spc="0" dirty="0" smtClean="0">
                <a:solidFill>
                  <a:srgbClr val="FFFFFF"/>
                </a:solidFill>
                <a:latin typeface="Corbel"/>
                <a:cs typeface="Corbel"/>
              </a:rPr>
              <a:t>a</a:t>
            </a:r>
            <a:r>
              <a:rPr sz="2800" spc="-5" dirty="0" smtClean="0">
                <a:solidFill>
                  <a:srgbClr val="FFFFFF"/>
                </a:solidFill>
                <a:latin typeface="Corbel"/>
                <a:cs typeface="Corbel"/>
              </a:rPr>
              <a:t>l</a:t>
            </a:r>
            <a:r>
              <a:rPr sz="2800" spc="-15" dirty="0" smtClean="0">
                <a:solidFill>
                  <a:srgbClr val="FFFFFF"/>
                </a:solidFill>
                <a:latin typeface="Corbel"/>
                <a:cs typeface="Corbel"/>
              </a:rPr>
              <a:t>ui</a:t>
            </a:r>
            <a:r>
              <a:rPr sz="2800" spc="-5" dirty="0" smtClean="0">
                <a:solidFill>
                  <a:srgbClr val="FFFFFF"/>
                </a:solidFill>
                <a:latin typeface="Corbel"/>
                <a:cs typeface="Corbel"/>
              </a:rPr>
              <a:t> </a:t>
            </a:r>
            <a:r>
              <a:rPr sz="2800" spc="0" dirty="0" smtClean="0">
                <a:solidFill>
                  <a:srgbClr val="FFFFFF"/>
                </a:solidFill>
                <a:latin typeface="Corbel"/>
                <a:cs typeface="Corbel"/>
              </a:rPr>
              <a:t>satu</a:t>
            </a:r>
            <a:r>
              <a:rPr sz="2800" spc="10" dirty="0" smtClean="0">
                <a:solidFill>
                  <a:srgbClr val="FFFFFF"/>
                </a:solidFill>
                <a:latin typeface="Corbel"/>
                <a:cs typeface="Corbel"/>
              </a:rPr>
              <a:t> </a:t>
            </a:r>
            <a:r>
              <a:rPr sz="2800" spc="-5" dirty="0" smtClean="0">
                <a:solidFill>
                  <a:srgbClr val="FFFFFF"/>
                </a:solidFill>
                <a:latin typeface="Corbel"/>
                <a:cs typeface="Corbel"/>
              </a:rPr>
              <a:t>prose</a:t>
            </a:r>
            <a:r>
              <a:rPr sz="2800" spc="0" dirty="0" smtClean="0">
                <a:solidFill>
                  <a:srgbClr val="FFFFFF"/>
                </a:solidFill>
                <a:latin typeface="Corbel"/>
                <a:cs typeface="Corbel"/>
              </a:rPr>
              <a:t>s </a:t>
            </a:r>
            <a:r>
              <a:rPr sz="2800" spc="-5" dirty="0" smtClean="0">
                <a:solidFill>
                  <a:srgbClr val="FFFFFF"/>
                </a:solidFill>
                <a:latin typeface="Corbel"/>
                <a:cs typeface="Corbel"/>
              </a:rPr>
              <a:t>yan</a:t>
            </a:r>
            <a:r>
              <a:rPr sz="2800" spc="0" dirty="0" smtClean="0">
                <a:solidFill>
                  <a:srgbClr val="FFFFFF"/>
                </a:solidFill>
                <a:latin typeface="Corbel"/>
                <a:cs typeface="Corbel"/>
              </a:rPr>
              <a:t>g </a:t>
            </a:r>
            <a:r>
              <a:rPr sz="2800" spc="-5" dirty="0" smtClean="0">
                <a:solidFill>
                  <a:srgbClr val="FFFFFF"/>
                </a:solidFill>
                <a:latin typeface="Corbel"/>
                <a:cs typeface="Corbel"/>
              </a:rPr>
              <a:t>kit</a:t>
            </a:r>
            <a:r>
              <a:rPr sz="2800" spc="0" dirty="0" smtClean="0">
                <a:solidFill>
                  <a:srgbClr val="FFFFFF"/>
                </a:solidFill>
                <a:latin typeface="Corbel"/>
                <a:cs typeface="Corbel"/>
              </a:rPr>
              <a:t>a</a:t>
            </a:r>
            <a:r>
              <a:rPr sz="2800" spc="10" dirty="0" smtClean="0">
                <a:solidFill>
                  <a:srgbClr val="FFFFFF"/>
                </a:solidFill>
                <a:latin typeface="Corbel"/>
                <a:cs typeface="Corbel"/>
              </a:rPr>
              <a:t> </a:t>
            </a:r>
            <a:r>
              <a:rPr sz="2800" spc="-60" dirty="0" smtClean="0">
                <a:solidFill>
                  <a:srgbClr val="FFFFFF"/>
                </a:solidFill>
                <a:latin typeface="Corbel"/>
                <a:cs typeface="Corbel"/>
              </a:rPr>
              <a:t>k</a:t>
            </a:r>
            <a:r>
              <a:rPr sz="2800" spc="-5" dirty="0" smtClean="0">
                <a:solidFill>
                  <a:srgbClr val="FFFFFF"/>
                </a:solidFill>
                <a:latin typeface="Corbel"/>
                <a:cs typeface="Corbel"/>
              </a:rPr>
              <a:t>en</a:t>
            </a:r>
            <a:r>
              <a:rPr sz="2800" spc="0" dirty="0" smtClean="0">
                <a:solidFill>
                  <a:srgbClr val="FFFFFF"/>
                </a:solidFill>
                <a:latin typeface="Corbel"/>
                <a:cs typeface="Corbel"/>
              </a:rPr>
              <a:t>al</a:t>
            </a:r>
            <a:r>
              <a:rPr sz="2800" spc="-5" dirty="0" smtClean="0">
                <a:solidFill>
                  <a:srgbClr val="FFFFFF"/>
                </a:solidFill>
                <a:latin typeface="Corbel"/>
                <a:cs typeface="Corbel"/>
              </a:rPr>
              <a:t> </a:t>
            </a:r>
            <a:r>
              <a:rPr sz="2800" spc="0" dirty="0" smtClean="0">
                <a:solidFill>
                  <a:srgbClr val="FFFFFF"/>
                </a:solidFill>
                <a:latin typeface="Corbel"/>
                <a:cs typeface="Corbel"/>
              </a:rPr>
              <a:t>s</a:t>
            </a:r>
            <a:r>
              <a:rPr sz="2800" spc="-5" dirty="0" smtClean="0">
                <a:solidFill>
                  <a:srgbClr val="FFFFFF"/>
                </a:solidFill>
                <a:latin typeface="Corbel"/>
                <a:cs typeface="Corbel"/>
              </a:rPr>
              <a:t>eb</a:t>
            </a:r>
            <a:r>
              <a:rPr sz="2800" spc="0" dirty="0" smtClean="0">
                <a:solidFill>
                  <a:srgbClr val="FFFFFF"/>
                </a:solidFill>
                <a:latin typeface="Corbel"/>
                <a:cs typeface="Corbel"/>
              </a:rPr>
              <a:t>agai </a:t>
            </a:r>
            <a:r>
              <a:rPr sz="2800" spc="-5" dirty="0" smtClean="0">
                <a:solidFill>
                  <a:srgbClr val="FFFFFF"/>
                </a:solidFill>
                <a:latin typeface="Corbel"/>
                <a:cs typeface="Corbel"/>
              </a:rPr>
              <a:t>proses ”hubunga</a:t>
            </a:r>
            <a:r>
              <a:rPr sz="2800" spc="0" dirty="0" smtClean="0">
                <a:solidFill>
                  <a:srgbClr val="FFFFFF"/>
                </a:solidFill>
                <a:latin typeface="Corbel"/>
                <a:cs typeface="Corbel"/>
              </a:rPr>
              <a:t>n</a:t>
            </a:r>
            <a:r>
              <a:rPr sz="2800" spc="-20" dirty="0" smtClean="0">
                <a:solidFill>
                  <a:srgbClr val="FFFFFF"/>
                </a:solidFill>
                <a:latin typeface="Corbel"/>
                <a:cs typeface="Corbel"/>
              </a:rPr>
              <a:t> </a:t>
            </a:r>
            <a:r>
              <a:rPr sz="2800" spc="-5" dirty="0" smtClean="0">
                <a:solidFill>
                  <a:srgbClr val="FFFFFF"/>
                </a:solidFill>
                <a:latin typeface="Corbel"/>
                <a:cs typeface="Corbel"/>
              </a:rPr>
              <a:t>interakti</a:t>
            </a:r>
            <a:r>
              <a:rPr sz="2800" spc="105" dirty="0" smtClean="0">
                <a:solidFill>
                  <a:srgbClr val="FFFFFF"/>
                </a:solidFill>
                <a:latin typeface="Corbel"/>
                <a:cs typeface="Corbel"/>
              </a:rPr>
              <a:t>f</a:t>
            </a:r>
            <a:r>
              <a:rPr sz="2800" spc="0" dirty="0" smtClean="0">
                <a:solidFill>
                  <a:srgbClr val="FFFFFF"/>
                </a:solidFill>
                <a:latin typeface="Corbel"/>
                <a:cs typeface="Corbel"/>
              </a:rPr>
              <a:t>”</a:t>
            </a:r>
            <a:endParaRPr sz="2800">
              <a:latin typeface="Corbel"/>
              <a:cs typeface="Corbel"/>
            </a:endParaRPr>
          </a:p>
        </p:txBody>
      </p:sp>
      <p:sp>
        <p:nvSpPr>
          <p:cNvPr id="27" name="object 27"/>
          <p:cNvSpPr/>
          <p:nvPr/>
        </p:nvSpPr>
        <p:spPr>
          <a:xfrm>
            <a:off x="457200" y="6332220"/>
            <a:ext cx="9144000" cy="982980"/>
          </a:xfrm>
          <a:prstGeom prst="rect">
            <a:avLst/>
          </a:prstGeom>
          <a:blipFill>
            <a:blip r:embed="rId7" cstate="print"/>
            <a:stretch>
              <a:fillRect/>
            </a:stretch>
          </a:blipFill>
        </p:spPr>
        <p:txBody>
          <a:bodyPr wrap="square" lIns="0" tIns="0" rIns="0" bIns="0" rtlCol="0">
            <a:noAutofit/>
          </a:bodyPr>
          <a:lstStyle/>
          <a:p>
            <a:endParaRPr/>
          </a:p>
        </p:txBody>
      </p:sp>
      <p:sp>
        <p:nvSpPr>
          <p:cNvPr id="28" name="object 28"/>
          <p:cNvSpPr/>
          <p:nvPr/>
        </p:nvSpPr>
        <p:spPr>
          <a:xfrm>
            <a:off x="457200" y="6331458"/>
            <a:ext cx="365759" cy="980693"/>
          </a:xfrm>
          <a:custGeom>
            <a:avLst/>
            <a:gdLst/>
            <a:ahLst/>
            <a:cxnLst/>
            <a:rect l="l" t="t" r="r" b="b"/>
            <a:pathLst>
              <a:path w="365759" h="980694">
                <a:moveTo>
                  <a:pt x="0" y="0"/>
                </a:moveTo>
                <a:lnTo>
                  <a:pt x="0" y="980693"/>
                </a:lnTo>
                <a:lnTo>
                  <a:pt x="365759" y="980693"/>
                </a:lnTo>
                <a:lnTo>
                  <a:pt x="365759" y="0"/>
                </a:lnTo>
                <a:lnTo>
                  <a:pt x="0" y="0"/>
                </a:lnTo>
                <a:close/>
              </a:path>
            </a:pathLst>
          </a:custGeom>
          <a:solidFill>
            <a:srgbClr val="FFFFFF"/>
          </a:solidFill>
        </p:spPr>
        <p:txBody>
          <a:bodyPr wrap="square" lIns="0" tIns="0" rIns="0" bIns="0" rtlCol="0">
            <a:noAutofit/>
          </a:bodyPr>
          <a:lstStyle/>
          <a:p>
            <a:endParaRPr/>
          </a:p>
        </p:txBody>
      </p:sp>
      <p:sp>
        <p:nvSpPr>
          <p:cNvPr id="29" name="object 29"/>
          <p:cNvSpPr/>
          <p:nvPr/>
        </p:nvSpPr>
        <p:spPr>
          <a:xfrm>
            <a:off x="712469" y="6331458"/>
            <a:ext cx="73152" cy="864869"/>
          </a:xfrm>
          <a:custGeom>
            <a:avLst/>
            <a:gdLst/>
            <a:ahLst/>
            <a:cxnLst/>
            <a:rect l="l" t="t" r="r" b="b"/>
            <a:pathLst>
              <a:path w="73152" h="864869">
                <a:moveTo>
                  <a:pt x="0" y="0"/>
                </a:moveTo>
                <a:lnTo>
                  <a:pt x="0" y="864869"/>
                </a:lnTo>
                <a:lnTo>
                  <a:pt x="73152" y="864869"/>
                </a:lnTo>
                <a:lnTo>
                  <a:pt x="73151" y="0"/>
                </a:lnTo>
                <a:lnTo>
                  <a:pt x="0" y="0"/>
                </a:lnTo>
                <a:close/>
              </a:path>
            </a:pathLst>
          </a:custGeom>
          <a:solidFill>
            <a:srgbClr val="EA157A"/>
          </a:solidFill>
        </p:spPr>
        <p:txBody>
          <a:bodyPr wrap="square" lIns="0" tIns="0" rIns="0" bIns="0" rtlCol="0">
            <a:noAutofit/>
          </a:bodyPr>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57200" y="457200"/>
            <a:ext cx="365759" cy="979170"/>
          </a:xfrm>
          <a:custGeom>
            <a:avLst/>
            <a:gdLst/>
            <a:ahLst/>
            <a:cxnLst/>
            <a:rect l="l" t="t" r="r" b="b"/>
            <a:pathLst>
              <a:path w="365759" h="979170">
                <a:moveTo>
                  <a:pt x="0" y="0"/>
                </a:moveTo>
                <a:lnTo>
                  <a:pt x="0" y="979169"/>
                </a:lnTo>
                <a:lnTo>
                  <a:pt x="365759" y="979169"/>
                </a:lnTo>
                <a:lnTo>
                  <a:pt x="365759" y="0"/>
                </a:lnTo>
                <a:lnTo>
                  <a:pt x="0" y="0"/>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790194" y="1137666"/>
            <a:ext cx="0" cy="365759"/>
          </a:xfrm>
          <a:custGeom>
            <a:avLst/>
            <a:gdLst/>
            <a:ahLst/>
            <a:cxnLst/>
            <a:rect l="l" t="t" r="r" b="b"/>
            <a:pathLst>
              <a:path h="365759">
                <a:moveTo>
                  <a:pt x="0" y="0"/>
                </a:moveTo>
                <a:lnTo>
                  <a:pt x="0" y="365759"/>
                </a:lnTo>
              </a:path>
            </a:pathLst>
          </a:custGeom>
          <a:ln w="46989">
            <a:solidFill>
              <a:srgbClr val="000000"/>
            </a:solidFill>
          </a:ln>
        </p:spPr>
        <p:txBody>
          <a:bodyPr wrap="square" lIns="0" tIns="0" rIns="0" bIns="0" rtlCol="0">
            <a:noAutofit/>
          </a:bodyPr>
          <a:lstStyle/>
          <a:p>
            <a:endParaRPr/>
          </a:p>
        </p:txBody>
      </p:sp>
      <p:sp>
        <p:nvSpPr>
          <p:cNvPr id="5" name="object 5"/>
          <p:cNvSpPr/>
          <p:nvPr/>
        </p:nvSpPr>
        <p:spPr>
          <a:xfrm>
            <a:off x="740663" y="1137666"/>
            <a:ext cx="0" cy="365759"/>
          </a:xfrm>
          <a:custGeom>
            <a:avLst/>
            <a:gdLst/>
            <a:ahLst/>
            <a:cxnLst/>
            <a:rect l="l" t="t" r="r" b="b"/>
            <a:pathLst>
              <a:path h="365759">
                <a:moveTo>
                  <a:pt x="0" y="0"/>
                </a:moveTo>
                <a:lnTo>
                  <a:pt x="0" y="365759"/>
                </a:lnTo>
              </a:path>
            </a:pathLst>
          </a:custGeom>
          <a:ln w="28702">
            <a:solidFill>
              <a:srgbClr val="000000"/>
            </a:solidFill>
          </a:ln>
        </p:spPr>
        <p:txBody>
          <a:bodyPr wrap="square" lIns="0" tIns="0" rIns="0" bIns="0" rtlCol="0">
            <a:noAutofit/>
          </a:bodyPr>
          <a:lstStyle/>
          <a:p>
            <a:endParaRPr/>
          </a:p>
        </p:txBody>
      </p:sp>
      <p:sp>
        <p:nvSpPr>
          <p:cNvPr id="6" name="object 6"/>
          <p:cNvSpPr/>
          <p:nvPr/>
        </p:nvSpPr>
        <p:spPr>
          <a:xfrm>
            <a:off x="712469" y="1137666"/>
            <a:ext cx="0" cy="365759"/>
          </a:xfrm>
          <a:custGeom>
            <a:avLst/>
            <a:gdLst/>
            <a:ahLst/>
            <a:cxnLst/>
            <a:rect l="l" t="t" r="r" b="b"/>
            <a:pathLst>
              <a:path h="365759">
                <a:moveTo>
                  <a:pt x="0" y="0"/>
                </a:moveTo>
                <a:lnTo>
                  <a:pt x="0" y="365759"/>
                </a:lnTo>
              </a:path>
            </a:pathLst>
          </a:custGeom>
          <a:ln w="10413">
            <a:solidFill>
              <a:srgbClr val="000000"/>
            </a:solidFill>
          </a:ln>
        </p:spPr>
        <p:txBody>
          <a:bodyPr wrap="square" lIns="0" tIns="0" rIns="0" bIns="0" rtlCol="0">
            <a:noAutofit/>
          </a:bodyPr>
          <a:lstStyle/>
          <a:p>
            <a:endParaRPr/>
          </a:p>
        </p:txBody>
      </p:sp>
      <p:sp>
        <p:nvSpPr>
          <p:cNvPr id="7" name="object 7"/>
          <p:cNvSpPr/>
          <p:nvPr/>
        </p:nvSpPr>
        <p:spPr>
          <a:xfrm>
            <a:off x="684276" y="1137666"/>
            <a:ext cx="0" cy="365759"/>
          </a:xfrm>
          <a:custGeom>
            <a:avLst/>
            <a:gdLst/>
            <a:ahLst/>
            <a:cxnLst/>
            <a:rect l="l" t="t" r="r" b="b"/>
            <a:pathLst>
              <a:path h="365759">
                <a:moveTo>
                  <a:pt x="0" y="0"/>
                </a:moveTo>
                <a:lnTo>
                  <a:pt x="0" y="365759"/>
                </a:lnTo>
              </a:path>
            </a:pathLst>
          </a:custGeom>
          <a:ln w="10413">
            <a:solidFill>
              <a:srgbClr val="000000"/>
            </a:solidFill>
          </a:ln>
        </p:spPr>
        <p:txBody>
          <a:bodyPr wrap="square" lIns="0" tIns="0" rIns="0" bIns="0" rtlCol="0">
            <a:noAutofit/>
          </a:bodyPr>
          <a:lstStyle/>
          <a:p>
            <a:endParaRPr/>
          </a:p>
        </p:txBody>
      </p:sp>
      <p:sp>
        <p:nvSpPr>
          <p:cNvPr id="8" name="object 8"/>
          <p:cNvSpPr/>
          <p:nvPr/>
        </p:nvSpPr>
        <p:spPr>
          <a:xfrm>
            <a:off x="987552" y="1280160"/>
            <a:ext cx="3931920" cy="156210"/>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p:nvPr/>
        </p:nvSpPr>
        <p:spPr>
          <a:xfrm>
            <a:off x="457200" y="1436369"/>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457200" y="1436369"/>
            <a:ext cx="365760" cy="979169"/>
          </a:xfrm>
          <a:custGeom>
            <a:avLst/>
            <a:gdLst/>
            <a:ahLst/>
            <a:cxnLst/>
            <a:rect l="l" t="t" r="r" b="b"/>
            <a:pathLst>
              <a:path w="365760" h="979169">
                <a:moveTo>
                  <a:pt x="0" y="0"/>
                </a:moveTo>
                <a:lnTo>
                  <a:pt x="0" y="979169"/>
                </a:lnTo>
                <a:lnTo>
                  <a:pt x="365760" y="979169"/>
                </a:lnTo>
                <a:lnTo>
                  <a:pt x="365759" y="0"/>
                </a:lnTo>
                <a:lnTo>
                  <a:pt x="0" y="0"/>
                </a:lnTo>
                <a:close/>
              </a:path>
            </a:pathLst>
          </a:custGeom>
          <a:solidFill>
            <a:srgbClr val="FFFFFF"/>
          </a:solidFill>
        </p:spPr>
        <p:txBody>
          <a:bodyPr wrap="square" lIns="0" tIns="0" rIns="0" bIns="0" rtlCol="0">
            <a:noAutofit/>
          </a:bodyPr>
          <a:lstStyle/>
          <a:p>
            <a:endParaRPr/>
          </a:p>
        </p:txBody>
      </p:sp>
      <p:sp>
        <p:nvSpPr>
          <p:cNvPr id="11" name="object 11"/>
          <p:cNvSpPr/>
          <p:nvPr/>
        </p:nvSpPr>
        <p:spPr>
          <a:xfrm>
            <a:off x="987552" y="1436369"/>
            <a:ext cx="7857743" cy="654557"/>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8461247" y="2075688"/>
            <a:ext cx="6095" cy="0"/>
          </a:xfrm>
          <a:custGeom>
            <a:avLst/>
            <a:gdLst/>
            <a:ahLst/>
            <a:cxnLst/>
            <a:rect l="l" t="t" r="r" b="b"/>
            <a:pathLst>
              <a:path w="6095">
                <a:moveTo>
                  <a:pt x="0" y="0"/>
                </a:moveTo>
                <a:lnTo>
                  <a:pt x="6095" y="0"/>
                </a:lnTo>
              </a:path>
            </a:pathLst>
          </a:custGeom>
          <a:ln w="6095">
            <a:solidFill>
              <a:srgbClr val="000000"/>
            </a:solidFill>
          </a:ln>
        </p:spPr>
        <p:txBody>
          <a:bodyPr wrap="square" lIns="0" tIns="0" rIns="0" bIns="0" rtlCol="0">
            <a:noAutofit/>
          </a:bodyPr>
          <a:lstStyle/>
          <a:p>
            <a:endParaRPr/>
          </a:p>
        </p:txBody>
      </p:sp>
      <p:sp>
        <p:nvSpPr>
          <p:cNvPr id="13" name="object 13"/>
          <p:cNvSpPr txBox="1"/>
          <p:nvPr/>
        </p:nvSpPr>
        <p:spPr>
          <a:xfrm>
            <a:off x="1036574" y="982726"/>
            <a:ext cx="7743190" cy="916940"/>
          </a:xfrm>
          <a:prstGeom prst="rect">
            <a:avLst/>
          </a:prstGeom>
        </p:spPr>
        <p:txBody>
          <a:bodyPr vert="horz" wrap="square" lIns="0" tIns="0" rIns="0" bIns="0" rtlCol="0">
            <a:noAutofit/>
          </a:bodyPr>
          <a:lstStyle/>
          <a:p>
            <a:pPr marL="12700">
              <a:lnSpc>
                <a:spcPct val="100000"/>
              </a:lnSpc>
            </a:pPr>
            <a:r>
              <a:rPr sz="2900" b="1" spc="-20" dirty="0" smtClean="0">
                <a:solidFill>
                  <a:srgbClr val="C1EEFF"/>
                </a:solidFill>
                <a:latin typeface="Consolas"/>
                <a:cs typeface="Consolas"/>
              </a:rPr>
              <a:t>SIMPUL</a:t>
            </a:r>
            <a:r>
              <a:rPr sz="2900" b="1" spc="30" dirty="0" smtClean="0">
                <a:solidFill>
                  <a:srgbClr val="C1EEFF"/>
                </a:solidFill>
                <a:latin typeface="Consolas"/>
                <a:cs typeface="Consolas"/>
              </a:rPr>
              <a:t> </a:t>
            </a:r>
            <a:r>
              <a:rPr sz="2900" b="1" spc="-20" dirty="0" smtClean="0">
                <a:solidFill>
                  <a:srgbClr val="C1EEFF"/>
                </a:solidFill>
                <a:latin typeface="Consolas"/>
                <a:cs typeface="Consolas"/>
              </a:rPr>
              <a:t>4</a:t>
            </a:r>
            <a:r>
              <a:rPr sz="2900" b="1" spc="5" dirty="0" smtClean="0">
                <a:solidFill>
                  <a:srgbClr val="C1EEFF"/>
                </a:solidFill>
                <a:latin typeface="Consolas"/>
                <a:cs typeface="Consolas"/>
              </a:rPr>
              <a:t> </a:t>
            </a:r>
            <a:r>
              <a:rPr sz="2900" b="1" spc="-20" dirty="0" smtClean="0">
                <a:solidFill>
                  <a:srgbClr val="C1EEFF"/>
                </a:solidFill>
                <a:latin typeface="Consolas"/>
                <a:cs typeface="Consolas"/>
              </a:rPr>
              <a:t>:</a:t>
            </a:r>
            <a:r>
              <a:rPr sz="2900" b="1" spc="5" dirty="0" smtClean="0">
                <a:solidFill>
                  <a:srgbClr val="C1EEFF"/>
                </a:solidFill>
                <a:latin typeface="Consolas"/>
                <a:cs typeface="Consolas"/>
              </a:rPr>
              <a:t> </a:t>
            </a:r>
            <a:r>
              <a:rPr sz="2900" b="1" spc="-20" dirty="0" smtClean="0">
                <a:solidFill>
                  <a:srgbClr val="C1EEFF"/>
                </a:solidFill>
                <a:latin typeface="Consolas"/>
                <a:cs typeface="Consolas"/>
              </a:rPr>
              <a:t>P</a:t>
            </a:r>
            <a:r>
              <a:rPr sz="2900" b="1" spc="-15" dirty="0" smtClean="0">
                <a:solidFill>
                  <a:srgbClr val="C1EEFF"/>
                </a:solidFill>
                <a:latin typeface="Consolas"/>
                <a:cs typeface="Consolas"/>
              </a:rPr>
              <a:t>ENYAKIT</a:t>
            </a:r>
            <a:endParaRPr sz="2900">
              <a:latin typeface="Consolas"/>
              <a:cs typeface="Consolas"/>
            </a:endParaRPr>
          </a:p>
          <a:p>
            <a:pPr marL="12700">
              <a:lnSpc>
                <a:spcPts val="3475"/>
              </a:lnSpc>
            </a:pPr>
            <a:r>
              <a:rPr sz="2900" b="1" spc="-20" dirty="0" smtClean="0">
                <a:solidFill>
                  <a:srgbClr val="C1EEFF"/>
                </a:solidFill>
                <a:latin typeface="Consolas"/>
                <a:cs typeface="Consolas"/>
              </a:rPr>
              <a:t>PENYAKIT</a:t>
            </a:r>
            <a:r>
              <a:rPr sz="2900" b="1" spc="35" dirty="0" smtClean="0">
                <a:solidFill>
                  <a:srgbClr val="C1EEFF"/>
                </a:solidFill>
                <a:latin typeface="Consolas"/>
                <a:cs typeface="Consolas"/>
              </a:rPr>
              <a:t> </a:t>
            </a:r>
            <a:r>
              <a:rPr sz="2900" b="1" spc="-20" dirty="0" smtClean="0">
                <a:solidFill>
                  <a:srgbClr val="C1EEFF"/>
                </a:solidFill>
                <a:latin typeface="Consolas"/>
                <a:cs typeface="Consolas"/>
              </a:rPr>
              <a:t>MERUPAKAN</a:t>
            </a:r>
            <a:r>
              <a:rPr sz="2900" b="1" spc="35" dirty="0" smtClean="0">
                <a:solidFill>
                  <a:srgbClr val="C1EEFF"/>
                </a:solidFill>
                <a:latin typeface="Consolas"/>
                <a:cs typeface="Consolas"/>
              </a:rPr>
              <a:t> </a:t>
            </a:r>
            <a:r>
              <a:rPr sz="2900" b="1" spc="-20" dirty="0" smtClean="0">
                <a:solidFill>
                  <a:srgbClr val="C1EEFF"/>
                </a:solidFill>
                <a:latin typeface="Consolas"/>
                <a:cs typeface="Consolas"/>
              </a:rPr>
              <a:t>“OUT</a:t>
            </a:r>
            <a:r>
              <a:rPr sz="2900" b="1" spc="10" dirty="0" smtClean="0">
                <a:solidFill>
                  <a:srgbClr val="C1EEFF"/>
                </a:solidFill>
                <a:latin typeface="Consolas"/>
                <a:cs typeface="Consolas"/>
              </a:rPr>
              <a:t> </a:t>
            </a:r>
            <a:r>
              <a:rPr sz="2900" b="1" spc="-20" dirty="0" smtClean="0">
                <a:solidFill>
                  <a:srgbClr val="C1EEFF"/>
                </a:solidFill>
                <a:latin typeface="Consolas"/>
                <a:cs typeface="Consolas"/>
              </a:rPr>
              <a:t>COME”</a:t>
            </a:r>
            <a:r>
              <a:rPr sz="2900" b="1" spc="25" dirty="0" smtClean="0">
                <a:solidFill>
                  <a:srgbClr val="C1EEFF"/>
                </a:solidFill>
                <a:latin typeface="Consolas"/>
                <a:cs typeface="Consolas"/>
              </a:rPr>
              <a:t> </a:t>
            </a:r>
            <a:r>
              <a:rPr sz="2900" b="1" spc="-20" dirty="0" smtClean="0">
                <a:solidFill>
                  <a:srgbClr val="C1EEFF"/>
                </a:solidFill>
                <a:latin typeface="Consolas"/>
                <a:cs typeface="Consolas"/>
              </a:rPr>
              <a:t>HUBUNGAN</a:t>
            </a:r>
            <a:endParaRPr sz="2900">
              <a:latin typeface="Consolas"/>
              <a:cs typeface="Consolas"/>
            </a:endParaRPr>
          </a:p>
        </p:txBody>
      </p:sp>
      <p:sp>
        <p:nvSpPr>
          <p:cNvPr id="14" name="object 14"/>
          <p:cNvSpPr/>
          <p:nvPr/>
        </p:nvSpPr>
        <p:spPr>
          <a:xfrm>
            <a:off x="457200" y="2415539"/>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5"/>
          <p:cNvSpPr/>
          <p:nvPr/>
        </p:nvSpPr>
        <p:spPr>
          <a:xfrm>
            <a:off x="457200" y="2414777"/>
            <a:ext cx="365759" cy="979931"/>
          </a:xfrm>
          <a:custGeom>
            <a:avLst/>
            <a:gdLst/>
            <a:ahLst/>
            <a:cxnLst/>
            <a:rect l="l" t="t" r="r" b="b"/>
            <a:pathLst>
              <a:path w="365759" h="979931">
                <a:moveTo>
                  <a:pt x="0" y="0"/>
                </a:moveTo>
                <a:lnTo>
                  <a:pt x="0" y="979931"/>
                </a:lnTo>
                <a:lnTo>
                  <a:pt x="365759" y="979931"/>
                </a:lnTo>
                <a:lnTo>
                  <a:pt x="365759" y="0"/>
                </a:lnTo>
                <a:lnTo>
                  <a:pt x="0" y="0"/>
                </a:lnTo>
                <a:close/>
              </a:path>
            </a:pathLst>
          </a:custGeom>
          <a:solidFill>
            <a:srgbClr val="FFFFFF"/>
          </a:solidFill>
        </p:spPr>
        <p:txBody>
          <a:bodyPr wrap="square" lIns="0" tIns="0" rIns="0" bIns="0" rtlCol="0">
            <a:noAutofit/>
          </a:bodyPr>
          <a:lstStyle/>
          <a:p>
            <a:endParaRPr/>
          </a:p>
        </p:txBody>
      </p:sp>
      <p:sp>
        <p:nvSpPr>
          <p:cNvPr id="16" name="object 16"/>
          <p:cNvSpPr/>
          <p:nvPr/>
        </p:nvSpPr>
        <p:spPr>
          <a:xfrm>
            <a:off x="457200" y="3394709"/>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457200" y="3393947"/>
            <a:ext cx="365759" cy="979931"/>
          </a:xfrm>
          <a:custGeom>
            <a:avLst/>
            <a:gdLst/>
            <a:ahLst/>
            <a:cxnLst/>
            <a:rect l="l" t="t" r="r" b="b"/>
            <a:pathLst>
              <a:path w="365759" h="979931">
                <a:moveTo>
                  <a:pt x="0" y="0"/>
                </a:moveTo>
                <a:lnTo>
                  <a:pt x="0" y="979931"/>
                </a:lnTo>
                <a:lnTo>
                  <a:pt x="365759" y="979931"/>
                </a:lnTo>
                <a:lnTo>
                  <a:pt x="365759" y="0"/>
                </a:lnTo>
                <a:lnTo>
                  <a:pt x="0" y="0"/>
                </a:lnTo>
                <a:close/>
              </a:path>
            </a:pathLst>
          </a:custGeom>
          <a:solidFill>
            <a:srgbClr val="FFFFFF"/>
          </a:solidFill>
        </p:spPr>
        <p:txBody>
          <a:bodyPr wrap="square" lIns="0" tIns="0" rIns="0" bIns="0" rtlCol="0">
            <a:noAutofit/>
          </a:bodyPr>
          <a:lstStyle/>
          <a:p>
            <a:endParaRPr/>
          </a:p>
        </p:txBody>
      </p:sp>
      <p:sp>
        <p:nvSpPr>
          <p:cNvPr id="18" name="object 18"/>
          <p:cNvSpPr/>
          <p:nvPr/>
        </p:nvSpPr>
        <p:spPr>
          <a:xfrm>
            <a:off x="457200" y="4373879"/>
            <a:ext cx="9144000" cy="979170"/>
          </a:xfrm>
          <a:prstGeom prst="rect">
            <a:avLst/>
          </a:prstGeom>
          <a:blipFill>
            <a:blip r:embed="rId5" cstate="print"/>
            <a:stretch>
              <a:fillRect/>
            </a:stretch>
          </a:blipFill>
        </p:spPr>
        <p:txBody>
          <a:bodyPr wrap="square" lIns="0" tIns="0" rIns="0" bIns="0" rtlCol="0">
            <a:noAutofit/>
          </a:bodyPr>
          <a:lstStyle/>
          <a:p>
            <a:endParaRPr/>
          </a:p>
        </p:txBody>
      </p:sp>
      <p:sp>
        <p:nvSpPr>
          <p:cNvPr id="19" name="object 19"/>
          <p:cNvSpPr/>
          <p:nvPr/>
        </p:nvSpPr>
        <p:spPr>
          <a:xfrm>
            <a:off x="457200" y="4373117"/>
            <a:ext cx="365760" cy="979932"/>
          </a:xfrm>
          <a:custGeom>
            <a:avLst/>
            <a:gdLst/>
            <a:ahLst/>
            <a:cxnLst/>
            <a:rect l="l" t="t" r="r" b="b"/>
            <a:pathLst>
              <a:path w="365760" h="979932">
                <a:moveTo>
                  <a:pt x="0" y="0"/>
                </a:moveTo>
                <a:lnTo>
                  <a:pt x="0" y="979932"/>
                </a:lnTo>
                <a:lnTo>
                  <a:pt x="365760" y="979932"/>
                </a:lnTo>
                <a:lnTo>
                  <a:pt x="365759" y="0"/>
                </a:lnTo>
                <a:lnTo>
                  <a:pt x="0" y="0"/>
                </a:lnTo>
                <a:close/>
              </a:path>
            </a:pathLst>
          </a:custGeom>
          <a:solidFill>
            <a:srgbClr val="FFFFFF"/>
          </a:solidFill>
        </p:spPr>
        <p:txBody>
          <a:bodyPr wrap="square" lIns="0" tIns="0" rIns="0" bIns="0" rtlCol="0">
            <a:noAutofit/>
          </a:bodyPr>
          <a:lstStyle/>
          <a:p>
            <a:endParaRPr/>
          </a:p>
        </p:txBody>
      </p:sp>
      <p:sp>
        <p:nvSpPr>
          <p:cNvPr id="20" name="object 20"/>
          <p:cNvSpPr/>
          <p:nvPr/>
        </p:nvSpPr>
        <p:spPr>
          <a:xfrm>
            <a:off x="712469" y="5254752"/>
            <a:ext cx="73151" cy="98298"/>
          </a:xfrm>
          <a:custGeom>
            <a:avLst/>
            <a:gdLst/>
            <a:ahLst/>
            <a:cxnLst/>
            <a:rect l="l" t="t" r="r" b="b"/>
            <a:pathLst>
              <a:path w="73151" h="98298">
                <a:moveTo>
                  <a:pt x="0" y="0"/>
                </a:moveTo>
                <a:lnTo>
                  <a:pt x="0" y="98298"/>
                </a:lnTo>
                <a:lnTo>
                  <a:pt x="73151" y="98298"/>
                </a:lnTo>
                <a:lnTo>
                  <a:pt x="73151" y="0"/>
                </a:lnTo>
                <a:lnTo>
                  <a:pt x="0" y="0"/>
                </a:lnTo>
                <a:close/>
              </a:path>
            </a:pathLst>
          </a:custGeom>
          <a:solidFill>
            <a:srgbClr val="FEB80A"/>
          </a:solidFill>
        </p:spPr>
        <p:txBody>
          <a:bodyPr wrap="square" lIns="0" tIns="0" rIns="0" bIns="0" rtlCol="0">
            <a:noAutofit/>
          </a:bodyPr>
          <a:lstStyle/>
          <a:p>
            <a:endParaRPr/>
          </a:p>
        </p:txBody>
      </p:sp>
      <p:sp>
        <p:nvSpPr>
          <p:cNvPr id="21" name="object 21"/>
          <p:cNvSpPr/>
          <p:nvPr/>
        </p:nvSpPr>
        <p:spPr>
          <a:xfrm>
            <a:off x="712469" y="5095494"/>
            <a:ext cx="73152" cy="137160"/>
          </a:xfrm>
          <a:custGeom>
            <a:avLst/>
            <a:gdLst/>
            <a:ahLst/>
            <a:cxnLst/>
            <a:rect l="l" t="t" r="r" b="b"/>
            <a:pathLst>
              <a:path w="73152" h="137160">
                <a:moveTo>
                  <a:pt x="0" y="0"/>
                </a:moveTo>
                <a:lnTo>
                  <a:pt x="0" y="137160"/>
                </a:lnTo>
                <a:lnTo>
                  <a:pt x="73152" y="137160"/>
                </a:lnTo>
                <a:lnTo>
                  <a:pt x="73151" y="0"/>
                </a:lnTo>
                <a:lnTo>
                  <a:pt x="0" y="0"/>
                </a:lnTo>
                <a:close/>
              </a:path>
            </a:pathLst>
          </a:custGeom>
          <a:solidFill>
            <a:srgbClr val="4E5B6F"/>
          </a:solidFill>
        </p:spPr>
        <p:txBody>
          <a:bodyPr wrap="square" lIns="0" tIns="0" rIns="0" bIns="0" rtlCol="0">
            <a:noAutofit/>
          </a:bodyPr>
          <a:lstStyle/>
          <a:p>
            <a:endParaRPr/>
          </a:p>
        </p:txBody>
      </p:sp>
      <p:sp>
        <p:nvSpPr>
          <p:cNvPr id="22" name="object 22"/>
          <p:cNvSpPr/>
          <p:nvPr/>
        </p:nvSpPr>
        <p:spPr>
          <a:xfrm>
            <a:off x="712469" y="5000244"/>
            <a:ext cx="73151" cy="73151"/>
          </a:xfrm>
          <a:custGeom>
            <a:avLst/>
            <a:gdLst/>
            <a:ahLst/>
            <a:cxnLst/>
            <a:rect l="l" t="t" r="r" b="b"/>
            <a:pathLst>
              <a:path w="73151" h="73151">
                <a:moveTo>
                  <a:pt x="0" y="0"/>
                </a:moveTo>
                <a:lnTo>
                  <a:pt x="0" y="73151"/>
                </a:lnTo>
                <a:lnTo>
                  <a:pt x="73151" y="73151"/>
                </a:lnTo>
                <a:lnTo>
                  <a:pt x="73151" y="0"/>
                </a:lnTo>
                <a:lnTo>
                  <a:pt x="0" y="0"/>
                </a:lnTo>
                <a:close/>
              </a:path>
            </a:pathLst>
          </a:custGeom>
          <a:solidFill>
            <a:srgbClr val="EA157A"/>
          </a:solidFill>
        </p:spPr>
        <p:txBody>
          <a:bodyPr wrap="square" lIns="0" tIns="0" rIns="0" bIns="0" rtlCol="0">
            <a:noAutofit/>
          </a:bodyPr>
          <a:lstStyle/>
          <a:p>
            <a:endParaRPr/>
          </a:p>
        </p:txBody>
      </p:sp>
      <p:sp>
        <p:nvSpPr>
          <p:cNvPr id="23" name="object 23"/>
          <p:cNvSpPr/>
          <p:nvPr/>
        </p:nvSpPr>
        <p:spPr>
          <a:xfrm>
            <a:off x="457200" y="5353050"/>
            <a:ext cx="9144000" cy="979170"/>
          </a:xfrm>
          <a:prstGeom prst="rect">
            <a:avLst/>
          </a:prstGeom>
          <a:blipFill>
            <a:blip r:embed="rId6" cstate="print"/>
            <a:stretch>
              <a:fillRect/>
            </a:stretch>
          </a:blipFill>
        </p:spPr>
        <p:txBody>
          <a:bodyPr wrap="square" lIns="0" tIns="0" rIns="0" bIns="0" rtlCol="0">
            <a:noAutofit/>
          </a:bodyPr>
          <a:lstStyle/>
          <a:p>
            <a:endParaRPr/>
          </a:p>
        </p:txBody>
      </p:sp>
      <p:sp>
        <p:nvSpPr>
          <p:cNvPr id="24" name="object 24"/>
          <p:cNvSpPr/>
          <p:nvPr/>
        </p:nvSpPr>
        <p:spPr>
          <a:xfrm>
            <a:off x="457200" y="5352288"/>
            <a:ext cx="365759" cy="979932"/>
          </a:xfrm>
          <a:custGeom>
            <a:avLst/>
            <a:gdLst/>
            <a:ahLst/>
            <a:cxnLst/>
            <a:rect l="l" t="t" r="r" b="b"/>
            <a:pathLst>
              <a:path w="365759" h="979932">
                <a:moveTo>
                  <a:pt x="0" y="0"/>
                </a:moveTo>
                <a:lnTo>
                  <a:pt x="0" y="979932"/>
                </a:lnTo>
                <a:lnTo>
                  <a:pt x="365759" y="979932"/>
                </a:lnTo>
                <a:lnTo>
                  <a:pt x="365759" y="0"/>
                </a:lnTo>
                <a:lnTo>
                  <a:pt x="0" y="0"/>
                </a:lnTo>
                <a:close/>
              </a:path>
            </a:pathLst>
          </a:custGeom>
          <a:solidFill>
            <a:srgbClr val="FFFFFF"/>
          </a:solidFill>
        </p:spPr>
        <p:txBody>
          <a:bodyPr wrap="square" lIns="0" tIns="0" rIns="0" bIns="0" rtlCol="0">
            <a:noAutofit/>
          </a:bodyPr>
          <a:lstStyle/>
          <a:p>
            <a:endParaRPr/>
          </a:p>
        </p:txBody>
      </p:sp>
      <p:sp>
        <p:nvSpPr>
          <p:cNvPr id="25" name="object 25"/>
          <p:cNvSpPr/>
          <p:nvPr/>
        </p:nvSpPr>
        <p:spPr>
          <a:xfrm>
            <a:off x="712469" y="5504688"/>
            <a:ext cx="73151" cy="827532"/>
          </a:xfrm>
          <a:custGeom>
            <a:avLst/>
            <a:gdLst/>
            <a:ahLst/>
            <a:cxnLst/>
            <a:rect l="l" t="t" r="r" b="b"/>
            <a:pathLst>
              <a:path w="73151" h="827532">
                <a:moveTo>
                  <a:pt x="0" y="0"/>
                </a:moveTo>
                <a:lnTo>
                  <a:pt x="0" y="827532"/>
                </a:lnTo>
                <a:lnTo>
                  <a:pt x="73151" y="827532"/>
                </a:lnTo>
                <a:lnTo>
                  <a:pt x="73151" y="0"/>
                </a:lnTo>
                <a:lnTo>
                  <a:pt x="0" y="0"/>
                </a:lnTo>
                <a:close/>
              </a:path>
            </a:pathLst>
          </a:custGeom>
          <a:solidFill>
            <a:srgbClr val="EA157A"/>
          </a:solidFill>
        </p:spPr>
        <p:txBody>
          <a:bodyPr wrap="square" lIns="0" tIns="0" rIns="0" bIns="0" rtlCol="0">
            <a:noAutofit/>
          </a:bodyPr>
          <a:lstStyle/>
          <a:p>
            <a:endParaRPr/>
          </a:p>
        </p:txBody>
      </p:sp>
      <p:sp>
        <p:nvSpPr>
          <p:cNvPr id="26" name="object 26"/>
          <p:cNvSpPr/>
          <p:nvPr/>
        </p:nvSpPr>
        <p:spPr>
          <a:xfrm>
            <a:off x="712469" y="5352288"/>
            <a:ext cx="73151" cy="131063"/>
          </a:xfrm>
          <a:custGeom>
            <a:avLst/>
            <a:gdLst/>
            <a:ahLst/>
            <a:cxnLst/>
            <a:rect l="l" t="t" r="r" b="b"/>
            <a:pathLst>
              <a:path w="73151" h="131063">
                <a:moveTo>
                  <a:pt x="0" y="0"/>
                </a:moveTo>
                <a:lnTo>
                  <a:pt x="0" y="131063"/>
                </a:lnTo>
                <a:lnTo>
                  <a:pt x="73151" y="131063"/>
                </a:lnTo>
                <a:lnTo>
                  <a:pt x="73151" y="0"/>
                </a:lnTo>
                <a:lnTo>
                  <a:pt x="0" y="0"/>
                </a:lnTo>
                <a:close/>
              </a:path>
            </a:pathLst>
          </a:custGeom>
          <a:solidFill>
            <a:srgbClr val="FEB80A"/>
          </a:solidFill>
        </p:spPr>
        <p:txBody>
          <a:bodyPr wrap="square" lIns="0" tIns="0" rIns="0" bIns="0" rtlCol="0">
            <a:noAutofit/>
          </a:bodyPr>
          <a:lstStyle/>
          <a:p>
            <a:endParaRPr/>
          </a:p>
        </p:txBody>
      </p:sp>
      <p:sp>
        <p:nvSpPr>
          <p:cNvPr id="27" name="object 27"/>
          <p:cNvSpPr txBox="1"/>
          <p:nvPr/>
        </p:nvSpPr>
        <p:spPr>
          <a:xfrm>
            <a:off x="1049527" y="3178555"/>
            <a:ext cx="7575550" cy="3020060"/>
          </a:xfrm>
          <a:prstGeom prst="rect">
            <a:avLst/>
          </a:prstGeom>
        </p:spPr>
        <p:txBody>
          <a:bodyPr vert="horz" wrap="square" lIns="0" tIns="0" rIns="0" bIns="0" rtlCol="0">
            <a:noAutofit/>
          </a:bodyPr>
          <a:lstStyle/>
          <a:p>
            <a:pPr marL="425450" marR="266700" indent="-413384">
              <a:lnSpc>
                <a:spcPct val="100000"/>
              </a:lnSpc>
              <a:buClr>
                <a:srgbClr val="D6ECFF"/>
              </a:buClr>
              <a:buSzPct val="94642"/>
              <a:buFont typeface="Arial"/>
              <a:buChar char="•"/>
              <a:tabLst>
                <a:tab pos="425450" algn="l"/>
                <a:tab pos="1923414" algn="l"/>
              </a:tabLst>
            </a:pPr>
            <a:r>
              <a:rPr sz="2800" spc="-5" dirty="0" smtClean="0">
                <a:solidFill>
                  <a:srgbClr val="FFFFFF"/>
                </a:solidFill>
                <a:latin typeface="Corbel"/>
                <a:cs typeface="Corbel"/>
              </a:rPr>
              <a:t>interakti</a:t>
            </a:r>
            <a:r>
              <a:rPr sz="2800" spc="0" dirty="0" smtClean="0">
                <a:solidFill>
                  <a:srgbClr val="FFFFFF"/>
                </a:solidFill>
                <a:latin typeface="Corbel"/>
                <a:cs typeface="Corbel"/>
              </a:rPr>
              <a:t>f	</a:t>
            </a:r>
            <a:r>
              <a:rPr sz="2800" spc="-5" dirty="0" smtClean="0">
                <a:solidFill>
                  <a:srgbClr val="FFFFFF"/>
                </a:solidFill>
                <a:latin typeface="Corbel"/>
                <a:cs typeface="Corbel"/>
              </a:rPr>
              <a:t>antar</a:t>
            </a:r>
            <a:r>
              <a:rPr sz="2800" spc="0" dirty="0" smtClean="0">
                <a:solidFill>
                  <a:srgbClr val="FFFFFF"/>
                </a:solidFill>
                <a:latin typeface="Corbel"/>
                <a:cs typeface="Corbel"/>
              </a:rPr>
              <a:t>a</a:t>
            </a:r>
            <a:r>
              <a:rPr sz="2800" spc="10" dirty="0" smtClean="0">
                <a:solidFill>
                  <a:srgbClr val="FFFFFF"/>
                </a:solidFill>
                <a:latin typeface="Corbel"/>
                <a:cs typeface="Corbel"/>
              </a:rPr>
              <a:t> </a:t>
            </a:r>
            <a:r>
              <a:rPr sz="2800" spc="0" dirty="0" smtClean="0">
                <a:solidFill>
                  <a:srgbClr val="FFFFFF"/>
                </a:solidFill>
                <a:latin typeface="Corbel"/>
                <a:cs typeface="Corbel"/>
              </a:rPr>
              <a:t>penduduk</a:t>
            </a:r>
            <a:r>
              <a:rPr sz="2800" spc="-15" dirty="0" smtClean="0">
                <a:solidFill>
                  <a:srgbClr val="FFFFFF"/>
                </a:solidFill>
                <a:latin typeface="Corbel"/>
                <a:cs typeface="Corbel"/>
              </a:rPr>
              <a:t> </a:t>
            </a:r>
            <a:r>
              <a:rPr sz="2800" spc="0" dirty="0" smtClean="0">
                <a:solidFill>
                  <a:srgbClr val="FFFFFF"/>
                </a:solidFill>
                <a:latin typeface="Corbel"/>
                <a:cs typeface="Corbel"/>
              </a:rPr>
              <a:t>dengan</a:t>
            </a:r>
            <a:r>
              <a:rPr sz="2800" spc="-15" dirty="0" smtClean="0">
                <a:solidFill>
                  <a:srgbClr val="FFFFFF"/>
                </a:solidFill>
                <a:latin typeface="Corbel"/>
                <a:cs typeface="Corbel"/>
              </a:rPr>
              <a:t> </a:t>
            </a:r>
            <a:r>
              <a:rPr sz="2800" spc="-5" dirty="0" smtClean="0">
                <a:solidFill>
                  <a:srgbClr val="FFFFFF"/>
                </a:solidFill>
                <a:latin typeface="Corbel"/>
                <a:cs typeface="Corbel"/>
              </a:rPr>
              <a:t>lingkungan yan</a:t>
            </a:r>
            <a:r>
              <a:rPr sz="2800" spc="0" dirty="0" smtClean="0">
                <a:solidFill>
                  <a:srgbClr val="FFFFFF"/>
                </a:solidFill>
                <a:latin typeface="Corbel"/>
                <a:cs typeface="Corbel"/>
              </a:rPr>
              <a:t>g</a:t>
            </a:r>
            <a:r>
              <a:rPr sz="2800" spc="-10" dirty="0" smtClean="0">
                <a:solidFill>
                  <a:srgbClr val="FFFFFF"/>
                </a:solidFill>
                <a:latin typeface="Corbel"/>
                <a:cs typeface="Corbel"/>
              </a:rPr>
              <a:t> </a:t>
            </a:r>
            <a:r>
              <a:rPr sz="2800" spc="0" dirty="0" smtClean="0">
                <a:solidFill>
                  <a:srgbClr val="FFFFFF"/>
                </a:solidFill>
                <a:latin typeface="Corbel"/>
                <a:cs typeface="Corbel"/>
              </a:rPr>
              <a:t>memiliki</a:t>
            </a:r>
            <a:r>
              <a:rPr sz="2800" spc="10" dirty="0" smtClean="0">
                <a:solidFill>
                  <a:srgbClr val="FFFFFF"/>
                </a:solidFill>
                <a:latin typeface="Corbel"/>
                <a:cs typeface="Corbel"/>
              </a:rPr>
              <a:t> </a:t>
            </a:r>
            <a:r>
              <a:rPr sz="2800" spc="0" dirty="0" smtClean="0">
                <a:solidFill>
                  <a:srgbClr val="FFFFFF"/>
                </a:solidFill>
                <a:latin typeface="Corbel"/>
                <a:cs typeface="Corbel"/>
              </a:rPr>
              <a:t>potensi</a:t>
            </a:r>
            <a:r>
              <a:rPr sz="2800" spc="-5" dirty="0" smtClean="0">
                <a:solidFill>
                  <a:srgbClr val="FFFFFF"/>
                </a:solidFill>
                <a:latin typeface="Corbel"/>
                <a:cs typeface="Corbel"/>
              </a:rPr>
              <a:t> </a:t>
            </a:r>
            <a:r>
              <a:rPr sz="2800" spc="0" dirty="0" smtClean="0">
                <a:solidFill>
                  <a:srgbClr val="FFFFFF"/>
                </a:solidFill>
                <a:latin typeface="Corbel"/>
                <a:cs typeface="Corbel"/>
              </a:rPr>
              <a:t>bahaya</a:t>
            </a:r>
            <a:r>
              <a:rPr sz="2800" spc="-10" dirty="0" smtClean="0">
                <a:solidFill>
                  <a:srgbClr val="FFFFFF"/>
                </a:solidFill>
                <a:latin typeface="Corbel"/>
                <a:cs typeface="Corbel"/>
              </a:rPr>
              <a:t> </a:t>
            </a:r>
            <a:r>
              <a:rPr sz="2800" spc="0" dirty="0" smtClean="0">
                <a:solidFill>
                  <a:srgbClr val="FFFFFF"/>
                </a:solidFill>
                <a:latin typeface="Corbel"/>
                <a:cs typeface="Corbel"/>
              </a:rPr>
              <a:t>gangguan </a:t>
            </a:r>
            <a:r>
              <a:rPr sz="2800" spc="-60" dirty="0" smtClean="0">
                <a:solidFill>
                  <a:srgbClr val="FFFFFF"/>
                </a:solidFill>
                <a:latin typeface="Corbel"/>
                <a:cs typeface="Corbel"/>
              </a:rPr>
              <a:t>k</a:t>
            </a:r>
            <a:r>
              <a:rPr sz="2800" spc="-5" dirty="0" smtClean="0">
                <a:solidFill>
                  <a:srgbClr val="FFFFFF"/>
                </a:solidFill>
                <a:latin typeface="Corbel"/>
                <a:cs typeface="Corbel"/>
              </a:rPr>
              <a:t>e</a:t>
            </a:r>
            <a:r>
              <a:rPr sz="2800" spc="0" dirty="0" smtClean="0">
                <a:solidFill>
                  <a:srgbClr val="FFFFFF"/>
                </a:solidFill>
                <a:latin typeface="Corbel"/>
                <a:cs typeface="Corbel"/>
              </a:rPr>
              <a:t>s</a:t>
            </a:r>
            <a:r>
              <a:rPr sz="2800" spc="-20" dirty="0" smtClean="0">
                <a:solidFill>
                  <a:srgbClr val="FFFFFF"/>
                </a:solidFill>
                <a:latin typeface="Corbel"/>
                <a:cs typeface="Corbel"/>
              </a:rPr>
              <a:t>e</a:t>
            </a:r>
            <a:r>
              <a:rPr sz="2800" spc="0" dirty="0" smtClean="0">
                <a:solidFill>
                  <a:srgbClr val="FFFFFF"/>
                </a:solidFill>
                <a:latin typeface="Corbel"/>
                <a:cs typeface="Corbel"/>
              </a:rPr>
              <a:t>ha</a:t>
            </a:r>
            <a:r>
              <a:rPr sz="2800" spc="-5" dirty="0" smtClean="0">
                <a:solidFill>
                  <a:srgbClr val="FFFFFF"/>
                </a:solidFill>
                <a:latin typeface="Corbel"/>
                <a:cs typeface="Corbel"/>
              </a:rPr>
              <a:t>t</a:t>
            </a:r>
            <a:r>
              <a:rPr sz="2800" spc="0" dirty="0" smtClean="0">
                <a:solidFill>
                  <a:srgbClr val="FFFFFF"/>
                </a:solidFill>
                <a:latin typeface="Corbel"/>
                <a:cs typeface="Corbel"/>
              </a:rPr>
              <a:t>a</a:t>
            </a:r>
            <a:r>
              <a:rPr sz="2800" spc="-5" dirty="0" smtClean="0">
                <a:solidFill>
                  <a:srgbClr val="FFFFFF"/>
                </a:solidFill>
                <a:latin typeface="Corbel"/>
                <a:cs typeface="Corbel"/>
              </a:rPr>
              <a:t>n</a:t>
            </a:r>
            <a:r>
              <a:rPr sz="2800" spc="0" dirty="0" smtClean="0">
                <a:solidFill>
                  <a:srgbClr val="FFFFFF"/>
                </a:solidFill>
                <a:latin typeface="Corbel"/>
                <a:cs typeface="Corbel"/>
              </a:rPr>
              <a:t>.</a:t>
            </a:r>
            <a:endParaRPr sz="2800">
              <a:latin typeface="Corbel"/>
              <a:cs typeface="Corbel"/>
            </a:endParaRPr>
          </a:p>
          <a:p>
            <a:pPr>
              <a:lnSpc>
                <a:spcPts val="1000"/>
              </a:lnSpc>
              <a:buClr>
                <a:srgbClr val="D6ECFF"/>
              </a:buClr>
              <a:buFont typeface="Arial"/>
              <a:buChar char="•"/>
            </a:pPr>
            <a:endParaRPr sz="1000"/>
          </a:p>
          <a:p>
            <a:pPr>
              <a:lnSpc>
                <a:spcPts val="1000"/>
              </a:lnSpc>
              <a:buClr>
                <a:srgbClr val="D6ECFF"/>
              </a:buClr>
              <a:buFont typeface="Arial"/>
              <a:buChar char="•"/>
            </a:pPr>
            <a:endParaRPr sz="1000"/>
          </a:p>
          <a:p>
            <a:pPr>
              <a:lnSpc>
                <a:spcPts val="1300"/>
              </a:lnSpc>
              <a:spcBef>
                <a:spcPts val="59"/>
              </a:spcBef>
              <a:buClr>
                <a:srgbClr val="D6ECFF"/>
              </a:buClr>
              <a:buFont typeface="Arial"/>
              <a:buChar char="•"/>
            </a:pPr>
            <a:endParaRPr sz="1300"/>
          </a:p>
          <a:p>
            <a:pPr marL="425450" marR="12700" indent="-413384">
              <a:lnSpc>
                <a:spcPct val="100000"/>
              </a:lnSpc>
              <a:buClr>
                <a:srgbClr val="D6ECFF"/>
              </a:buClr>
              <a:buSzPct val="94642"/>
              <a:buFont typeface="Arial"/>
              <a:buChar char="•"/>
              <a:tabLst>
                <a:tab pos="425450" algn="l"/>
                <a:tab pos="2297430" algn="l"/>
              </a:tabLst>
            </a:pPr>
            <a:r>
              <a:rPr sz="2800" dirty="0" smtClean="0">
                <a:solidFill>
                  <a:srgbClr val="FFFFFF"/>
                </a:solidFill>
                <a:latin typeface="Corbel"/>
                <a:cs typeface="Corbel"/>
              </a:rPr>
              <a:t>Bisa </a:t>
            </a:r>
            <a:r>
              <a:rPr sz="2800" spc="-60" dirty="0" smtClean="0">
                <a:solidFill>
                  <a:srgbClr val="FFFFFF"/>
                </a:solidFill>
                <a:latin typeface="Corbel"/>
                <a:cs typeface="Corbel"/>
              </a:rPr>
              <a:t>k</a:t>
            </a:r>
            <a:r>
              <a:rPr sz="2800" spc="-20" dirty="0" smtClean="0">
                <a:solidFill>
                  <a:srgbClr val="FFFFFF"/>
                </a:solidFill>
                <a:latin typeface="Corbel"/>
                <a:cs typeface="Corbel"/>
              </a:rPr>
              <a:t>e</a:t>
            </a:r>
            <a:r>
              <a:rPr sz="2800" spc="0" dirty="0" smtClean="0">
                <a:solidFill>
                  <a:srgbClr val="FFFFFF"/>
                </a:solidFill>
                <a:latin typeface="Corbel"/>
                <a:cs typeface="Corbel"/>
              </a:rPr>
              <a:t>lainan</a:t>
            </a:r>
            <a:r>
              <a:rPr sz="2800" spc="-5" dirty="0" smtClean="0">
                <a:solidFill>
                  <a:srgbClr val="FFFFFF"/>
                </a:solidFill>
                <a:latin typeface="Corbel"/>
                <a:cs typeface="Corbel"/>
              </a:rPr>
              <a:t> bentuk</a:t>
            </a:r>
            <a:r>
              <a:rPr sz="2800" spc="0" dirty="0" smtClean="0">
                <a:solidFill>
                  <a:srgbClr val="FFFFFF"/>
                </a:solidFill>
                <a:latin typeface="Corbel"/>
                <a:cs typeface="Corbel"/>
              </a:rPr>
              <a:t>,</a:t>
            </a:r>
            <a:r>
              <a:rPr sz="2800" spc="-5" dirty="0" smtClean="0">
                <a:solidFill>
                  <a:srgbClr val="FFFFFF"/>
                </a:solidFill>
                <a:latin typeface="Corbel"/>
                <a:cs typeface="Corbel"/>
              </a:rPr>
              <a:t> </a:t>
            </a:r>
            <a:r>
              <a:rPr sz="2800" spc="-60" dirty="0" smtClean="0">
                <a:solidFill>
                  <a:srgbClr val="FFFFFF"/>
                </a:solidFill>
                <a:latin typeface="Corbel"/>
                <a:cs typeface="Corbel"/>
              </a:rPr>
              <a:t>k</a:t>
            </a:r>
            <a:r>
              <a:rPr sz="2800" spc="-20" dirty="0" smtClean="0">
                <a:solidFill>
                  <a:srgbClr val="FFFFFF"/>
                </a:solidFill>
                <a:latin typeface="Corbel"/>
                <a:cs typeface="Corbel"/>
              </a:rPr>
              <a:t>e</a:t>
            </a:r>
            <a:r>
              <a:rPr sz="2800" spc="0" dirty="0" smtClean="0">
                <a:solidFill>
                  <a:srgbClr val="FFFFFF"/>
                </a:solidFill>
                <a:latin typeface="Corbel"/>
                <a:cs typeface="Corbel"/>
              </a:rPr>
              <a:t>lainan</a:t>
            </a:r>
            <a:r>
              <a:rPr sz="2800" spc="-10" dirty="0" smtClean="0">
                <a:solidFill>
                  <a:srgbClr val="FFFFFF"/>
                </a:solidFill>
                <a:latin typeface="Corbel"/>
                <a:cs typeface="Corbel"/>
              </a:rPr>
              <a:t> </a:t>
            </a:r>
            <a:r>
              <a:rPr sz="2800" spc="-5" dirty="0" smtClean="0">
                <a:solidFill>
                  <a:srgbClr val="FFFFFF"/>
                </a:solidFill>
                <a:latin typeface="Corbel"/>
                <a:cs typeface="Corbel"/>
              </a:rPr>
              <a:t>fungsi,</a:t>
            </a:r>
            <a:r>
              <a:rPr sz="2800" spc="-55" dirty="0" smtClean="0">
                <a:solidFill>
                  <a:srgbClr val="FFFFFF"/>
                </a:solidFill>
                <a:latin typeface="Corbel"/>
                <a:cs typeface="Corbel"/>
              </a:rPr>
              <a:t>k</a:t>
            </a:r>
            <a:r>
              <a:rPr sz="2800" spc="-5" dirty="0" smtClean="0">
                <a:solidFill>
                  <a:srgbClr val="FFFFFF"/>
                </a:solidFill>
                <a:latin typeface="Corbel"/>
                <a:cs typeface="Corbel"/>
              </a:rPr>
              <a:t>elainan genetik</a:t>
            </a:r>
            <a:r>
              <a:rPr sz="2800" spc="0" dirty="0" smtClean="0">
                <a:solidFill>
                  <a:srgbClr val="FFFFFF"/>
                </a:solidFill>
                <a:latin typeface="Corbel"/>
                <a:cs typeface="Corbel"/>
              </a:rPr>
              <a:t>,</a:t>
            </a:r>
            <a:r>
              <a:rPr sz="2800" spc="-10" dirty="0" smtClean="0">
                <a:solidFill>
                  <a:srgbClr val="FFFFFF"/>
                </a:solidFill>
                <a:latin typeface="Corbel"/>
                <a:cs typeface="Corbel"/>
              </a:rPr>
              <a:t> </a:t>
            </a:r>
            <a:r>
              <a:rPr sz="2800" spc="-5" dirty="0" smtClean="0">
                <a:solidFill>
                  <a:srgbClr val="FFFFFF"/>
                </a:solidFill>
                <a:latin typeface="Corbel"/>
                <a:cs typeface="Corbel"/>
              </a:rPr>
              <a:t>sebaga</a:t>
            </a:r>
            <a:r>
              <a:rPr sz="2800" spc="0" dirty="0" smtClean="0">
                <a:solidFill>
                  <a:srgbClr val="FFFFFF"/>
                </a:solidFill>
                <a:latin typeface="Corbel"/>
                <a:cs typeface="Corbel"/>
              </a:rPr>
              <a:t>i</a:t>
            </a:r>
            <a:r>
              <a:rPr sz="2800" spc="5" dirty="0" smtClean="0">
                <a:solidFill>
                  <a:srgbClr val="FFFFFF"/>
                </a:solidFill>
                <a:latin typeface="Corbel"/>
                <a:cs typeface="Corbel"/>
              </a:rPr>
              <a:t> </a:t>
            </a:r>
            <a:r>
              <a:rPr sz="2800" spc="0" dirty="0" smtClean="0">
                <a:solidFill>
                  <a:srgbClr val="FFFFFF"/>
                </a:solidFill>
                <a:latin typeface="Corbel"/>
                <a:cs typeface="Corbel"/>
              </a:rPr>
              <a:t>h</a:t>
            </a:r>
            <a:r>
              <a:rPr sz="2800" spc="-5" dirty="0" smtClean="0">
                <a:solidFill>
                  <a:srgbClr val="FFFFFF"/>
                </a:solidFill>
                <a:latin typeface="Corbel"/>
                <a:cs typeface="Corbel"/>
              </a:rPr>
              <a:t>asi</a:t>
            </a:r>
            <a:r>
              <a:rPr sz="2800" spc="0" dirty="0" smtClean="0">
                <a:solidFill>
                  <a:srgbClr val="FFFFFF"/>
                </a:solidFill>
                <a:latin typeface="Corbel"/>
                <a:cs typeface="Corbel"/>
              </a:rPr>
              <a:t>l </a:t>
            </a:r>
            <a:r>
              <a:rPr sz="2800" spc="-5" dirty="0" smtClean="0">
                <a:solidFill>
                  <a:srgbClr val="FFFFFF"/>
                </a:solidFill>
                <a:latin typeface="Corbel"/>
                <a:cs typeface="Corbel"/>
              </a:rPr>
              <a:t>interaks</a:t>
            </a:r>
            <a:r>
              <a:rPr sz="2800" spc="0" dirty="0" smtClean="0">
                <a:solidFill>
                  <a:srgbClr val="FFFFFF"/>
                </a:solidFill>
                <a:latin typeface="Corbel"/>
                <a:cs typeface="Corbel"/>
              </a:rPr>
              <a:t>i</a:t>
            </a:r>
            <a:r>
              <a:rPr sz="2800" spc="5" dirty="0" smtClean="0">
                <a:solidFill>
                  <a:srgbClr val="FFFFFF"/>
                </a:solidFill>
                <a:latin typeface="Corbel"/>
                <a:cs typeface="Corbel"/>
              </a:rPr>
              <a:t> </a:t>
            </a:r>
            <a:r>
              <a:rPr sz="2800" spc="0" dirty="0" smtClean="0">
                <a:solidFill>
                  <a:srgbClr val="FFFFFF"/>
                </a:solidFill>
                <a:latin typeface="Corbel"/>
                <a:cs typeface="Corbel"/>
              </a:rPr>
              <a:t>d</a:t>
            </a:r>
            <a:r>
              <a:rPr sz="2800" spc="-5" dirty="0" smtClean="0">
                <a:solidFill>
                  <a:srgbClr val="FFFFFF"/>
                </a:solidFill>
                <a:latin typeface="Corbel"/>
                <a:cs typeface="Corbel"/>
              </a:rPr>
              <a:t>engan lingkungan</a:t>
            </a:r>
            <a:r>
              <a:rPr sz="2800" spc="0" dirty="0" smtClean="0">
                <a:solidFill>
                  <a:srgbClr val="FFFFFF"/>
                </a:solidFill>
                <a:latin typeface="Corbel"/>
                <a:cs typeface="Corbel"/>
              </a:rPr>
              <a:t>,	</a:t>
            </a:r>
            <a:r>
              <a:rPr sz="2800" spc="-5" dirty="0" smtClean="0">
                <a:solidFill>
                  <a:srgbClr val="FFFFFF"/>
                </a:solidFill>
                <a:latin typeface="Corbel"/>
                <a:cs typeface="Corbel"/>
              </a:rPr>
              <a:t>bai</a:t>
            </a:r>
            <a:r>
              <a:rPr sz="2800" spc="0" dirty="0" smtClean="0">
                <a:solidFill>
                  <a:srgbClr val="FFFFFF"/>
                </a:solidFill>
                <a:latin typeface="Corbel"/>
                <a:cs typeface="Corbel"/>
              </a:rPr>
              <a:t>k</a:t>
            </a:r>
            <a:r>
              <a:rPr sz="2800" spc="10" dirty="0" smtClean="0">
                <a:solidFill>
                  <a:srgbClr val="FFFFFF"/>
                </a:solidFill>
                <a:latin typeface="Corbel"/>
                <a:cs typeface="Corbel"/>
              </a:rPr>
              <a:t> </a:t>
            </a:r>
            <a:r>
              <a:rPr sz="2800" spc="-5" dirty="0" smtClean="0">
                <a:solidFill>
                  <a:srgbClr val="FFFFFF"/>
                </a:solidFill>
                <a:latin typeface="Corbel"/>
                <a:cs typeface="Corbel"/>
              </a:rPr>
              <a:t>lingkunga</a:t>
            </a:r>
            <a:r>
              <a:rPr sz="2800" spc="0" dirty="0" smtClean="0">
                <a:solidFill>
                  <a:srgbClr val="FFFFFF"/>
                </a:solidFill>
                <a:latin typeface="Corbel"/>
                <a:cs typeface="Corbel"/>
              </a:rPr>
              <a:t>n</a:t>
            </a:r>
            <a:r>
              <a:rPr sz="2800" spc="-5" dirty="0" smtClean="0">
                <a:solidFill>
                  <a:srgbClr val="FFFFFF"/>
                </a:solidFill>
                <a:latin typeface="Corbel"/>
                <a:cs typeface="Corbel"/>
              </a:rPr>
              <a:t> fisi</a:t>
            </a:r>
            <a:r>
              <a:rPr sz="2800" spc="0" dirty="0" smtClean="0">
                <a:solidFill>
                  <a:srgbClr val="FFFFFF"/>
                </a:solidFill>
                <a:latin typeface="Corbel"/>
                <a:cs typeface="Corbel"/>
              </a:rPr>
              <a:t>k</a:t>
            </a:r>
            <a:r>
              <a:rPr sz="2800" spc="5" dirty="0" smtClean="0">
                <a:solidFill>
                  <a:srgbClr val="FFFFFF"/>
                </a:solidFill>
                <a:latin typeface="Corbel"/>
                <a:cs typeface="Corbel"/>
              </a:rPr>
              <a:t> </a:t>
            </a:r>
            <a:r>
              <a:rPr sz="2800" spc="-5" dirty="0" smtClean="0">
                <a:solidFill>
                  <a:srgbClr val="FFFFFF"/>
                </a:solidFill>
                <a:latin typeface="Corbel"/>
                <a:cs typeface="Corbel"/>
              </a:rPr>
              <a:t>maupu</a:t>
            </a:r>
            <a:r>
              <a:rPr sz="2800" spc="0" dirty="0" smtClean="0">
                <a:solidFill>
                  <a:srgbClr val="FFFFFF"/>
                </a:solidFill>
                <a:latin typeface="Corbel"/>
                <a:cs typeface="Corbel"/>
              </a:rPr>
              <a:t>n</a:t>
            </a:r>
            <a:r>
              <a:rPr sz="2800" spc="5" dirty="0" smtClean="0">
                <a:solidFill>
                  <a:srgbClr val="FFFFFF"/>
                </a:solidFill>
                <a:latin typeface="Corbel"/>
                <a:cs typeface="Corbel"/>
              </a:rPr>
              <a:t> </a:t>
            </a:r>
            <a:r>
              <a:rPr sz="2800" spc="-5" dirty="0" smtClean="0">
                <a:solidFill>
                  <a:srgbClr val="FFFFFF"/>
                </a:solidFill>
                <a:latin typeface="Corbel"/>
                <a:cs typeface="Corbel"/>
              </a:rPr>
              <a:t>sosial.</a:t>
            </a:r>
            <a:endParaRPr sz="2800">
              <a:latin typeface="Corbel"/>
              <a:cs typeface="Corbel"/>
            </a:endParaRPr>
          </a:p>
        </p:txBody>
      </p:sp>
      <p:sp>
        <p:nvSpPr>
          <p:cNvPr id="28" name="object 28"/>
          <p:cNvSpPr/>
          <p:nvPr/>
        </p:nvSpPr>
        <p:spPr>
          <a:xfrm>
            <a:off x="457200" y="6332220"/>
            <a:ext cx="9144000" cy="982980"/>
          </a:xfrm>
          <a:prstGeom prst="rect">
            <a:avLst/>
          </a:prstGeom>
          <a:blipFill>
            <a:blip r:embed="rId7" cstate="print"/>
            <a:stretch>
              <a:fillRect/>
            </a:stretch>
          </a:blipFill>
        </p:spPr>
        <p:txBody>
          <a:bodyPr wrap="square" lIns="0" tIns="0" rIns="0" bIns="0" rtlCol="0">
            <a:noAutofit/>
          </a:bodyPr>
          <a:lstStyle/>
          <a:p>
            <a:endParaRPr/>
          </a:p>
        </p:txBody>
      </p:sp>
      <p:sp>
        <p:nvSpPr>
          <p:cNvPr id="29" name="object 29"/>
          <p:cNvSpPr/>
          <p:nvPr/>
        </p:nvSpPr>
        <p:spPr>
          <a:xfrm>
            <a:off x="457200" y="6331458"/>
            <a:ext cx="365759" cy="980693"/>
          </a:xfrm>
          <a:custGeom>
            <a:avLst/>
            <a:gdLst/>
            <a:ahLst/>
            <a:cxnLst/>
            <a:rect l="l" t="t" r="r" b="b"/>
            <a:pathLst>
              <a:path w="365759" h="980694">
                <a:moveTo>
                  <a:pt x="0" y="0"/>
                </a:moveTo>
                <a:lnTo>
                  <a:pt x="0" y="980693"/>
                </a:lnTo>
                <a:lnTo>
                  <a:pt x="365759" y="980693"/>
                </a:lnTo>
                <a:lnTo>
                  <a:pt x="365759" y="0"/>
                </a:lnTo>
                <a:lnTo>
                  <a:pt x="0" y="0"/>
                </a:lnTo>
                <a:close/>
              </a:path>
            </a:pathLst>
          </a:custGeom>
          <a:solidFill>
            <a:srgbClr val="FFFFFF"/>
          </a:solidFill>
        </p:spPr>
        <p:txBody>
          <a:bodyPr wrap="square" lIns="0" tIns="0" rIns="0" bIns="0" rtlCol="0">
            <a:noAutofit/>
          </a:bodyPr>
          <a:lstStyle/>
          <a:p>
            <a:endParaRPr/>
          </a:p>
        </p:txBody>
      </p:sp>
      <p:sp>
        <p:nvSpPr>
          <p:cNvPr id="30" name="object 30"/>
          <p:cNvSpPr/>
          <p:nvPr/>
        </p:nvSpPr>
        <p:spPr>
          <a:xfrm>
            <a:off x="712469" y="6331458"/>
            <a:ext cx="73152" cy="864869"/>
          </a:xfrm>
          <a:custGeom>
            <a:avLst/>
            <a:gdLst/>
            <a:ahLst/>
            <a:cxnLst/>
            <a:rect l="l" t="t" r="r" b="b"/>
            <a:pathLst>
              <a:path w="73152" h="864869">
                <a:moveTo>
                  <a:pt x="0" y="0"/>
                </a:moveTo>
                <a:lnTo>
                  <a:pt x="0" y="864869"/>
                </a:lnTo>
                <a:lnTo>
                  <a:pt x="73152" y="864869"/>
                </a:lnTo>
                <a:lnTo>
                  <a:pt x="73151" y="0"/>
                </a:lnTo>
                <a:lnTo>
                  <a:pt x="0" y="0"/>
                </a:lnTo>
                <a:close/>
              </a:path>
            </a:pathLst>
          </a:custGeom>
          <a:solidFill>
            <a:srgbClr val="EA157A"/>
          </a:solidFill>
        </p:spPr>
        <p:txBody>
          <a:bodyPr wrap="square" lIns="0" tIns="0" rIns="0" bIns="0" rtlCol="0">
            <a:noAutofit/>
          </a:bodyPr>
          <a:lstStyle/>
          <a:p>
            <a:endParaRPr/>
          </a:p>
        </p:txBody>
      </p:sp>
      <p:sp>
        <p:nvSpPr>
          <p:cNvPr id="31" name="object 31"/>
          <p:cNvSpPr txBox="1">
            <a:spLocks noGrp="1"/>
          </p:cNvSpPr>
          <p:nvPr>
            <p:ph type="sldNum" sz="quarter" idx="12"/>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D6ECFF"/>
                </a:solidFill>
                <a:latin typeface="Corbel"/>
                <a:cs typeface="Corbel"/>
              </a:rPr>
              <a:t>23</a:t>
            </a:fld>
            <a:endParaRPr sz="1200">
              <a:latin typeface="Corbel"/>
              <a:cs typeface="Corbe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021326" y="1428750"/>
            <a:ext cx="18275" cy="7620"/>
          </a:xfrm>
          <a:custGeom>
            <a:avLst/>
            <a:gdLst/>
            <a:ahLst/>
            <a:cxnLst/>
            <a:rect l="l" t="t" r="r" b="b"/>
            <a:pathLst>
              <a:path w="18275" h="7620">
                <a:moveTo>
                  <a:pt x="18275" y="7620"/>
                </a:moveTo>
                <a:lnTo>
                  <a:pt x="13970" y="0"/>
                </a:lnTo>
                <a:lnTo>
                  <a:pt x="0" y="7620"/>
                </a:lnTo>
                <a:lnTo>
                  <a:pt x="18275" y="7620"/>
                </a:lnTo>
                <a:close/>
              </a:path>
            </a:pathLst>
          </a:custGeom>
          <a:solidFill>
            <a:srgbClr val="000000"/>
          </a:solidFill>
        </p:spPr>
        <p:txBody>
          <a:bodyPr wrap="square" lIns="0" tIns="0" rIns="0" bIns="0" rtlCol="0">
            <a:noAutofit/>
          </a:bodyPr>
          <a:lstStyle/>
          <a:p>
            <a:endParaRPr/>
          </a:p>
        </p:txBody>
      </p:sp>
      <p:sp>
        <p:nvSpPr>
          <p:cNvPr id="4" name="object 4"/>
          <p:cNvSpPr/>
          <p:nvPr/>
        </p:nvSpPr>
        <p:spPr>
          <a:xfrm>
            <a:off x="3803903" y="1436369"/>
            <a:ext cx="6096" cy="468630"/>
          </a:xfrm>
          <a:custGeom>
            <a:avLst/>
            <a:gdLst/>
            <a:ahLst/>
            <a:cxnLst/>
            <a:rect l="l" t="t" r="r" b="b"/>
            <a:pathLst>
              <a:path w="6096" h="468630">
                <a:moveTo>
                  <a:pt x="0" y="0"/>
                </a:moveTo>
                <a:lnTo>
                  <a:pt x="0" y="468630"/>
                </a:lnTo>
                <a:lnTo>
                  <a:pt x="6096" y="468630"/>
                </a:lnTo>
                <a:lnTo>
                  <a:pt x="6096" y="0"/>
                </a:lnTo>
                <a:lnTo>
                  <a:pt x="0" y="0"/>
                </a:lnTo>
                <a:close/>
              </a:path>
            </a:pathLst>
          </a:custGeom>
          <a:solidFill>
            <a:srgbClr val="FEE5FF"/>
          </a:solidFill>
        </p:spPr>
        <p:txBody>
          <a:bodyPr wrap="square" lIns="0" tIns="0" rIns="0" bIns="0" rtlCol="0">
            <a:noAutofit/>
          </a:bodyPr>
          <a:lstStyle/>
          <a:p>
            <a:endParaRPr/>
          </a:p>
        </p:txBody>
      </p:sp>
      <p:sp>
        <p:nvSpPr>
          <p:cNvPr id="6" name="object 6"/>
          <p:cNvSpPr txBox="1"/>
          <p:nvPr/>
        </p:nvSpPr>
        <p:spPr>
          <a:xfrm>
            <a:off x="4266691" y="1342644"/>
            <a:ext cx="305435" cy="285115"/>
          </a:xfrm>
          <a:prstGeom prst="rect">
            <a:avLst/>
          </a:prstGeom>
        </p:spPr>
        <p:txBody>
          <a:bodyPr vert="horz" wrap="square" lIns="0" tIns="0" rIns="0" bIns="0" rtlCol="0">
            <a:noAutofit/>
          </a:bodyPr>
          <a:lstStyle/>
          <a:p>
            <a:pPr marL="12700">
              <a:lnSpc>
                <a:spcPct val="100000"/>
              </a:lnSpc>
            </a:pPr>
            <a:r>
              <a:rPr sz="1800" dirty="0" smtClean="0">
                <a:latin typeface="Arial"/>
                <a:cs typeface="Arial"/>
              </a:rPr>
              <a:t>Air</a:t>
            </a:r>
            <a:endParaRPr sz="1800">
              <a:latin typeface="Arial"/>
              <a:cs typeface="Arial"/>
            </a:endParaRPr>
          </a:p>
        </p:txBody>
      </p:sp>
      <p:sp>
        <p:nvSpPr>
          <p:cNvPr id="7" name="object 7"/>
          <p:cNvSpPr/>
          <p:nvPr/>
        </p:nvSpPr>
        <p:spPr>
          <a:xfrm>
            <a:off x="3684637" y="1905000"/>
            <a:ext cx="141364" cy="510540"/>
          </a:xfrm>
          <a:custGeom>
            <a:avLst/>
            <a:gdLst/>
            <a:ahLst/>
            <a:cxnLst/>
            <a:rect l="l" t="t" r="r" b="b"/>
            <a:pathLst>
              <a:path w="141364" h="510540">
                <a:moveTo>
                  <a:pt x="127546" y="59455"/>
                </a:moveTo>
                <a:lnTo>
                  <a:pt x="99369" y="53279"/>
                </a:lnTo>
                <a:lnTo>
                  <a:pt x="0" y="510540"/>
                </a:lnTo>
                <a:lnTo>
                  <a:pt x="29518" y="510540"/>
                </a:lnTo>
                <a:lnTo>
                  <a:pt x="127546" y="59455"/>
                </a:lnTo>
                <a:close/>
              </a:path>
              <a:path w="141364" h="510540">
                <a:moveTo>
                  <a:pt x="141364" y="62483"/>
                </a:moveTo>
                <a:lnTo>
                  <a:pt x="125362" y="0"/>
                </a:lnTo>
                <a:lnTo>
                  <a:pt x="85738" y="50291"/>
                </a:lnTo>
                <a:lnTo>
                  <a:pt x="99369" y="53279"/>
                </a:lnTo>
                <a:lnTo>
                  <a:pt x="102502" y="38861"/>
                </a:lnTo>
                <a:lnTo>
                  <a:pt x="130696" y="44957"/>
                </a:lnTo>
                <a:lnTo>
                  <a:pt x="130696" y="60145"/>
                </a:lnTo>
                <a:lnTo>
                  <a:pt x="141364" y="62483"/>
                </a:lnTo>
                <a:close/>
              </a:path>
              <a:path w="141364" h="510540">
                <a:moveTo>
                  <a:pt x="130696" y="44957"/>
                </a:moveTo>
                <a:lnTo>
                  <a:pt x="102502" y="38861"/>
                </a:lnTo>
                <a:lnTo>
                  <a:pt x="99369" y="53279"/>
                </a:lnTo>
                <a:lnTo>
                  <a:pt x="127546" y="59455"/>
                </a:lnTo>
                <a:lnTo>
                  <a:pt x="130696" y="44957"/>
                </a:lnTo>
                <a:close/>
              </a:path>
              <a:path w="141364" h="510540">
                <a:moveTo>
                  <a:pt x="130696" y="60145"/>
                </a:moveTo>
                <a:lnTo>
                  <a:pt x="130696" y="44957"/>
                </a:lnTo>
                <a:lnTo>
                  <a:pt x="127546" y="59455"/>
                </a:lnTo>
                <a:lnTo>
                  <a:pt x="130696" y="60145"/>
                </a:lnTo>
                <a:close/>
              </a:path>
            </a:pathLst>
          </a:custGeom>
          <a:solidFill>
            <a:srgbClr val="000000"/>
          </a:solidFill>
        </p:spPr>
        <p:txBody>
          <a:bodyPr wrap="square" lIns="0" tIns="0" rIns="0" bIns="0" rtlCol="0">
            <a:noAutofit/>
          </a:bodyPr>
          <a:lstStyle/>
          <a:p>
            <a:endParaRPr/>
          </a:p>
        </p:txBody>
      </p:sp>
      <p:sp>
        <p:nvSpPr>
          <p:cNvPr id="8" name="object 8"/>
          <p:cNvSpPr/>
          <p:nvPr/>
        </p:nvSpPr>
        <p:spPr>
          <a:xfrm>
            <a:off x="5010150" y="1436369"/>
            <a:ext cx="582745" cy="979169"/>
          </a:xfrm>
          <a:custGeom>
            <a:avLst/>
            <a:gdLst/>
            <a:ahLst/>
            <a:cxnLst/>
            <a:rect l="l" t="t" r="r" b="b"/>
            <a:pathLst>
              <a:path w="582745" h="979169">
                <a:moveTo>
                  <a:pt x="582745" y="979169"/>
                </a:moveTo>
                <a:lnTo>
                  <a:pt x="29451" y="0"/>
                </a:lnTo>
                <a:lnTo>
                  <a:pt x="11175" y="0"/>
                </a:lnTo>
                <a:lnTo>
                  <a:pt x="0" y="6095"/>
                </a:lnTo>
                <a:lnTo>
                  <a:pt x="549606" y="979169"/>
                </a:lnTo>
                <a:lnTo>
                  <a:pt x="582745" y="979169"/>
                </a:lnTo>
                <a:close/>
              </a:path>
            </a:pathLst>
          </a:custGeom>
          <a:solidFill>
            <a:srgbClr val="000000"/>
          </a:solidFill>
        </p:spPr>
        <p:txBody>
          <a:bodyPr wrap="square" lIns="0" tIns="0" rIns="0" bIns="0" rtlCol="0">
            <a:noAutofit/>
          </a:bodyPr>
          <a:lstStyle/>
          <a:p>
            <a:endParaRPr/>
          </a:p>
        </p:txBody>
      </p:sp>
      <p:sp>
        <p:nvSpPr>
          <p:cNvPr id="9" name="object 9"/>
          <p:cNvSpPr/>
          <p:nvPr/>
        </p:nvSpPr>
        <p:spPr>
          <a:xfrm>
            <a:off x="5010150" y="1504950"/>
            <a:ext cx="1833675" cy="910589"/>
          </a:xfrm>
          <a:custGeom>
            <a:avLst/>
            <a:gdLst/>
            <a:ahLst/>
            <a:cxnLst/>
            <a:rect l="l" t="t" r="r" b="b"/>
            <a:pathLst>
              <a:path w="1833675" h="910589">
                <a:moveTo>
                  <a:pt x="1833675" y="910589"/>
                </a:moveTo>
                <a:lnTo>
                  <a:pt x="12953" y="0"/>
                </a:lnTo>
                <a:lnTo>
                  <a:pt x="0" y="25908"/>
                </a:lnTo>
                <a:lnTo>
                  <a:pt x="1769810" y="910589"/>
                </a:lnTo>
                <a:lnTo>
                  <a:pt x="1833675" y="910589"/>
                </a:lnTo>
                <a:close/>
              </a:path>
            </a:pathLst>
          </a:custGeom>
          <a:solidFill>
            <a:srgbClr val="000000"/>
          </a:solidFill>
        </p:spPr>
        <p:txBody>
          <a:bodyPr wrap="square" lIns="0" tIns="0" rIns="0" bIns="0" rtlCol="0">
            <a:noAutofit/>
          </a:bodyPr>
          <a:lstStyle/>
          <a:p>
            <a:endParaRPr/>
          </a:p>
        </p:txBody>
      </p:sp>
      <p:sp>
        <p:nvSpPr>
          <p:cNvPr id="11" name="object 11"/>
          <p:cNvSpPr/>
          <p:nvPr/>
        </p:nvSpPr>
        <p:spPr>
          <a:xfrm>
            <a:off x="3886200" y="2438400"/>
            <a:ext cx="1219200" cy="838200"/>
          </a:xfrm>
          <a:custGeom>
            <a:avLst/>
            <a:gdLst/>
            <a:ahLst/>
            <a:cxnLst/>
            <a:rect l="l" t="t" r="r" b="b"/>
            <a:pathLst>
              <a:path w="1219200" h="838200">
                <a:moveTo>
                  <a:pt x="0" y="0"/>
                </a:moveTo>
                <a:lnTo>
                  <a:pt x="0" y="838200"/>
                </a:lnTo>
                <a:lnTo>
                  <a:pt x="1219200" y="838200"/>
                </a:lnTo>
                <a:lnTo>
                  <a:pt x="1219200" y="0"/>
                </a:lnTo>
                <a:lnTo>
                  <a:pt x="0" y="0"/>
                </a:lnTo>
                <a:close/>
              </a:path>
            </a:pathLst>
          </a:custGeom>
          <a:solidFill>
            <a:srgbClr val="FEE5FF"/>
          </a:solidFill>
        </p:spPr>
        <p:txBody>
          <a:bodyPr wrap="square" lIns="0" tIns="0" rIns="0" bIns="0" rtlCol="0">
            <a:noAutofit/>
          </a:bodyPr>
          <a:lstStyle/>
          <a:p>
            <a:endParaRPr/>
          </a:p>
        </p:txBody>
      </p:sp>
      <p:sp>
        <p:nvSpPr>
          <p:cNvPr id="12" name="object 12"/>
          <p:cNvSpPr/>
          <p:nvPr/>
        </p:nvSpPr>
        <p:spPr>
          <a:xfrm>
            <a:off x="3880103" y="2432304"/>
            <a:ext cx="1232153" cy="851154"/>
          </a:xfrm>
          <a:custGeom>
            <a:avLst/>
            <a:gdLst/>
            <a:ahLst/>
            <a:cxnLst/>
            <a:rect l="l" t="t" r="r" b="b"/>
            <a:pathLst>
              <a:path w="1232153" h="851154">
                <a:moveTo>
                  <a:pt x="1232153" y="851154"/>
                </a:moveTo>
                <a:lnTo>
                  <a:pt x="1232153" y="0"/>
                </a:lnTo>
                <a:lnTo>
                  <a:pt x="0" y="0"/>
                </a:lnTo>
                <a:lnTo>
                  <a:pt x="0" y="851154"/>
                </a:lnTo>
                <a:lnTo>
                  <a:pt x="6096" y="851154"/>
                </a:lnTo>
                <a:lnTo>
                  <a:pt x="6096" y="12953"/>
                </a:lnTo>
                <a:lnTo>
                  <a:pt x="12954" y="6095"/>
                </a:lnTo>
                <a:lnTo>
                  <a:pt x="12954" y="12953"/>
                </a:lnTo>
                <a:lnTo>
                  <a:pt x="1219200" y="12953"/>
                </a:lnTo>
                <a:lnTo>
                  <a:pt x="1219200" y="6095"/>
                </a:lnTo>
                <a:lnTo>
                  <a:pt x="1225296" y="12953"/>
                </a:lnTo>
                <a:lnTo>
                  <a:pt x="1225296" y="851154"/>
                </a:lnTo>
                <a:lnTo>
                  <a:pt x="1232153" y="851154"/>
                </a:lnTo>
                <a:close/>
              </a:path>
              <a:path w="1232153" h="851154">
                <a:moveTo>
                  <a:pt x="12954" y="12953"/>
                </a:moveTo>
                <a:lnTo>
                  <a:pt x="12954" y="6095"/>
                </a:lnTo>
                <a:lnTo>
                  <a:pt x="6096" y="12953"/>
                </a:lnTo>
                <a:lnTo>
                  <a:pt x="12954" y="12953"/>
                </a:lnTo>
                <a:close/>
              </a:path>
              <a:path w="1232153" h="851154">
                <a:moveTo>
                  <a:pt x="12954" y="838200"/>
                </a:moveTo>
                <a:lnTo>
                  <a:pt x="12954" y="12953"/>
                </a:lnTo>
                <a:lnTo>
                  <a:pt x="6096" y="12953"/>
                </a:lnTo>
                <a:lnTo>
                  <a:pt x="6096" y="838200"/>
                </a:lnTo>
                <a:lnTo>
                  <a:pt x="12954" y="838200"/>
                </a:lnTo>
                <a:close/>
              </a:path>
              <a:path w="1232153" h="851154">
                <a:moveTo>
                  <a:pt x="1225296" y="838200"/>
                </a:moveTo>
                <a:lnTo>
                  <a:pt x="6096" y="838200"/>
                </a:lnTo>
                <a:lnTo>
                  <a:pt x="12954" y="844296"/>
                </a:lnTo>
                <a:lnTo>
                  <a:pt x="12954" y="851154"/>
                </a:lnTo>
                <a:lnTo>
                  <a:pt x="1219200" y="851154"/>
                </a:lnTo>
                <a:lnTo>
                  <a:pt x="1219200" y="844296"/>
                </a:lnTo>
                <a:lnTo>
                  <a:pt x="1225296" y="838200"/>
                </a:lnTo>
                <a:close/>
              </a:path>
              <a:path w="1232153" h="851154">
                <a:moveTo>
                  <a:pt x="12954" y="851154"/>
                </a:moveTo>
                <a:lnTo>
                  <a:pt x="12954" y="844296"/>
                </a:lnTo>
                <a:lnTo>
                  <a:pt x="6096" y="838200"/>
                </a:lnTo>
                <a:lnTo>
                  <a:pt x="6096" y="851154"/>
                </a:lnTo>
                <a:lnTo>
                  <a:pt x="12954" y="851154"/>
                </a:lnTo>
                <a:close/>
              </a:path>
              <a:path w="1232153" h="851154">
                <a:moveTo>
                  <a:pt x="1225296" y="12953"/>
                </a:moveTo>
                <a:lnTo>
                  <a:pt x="1219200" y="6095"/>
                </a:lnTo>
                <a:lnTo>
                  <a:pt x="1219200" y="12953"/>
                </a:lnTo>
                <a:lnTo>
                  <a:pt x="1225296" y="12953"/>
                </a:lnTo>
                <a:close/>
              </a:path>
              <a:path w="1232153" h="851154">
                <a:moveTo>
                  <a:pt x="1225296" y="838200"/>
                </a:moveTo>
                <a:lnTo>
                  <a:pt x="1225296" y="12953"/>
                </a:lnTo>
                <a:lnTo>
                  <a:pt x="1219200" y="12953"/>
                </a:lnTo>
                <a:lnTo>
                  <a:pt x="1219200" y="838200"/>
                </a:lnTo>
                <a:lnTo>
                  <a:pt x="1225296" y="838200"/>
                </a:lnTo>
                <a:close/>
              </a:path>
              <a:path w="1232153" h="851154">
                <a:moveTo>
                  <a:pt x="1225296" y="851154"/>
                </a:moveTo>
                <a:lnTo>
                  <a:pt x="1225296" y="838200"/>
                </a:lnTo>
                <a:lnTo>
                  <a:pt x="1219200" y="844296"/>
                </a:lnTo>
                <a:lnTo>
                  <a:pt x="1219200" y="851154"/>
                </a:lnTo>
                <a:lnTo>
                  <a:pt x="1225296" y="851154"/>
                </a:lnTo>
                <a:close/>
              </a:path>
            </a:pathLst>
          </a:custGeom>
          <a:solidFill>
            <a:srgbClr val="000000"/>
          </a:solidFill>
        </p:spPr>
        <p:txBody>
          <a:bodyPr wrap="square" lIns="0" tIns="0" rIns="0" bIns="0" rtlCol="0">
            <a:noAutofit/>
          </a:bodyPr>
          <a:lstStyle/>
          <a:p>
            <a:endParaRPr/>
          </a:p>
        </p:txBody>
      </p:sp>
      <p:sp>
        <p:nvSpPr>
          <p:cNvPr id="13" name="object 13"/>
          <p:cNvSpPr/>
          <p:nvPr/>
        </p:nvSpPr>
        <p:spPr>
          <a:xfrm>
            <a:off x="5688295" y="3124200"/>
            <a:ext cx="1425191" cy="270510"/>
          </a:xfrm>
          <a:custGeom>
            <a:avLst/>
            <a:gdLst/>
            <a:ahLst/>
            <a:cxnLst/>
            <a:rect l="l" t="t" r="r" b="b"/>
            <a:pathLst>
              <a:path w="1425191" h="270510">
                <a:moveTo>
                  <a:pt x="1425191" y="270510"/>
                </a:moveTo>
                <a:lnTo>
                  <a:pt x="1389087" y="234049"/>
                </a:lnTo>
                <a:lnTo>
                  <a:pt x="1349058" y="199640"/>
                </a:lnTo>
                <a:lnTo>
                  <a:pt x="1305340" y="167449"/>
                </a:lnTo>
                <a:lnTo>
                  <a:pt x="1258147" y="137624"/>
                </a:lnTo>
                <a:lnTo>
                  <a:pt x="1207695" y="110313"/>
                </a:lnTo>
                <a:lnTo>
                  <a:pt x="1154197" y="85662"/>
                </a:lnTo>
                <a:lnTo>
                  <a:pt x="1097869" y="63820"/>
                </a:lnTo>
                <a:lnTo>
                  <a:pt x="1038926" y="44934"/>
                </a:lnTo>
                <a:lnTo>
                  <a:pt x="977583" y="29151"/>
                </a:lnTo>
                <a:lnTo>
                  <a:pt x="914054" y="16618"/>
                </a:lnTo>
                <a:lnTo>
                  <a:pt x="848555" y="7484"/>
                </a:lnTo>
                <a:lnTo>
                  <a:pt x="781300" y="1895"/>
                </a:lnTo>
                <a:lnTo>
                  <a:pt x="712504" y="0"/>
                </a:lnTo>
                <a:lnTo>
                  <a:pt x="643812" y="1895"/>
                </a:lnTo>
                <a:lnTo>
                  <a:pt x="576639" y="7484"/>
                </a:lnTo>
                <a:lnTo>
                  <a:pt x="511202" y="16618"/>
                </a:lnTo>
                <a:lnTo>
                  <a:pt x="447718" y="29151"/>
                </a:lnTo>
                <a:lnTo>
                  <a:pt x="386404" y="44934"/>
                </a:lnTo>
                <a:lnTo>
                  <a:pt x="327476" y="63820"/>
                </a:lnTo>
                <a:lnTo>
                  <a:pt x="271150" y="85662"/>
                </a:lnTo>
                <a:lnTo>
                  <a:pt x="217643" y="110313"/>
                </a:lnTo>
                <a:lnTo>
                  <a:pt x="167172" y="137624"/>
                </a:lnTo>
                <a:lnTo>
                  <a:pt x="119954" y="167449"/>
                </a:lnTo>
                <a:lnTo>
                  <a:pt x="76205" y="199640"/>
                </a:lnTo>
                <a:lnTo>
                  <a:pt x="36141" y="234049"/>
                </a:lnTo>
                <a:lnTo>
                  <a:pt x="0" y="270510"/>
                </a:lnTo>
                <a:lnTo>
                  <a:pt x="1425191" y="270510"/>
                </a:lnTo>
                <a:close/>
              </a:path>
            </a:pathLst>
          </a:custGeom>
          <a:solidFill>
            <a:srgbClr val="65EAED"/>
          </a:solidFill>
        </p:spPr>
        <p:txBody>
          <a:bodyPr wrap="square" lIns="0" tIns="0" rIns="0" bIns="0" rtlCol="0">
            <a:noAutofit/>
          </a:bodyPr>
          <a:lstStyle/>
          <a:p>
            <a:endParaRPr/>
          </a:p>
        </p:txBody>
      </p:sp>
      <p:sp>
        <p:nvSpPr>
          <p:cNvPr id="14" name="object 14"/>
          <p:cNvSpPr/>
          <p:nvPr/>
        </p:nvSpPr>
        <p:spPr>
          <a:xfrm>
            <a:off x="5679889" y="3118104"/>
            <a:ext cx="1441934" cy="276606"/>
          </a:xfrm>
          <a:custGeom>
            <a:avLst/>
            <a:gdLst/>
            <a:ahLst/>
            <a:cxnLst/>
            <a:rect l="l" t="t" r="r" b="b"/>
            <a:pathLst>
              <a:path w="1441934" h="276606">
                <a:moveTo>
                  <a:pt x="1441934" y="276606"/>
                </a:moveTo>
                <a:lnTo>
                  <a:pt x="1385288" y="220158"/>
                </a:lnTo>
                <a:lnTo>
                  <a:pt x="1345326" y="188098"/>
                </a:lnTo>
                <a:lnTo>
                  <a:pt x="1302744" y="158622"/>
                </a:lnTo>
                <a:lnTo>
                  <a:pt x="1257901" y="131716"/>
                </a:lnTo>
                <a:lnTo>
                  <a:pt x="1211157" y="107364"/>
                </a:lnTo>
                <a:lnTo>
                  <a:pt x="1162873" y="85553"/>
                </a:lnTo>
                <a:lnTo>
                  <a:pt x="1113408" y="66268"/>
                </a:lnTo>
                <a:lnTo>
                  <a:pt x="1063123" y="49493"/>
                </a:lnTo>
                <a:lnTo>
                  <a:pt x="1012377" y="35215"/>
                </a:lnTo>
                <a:lnTo>
                  <a:pt x="961531" y="23419"/>
                </a:lnTo>
                <a:lnTo>
                  <a:pt x="910945" y="14090"/>
                </a:lnTo>
                <a:lnTo>
                  <a:pt x="860978" y="7214"/>
                </a:lnTo>
                <a:lnTo>
                  <a:pt x="811991" y="2776"/>
                </a:lnTo>
                <a:lnTo>
                  <a:pt x="764344" y="762"/>
                </a:lnTo>
                <a:lnTo>
                  <a:pt x="720910" y="0"/>
                </a:lnTo>
                <a:lnTo>
                  <a:pt x="677476" y="762"/>
                </a:lnTo>
                <a:lnTo>
                  <a:pt x="631125" y="2809"/>
                </a:lnTo>
                <a:lnTo>
                  <a:pt x="583538" y="7106"/>
                </a:lnTo>
                <a:lnTo>
                  <a:pt x="535040" y="13673"/>
                </a:lnTo>
                <a:lnTo>
                  <a:pt x="485958" y="22527"/>
                </a:lnTo>
                <a:lnTo>
                  <a:pt x="436615" y="33685"/>
                </a:lnTo>
                <a:lnTo>
                  <a:pt x="387338" y="47167"/>
                </a:lnTo>
                <a:lnTo>
                  <a:pt x="338452" y="62990"/>
                </a:lnTo>
                <a:lnTo>
                  <a:pt x="290282" y="81172"/>
                </a:lnTo>
                <a:lnTo>
                  <a:pt x="243154" y="101732"/>
                </a:lnTo>
                <a:lnTo>
                  <a:pt x="197392" y="124687"/>
                </a:lnTo>
                <a:lnTo>
                  <a:pt x="153322" y="150055"/>
                </a:lnTo>
                <a:lnTo>
                  <a:pt x="111270" y="177855"/>
                </a:lnTo>
                <a:lnTo>
                  <a:pt x="71561" y="208105"/>
                </a:lnTo>
                <a:lnTo>
                  <a:pt x="34519" y="240823"/>
                </a:lnTo>
                <a:lnTo>
                  <a:pt x="472" y="276026"/>
                </a:lnTo>
                <a:lnTo>
                  <a:pt x="0" y="276606"/>
                </a:lnTo>
                <a:lnTo>
                  <a:pt x="17581" y="276606"/>
                </a:lnTo>
                <a:lnTo>
                  <a:pt x="19527" y="274315"/>
                </a:lnTo>
                <a:lnTo>
                  <a:pt x="55240" y="238991"/>
                </a:lnTo>
                <a:lnTo>
                  <a:pt x="94010" y="206352"/>
                </a:lnTo>
                <a:lnTo>
                  <a:pt x="135498" y="176370"/>
                </a:lnTo>
                <a:lnTo>
                  <a:pt x="179363" y="149013"/>
                </a:lnTo>
                <a:lnTo>
                  <a:pt x="225267" y="124253"/>
                </a:lnTo>
                <a:lnTo>
                  <a:pt x="272869" y="102060"/>
                </a:lnTo>
                <a:lnTo>
                  <a:pt x="321830" y="82405"/>
                </a:lnTo>
                <a:lnTo>
                  <a:pt x="371810" y="65257"/>
                </a:lnTo>
                <a:lnTo>
                  <a:pt x="422470" y="50587"/>
                </a:lnTo>
                <a:lnTo>
                  <a:pt x="473469" y="38366"/>
                </a:lnTo>
                <a:lnTo>
                  <a:pt x="524469" y="28564"/>
                </a:lnTo>
                <a:lnTo>
                  <a:pt x="575128" y="21151"/>
                </a:lnTo>
                <a:lnTo>
                  <a:pt x="625108" y="16099"/>
                </a:lnTo>
                <a:lnTo>
                  <a:pt x="674070" y="13376"/>
                </a:lnTo>
                <a:lnTo>
                  <a:pt x="721672" y="12954"/>
                </a:lnTo>
                <a:lnTo>
                  <a:pt x="764344" y="13716"/>
                </a:lnTo>
                <a:lnTo>
                  <a:pt x="807016" y="16002"/>
                </a:lnTo>
                <a:lnTo>
                  <a:pt x="851689" y="19344"/>
                </a:lnTo>
                <a:lnTo>
                  <a:pt x="897554" y="24947"/>
                </a:lnTo>
                <a:lnTo>
                  <a:pt x="944279" y="32820"/>
                </a:lnTo>
                <a:lnTo>
                  <a:pt x="991533" y="42968"/>
                </a:lnTo>
                <a:lnTo>
                  <a:pt x="1038985" y="55398"/>
                </a:lnTo>
                <a:lnTo>
                  <a:pt x="1086302" y="70118"/>
                </a:lnTo>
                <a:lnTo>
                  <a:pt x="1133155" y="87134"/>
                </a:lnTo>
                <a:lnTo>
                  <a:pt x="1179212" y="106453"/>
                </a:lnTo>
                <a:lnTo>
                  <a:pt x="1224141" y="128082"/>
                </a:lnTo>
                <a:lnTo>
                  <a:pt x="1267611" y="152028"/>
                </a:lnTo>
                <a:lnTo>
                  <a:pt x="1309292" y="178298"/>
                </a:lnTo>
                <a:lnTo>
                  <a:pt x="1348851" y="206899"/>
                </a:lnTo>
                <a:lnTo>
                  <a:pt x="1385957" y="237838"/>
                </a:lnTo>
                <a:lnTo>
                  <a:pt x="1420280" y="271121"/>
                </a:lnTo>
                <a:lnTo>
                  <a:pt x="1425083" y="276606"/>
                </a:lnTo>
                <a:lnTo>
                  <a:pt x="1441934" y="276606"/>
                </a:lnTo>
                <a:close/>
              </a:path>
            </a:pathLst>
          </a:custGeom>
          <a:solidFill>
            <a:srgbClr val="000000"/>
          </a:solidFill>
        </p:spPr>
        <p:txBody>
          <a:bodyPr wrap="square" lIns="0" tIns="0" rIns="0" bIns="0" rtlCol="0">
            <a:noAutofit/>
          </a:bodyPr>
          <a:lstStyle/>
          <a:p>
            <a:endParaRPr/>
          </a:p>
        </p:txBody>
      </p:sp>
      <p:sp>
        <p:nvSpPr>
          <p:cNvPr id="15" name="object 15"/>
          <p:cNvSpPr/>
          <p:nvPr/>
        </p:nvSpPr>
        <p:spPr>
          <a:xfrm>
            <a:off x="7685314" y="3060807"/>
            <a:ext cx="1058806" cy="346709"/>
          </a:xfrm>
          <a:custGeom>
            <a:avLst/>
            <a:gdLst/>
            <a:ahLst/>
            <a:cxnLst/>
            <a:rect l="l" t="t" r="r" b="b"/>
            <a:pathLst>
              <a:path w="1058806" h="346709">
                <a:moveTo>
                  <a:pt x="1058806" y="346709"/>
                </a:moveTo>
                <a:lnTo>
                  <a:pt x="1021341" y="280793"/>
                </a:lnTo>
                <a:lnTo>
                  <a:pt x="992223" y="239506"/>
                </a:lnTo>
                <a:lnTo>
                  <a:pt x="960423" y="200882"/>
                </a:lnTo>
                <a:lnTo>
                  <a:pt x="926096" y="165098"/>
                </a:lnTo>
                <a:lnTo>
                  <a:pt x="889400" y="132331"/>
                </a:lnTo>
                <a:lnTo>
                  <a:pt x="850491" y="102758"/>
                </a:lnTo>
                <a:lnTo>
                  <a:pt x="809525" y="76555"/>
                </a:lnTo>
                <a:lnTo>
                  <a:pt x="766660" y="53899"/>
                </a:lnTo>
                <a:lnTo>
                  <a:pt x="722052" y="34966"/>
                </a:lnTo>
                <a:lnTo>
                  <a:pt x="675858" y="19933"/>
                </a:lnTo>
                <a:lnTo>
                  <a:pt x="628233" y="8977"/>
                </a:lnTo>
                <a:lnTo>
                  <a:pt x="579335" y="2273"/>
                </a:lnTo>
                <a:lnTo>
                  <a:pt x="529321" y="0"/>
                </a:lnTo>
                <a:lnTo>
                  <a:pt x="479410" y="2273"/>
                </a:lnTo>
                <a:lnTo>
                  <a:pt x="430594" y="8977"/>
                </a:lnTo>
                <a:lnTo>
                  <a:pt x="383032" y="19933"/>
                </a:lnTo>
                <a:lnTo>
                  <a:pt x="336883" y="34966"/>
                </a:lnTo>
                <a:lnTo>
                  <a:pt x="292303" y="53899"/>
                </a:lnTo>
                <a:lnTo>
                  <a:pt x="249453" y="76555"/>
                </a:lnTo>
                <a:lnTo>
                  <a:pt x="208490" y="102758"/>
                </a:lnTo>
                <a:lnTo>
                  <a:pt x="169572" y="132331"/>
                </a:lnTo>
                <a:lnTo>
                  <a:pt x="132857" y="165098"/>
                </a:lnTo>
                <a:lnTo>
                  <a:pt x="98505" y="200882"/>
                </a:lnTo>
                <a:lnTo>
                  <a:pt x="66673" y="239506"/>
                </a:lnTo>
                <a:lnTo>
                  <a:pt x="37520" y="280793"/>
                </a:lnTo>
                <a:lnTo>
                  <a:pt x="11204" y="324568"/>
                </a:lnTo>
                <a:lnTo>
                  <a:pt x="0" y="346709"/>
                </a:lnTo>
                <a:lnTo>
                  <a:pt x="1058806" y="346709"/>
                </a:lnTo>
                <a:close/>
              </a:path>
            </a:pathLst>
          </a:custGeom>
          <a:solidFill>
            <a:srgbClr val="99FF66"/>
          </a:solidFill>
        </p:spPr>
        <p:txBody>
          <a:bodyPr wrap="square" lIns="0" tIns="0" rIns="0" bIns="0" rtlCol="0">
            <a:noAutofit/>
          </a:bodyPr>
          <a:lstStyle/>
          <a:p>
            <a:endParaRPr/>
          </a:p>
        </p:txBody>
      </p:sp>
      <p:sp>
        <p:nvSpPr>
          <p:cNvPr id="16" name="object 16"/>
          <p:cNvSpPr/>
          <p:nvPr/>
        </p:nvSpPr>
        <p:spPr>
          <a:xfrm>
            <a:off x="7693651" y="3041904"/>
            <a:ext cx="1072539" cy="352805"/>
          </a:xfrm>
          <a:custGeom>
            <a:avLst/>
            <a:gdLst/>
            <a:ahLst/>
            <a:cxnLst/>
            <a:rect l="l" t="t" r="r" b="b"/>
            <a:pathLst>
              <a:path w="1072539" h="352805">
                <a:moveTo>
                  <a:pt x="1072539" y="352805"/>
                </a:moveTo>
                <a:lnTo>
                  <a:pt x="1034698" y="285801"/>
                </a:lnTo>
                <a:lnTo>
                  <a:pt x="1007092" y="246136"/>
                </a:lnTo>
                <a:lnTo>
                  <a:pt x="976884" y="208659"/>
                </a:lnTo>
                <a:lnTo>
                  <a:pt x="944167" y="173577"/>
                </a:lnTo>
                <a:lnTo>
                  <a:pt x="909032" y="141098"/>
                </a:lnTo>
                <a:lnTo>
                  <a:pt x="871572" y="111431"/>
                </a:lnTo>
                <a:lnTo>
                  <a:pt x="831878" y="84785"/>
                </a:lnTo>
                <a:lnTo>
                  <a:pt x="790042" y="61367"/>
                </a:lnTo>
                <a:lnTo>
                  <a:pt x="746156" y="41386"/>
                </a:lnTo>
                <a:lnTo>
                  <a:pt x="700312" y="25051"/>
                </a:lnTo>
                <a:lnTo>
                  <a:pt x="652602" y="12569"/>
                </a:lnTo>
                <a:lnTo>
                  <a:pt x="603117" y="4149"/>
                </a:lnTo>
                <a:lnTo>
                  <a:pt x="551950" y="0"/>
                </a:lnTo>
                <a:lnTo>
                  <a:pt x="519946" y="0"/>
                </a:lnTo>
                <a:lnTo>
                  <a:pt x="468671" y="4316"/>
                </a:lnTo>
                <a:lnTo>
                  <a:pt x="419131" y="12854"/>
                </a:lnTo>
                <a:lnTo>
                  <a:pt x="371409" y="25412"/>
                </a:lnTo>
                <a:lnTo>
                  <a:pt x="325592" y="41785"/>
                </a:lnTo>
                <a:lnTo>
                  <a:pt x="281764" y="61771"/>
                </a:lnTo>
                <a:lnTo>
                  <a:pt x="240011" y="85166"/>
                </a:lnTo>
                <a:lnTo>
                  <a:pt x="200418" y="111767"/>
                </a:lnTo>
                <a:lnTo>
                  <a:pt x="163070" y="141371"/>
                </a:lnTo>
                <a:lnTo>
                  <a:pt x="128052" y="173774"/>
                </a:lnTo>
                <a:lnTo>
                  <a:pt x="95450" y="208773"/>
                </a:lnTo>
                <a:lnTo>
                  <a:pt x="65348" y="246166"/>
                </a:lnTo>
                <a:lnTo>
                  <a:pt x="37832" y="285748"/>
                </a:lnTo>
                <a:lnTo>
                  <a:pt x="12987" y="327316"/>
                </a:lnTo>
                <a:lnTo>
                  <a:pt x="0" y="352805"/>
                </a:lnTo>
                <a:lnTo>
                  <a:pt x="14238" y="352805"/>
                </a:lnTo>
                <a:lnTo>
                  <a:pt x="23702" y="334222"/>
                </a:lnTo>
                <a:lnTo>
                  <a:pt x="48106" y="293365"/>
                </a:lnTo>
                <a:lnTo>
                  <a:pt x="75139" y="254439"/>
                </a:lnTo>
                <a:lnTo>
                  <a:pt x="104713" y="217651"/>
                </a:lnTo>
                <a:lnTo>
                  <a:pt x="136740" y="183207"/>
                </a:lnTo>
                <a:lnTo>
                  <a:pt x="171130" y="151316"/>
                </a:lnTo>
                <a:lnTo>
                  <a:pt x="207796" y="122184"/>
                </a:lnTo>
                <a:lnTo>
                  <a:pt x="246648" y="96020"/>
                </a:lnTo>
                <a:lnTo>
                  <a:pt x="287598" y="73029"/>
                </a:lnTo>
                <a:lnTo>
                  <a:pt x="330556" y="53421"/>
                </a:lnTo>
                <a:lnTo>
                  <a:pt x="375436" y="37402"/>
                </a:lnTo>
                <a:lnTo>
                  <a:pt x="422146" y="25180"/>
                </a:lnTo>
                <a:lnTo>
                  <a:pt x="470600" y="16961"/>
                </a:lnTo>
                <a:lnTo>
                  <a:pt x="519946" y="13014"/>
                </a:lnTo>
                <a:lnTo>
                  <a:pt x="551950" y="12954"/>
                </a:lnTo>
                <a:lnTo>
                  <a:pt x="602099" y="16970"/>
                </a:lnTo>
                <a:lnTo>
                  <a:pt x="650589" y="25209"/>
                </a:lnTo>
                <a:lnTo>
                  <a:pt x="697332" y="37464"/>
                </a:lnTo>
                <a:lnTo>
                  <a:pt x="742239" y="53525"/>
                </a:lnTo>
                <a:lnTo>
                  <a:pt x="785221" y="73182"/>
                </a:lnTo>
                <a:lnTo>
                  <a:pt x="826189" y="96228"/>
                </a:lnTo>
                <a:lnTo>
                  <a:pt x="865055" y="122453"/>
                </a:lnTo>
                <a:lnTo>
                  <a:pt x="901730" y="151648"/>
                </a:lnTo>
                <a:lnTo>
                  <a:pt x="936126" y="183604"/>
                </a:lnTo>
                <a:lnTo>
                  <a:pt x="968154" y="218112"/>
                </a:lnTo>
                <a:lnTo>
                  <a:pt x="997725" y="254964"/>
                </a:lnTo>
                <a:lnTo>
                  <a:pt x="1024751" y="293950"/>
                </a:lnTo>
                <a:lnTo>
                  <a:pt x="1049143" y="334862"/>
                </a:lnTo>
                <a:lnTo>
                  <a:pt x="1058264" y="352805"/>
                </a:lnTo>
                <a:lnTo>
                  <a:pt x="1072539" y="352805"/>
                </a:lnTo>
                <a:close/>
              </a:path>
            </a:pathLst>
          </a:custGeom>
          <a:solidFill>
            <a:srgbClr val="000000"/>
          </a:solidFill>
        </p:spPr>
        <p:txBody>
          <a:bodyPr wrap="square" lIns="0" tIns="0" rIns="0" bIns="0" rtlCol="0">
            <a:noAutofit/>
          </a:bodyPr>
          <a:lstStyle/>
          <a:p>
            <a:endParaRPr/>
          </a:p>
        </p:txBody>
      </p:sp>
      <p:sp>
        <p:nvSpPr>
          <p:cNvPr id="17" name="object 17"/>
          <p:cNvSpPr/>
          <p:nvPr/>
        </p:nvSpPr>
        <p:spPr>
          <a:xfrm>
            <a:off x="3471849" y="2415540"/>
            <a:ext cx="242306" cy="979169"/>
          </a:xfrm>
          <a:custGeom>
            <a:avLst/>
            <a:gdLst/>
            <a:ahLst/>
            <a:cxnLst/>
            <a:rect l="l" t="t" r="r" b="b"/>
            <a:pathLst>
              <a:path w="242306" h="979169">
                <a:moveTo>
                  <a:pt x="242306" y="0"/>
                </a:moveTo>
                <a:lnTo>
                  <a:pt x="212787" y="0"/>
                </a:lnTo>
                <a:lnTo>
                  <a:pt x="0" y="979169"/>
                </a:lnTo>
                <a:lnTo>
                  <a:pt x="29518" y="979169"/>
                </a:lnTo>
                <a:lnTo>
                  <a:pt x="242306" y="0"/>
                </a:lnTo>
                <a:close/>
              </a:path>
            </a:pathLst>
          </a:custGeom>
          <a:solidFill>
            <a:srgbClr val="000000"/>
          </a:solidFill>
        </p:spPr>
        <p:txBody>
          <a:bodyPr wrap="square" lIns="0" tIns="0" rIns="0" bIns="0" rtlCol="0">
            <a:noAutofit/>
          </a:bodyPr>
          <a:lstStyle/>
          <a:p>
            <a:endParaRPr/>
          </a:p>
        </p:txBody>
      </p:sp>
      <p:sp>
        <p:nvSpPr>
          <p:cNvPr id="18" name="object 18"/>
          <p:cNvSpPr/>
          <p:nvPr/>
        </p:nvSpPr>
        <p:spPr>
          <a:xfrm>
            <a:off x="3587701" y="2971800"/>
            <a:ext cx="298498" cy="422910"/>
          </a:xfrm>
          <a:custGeom>
            <a:avLst/>
            <a:gdLst/>
            <a:ahLst/>
            <a:cxnLst/>
            <a:rect l="l" t="t" r="r" b="b"/>
            <a:pathLst>
              <a:path w="298498" h="422910">
                <a:moveTo>
                  <a:pt x="279152" y="56064"/>
                </a:moveTo>
                <a:lnTo>
                  <a:pt x="255527" y="40060"/>
                </a:lnTo>
                <a:lnTo>
                  <a:pt x="0" y="422910"/>
                </a:lnTo>
                <a:lnTo>
                  <a:pt x="34447" y="422910"/>
                </a:lnTo>
                <a:lnTo>
                  <a:pt x="279152" y="56064"/>
                </a:lnTo>
                <a:close/>
              </a:path>
              <a:path w="298498" h="422910">
                <a:moveTo>
                  <a:pt x="298498" y="0"/>
                </a:moveTo>
                <a:lnTo>
                  <a:pt x="243634" y="32004"/>
                </a:lnTo>
                <a:lnTo>
                  <a:pt x="255527" y="40060"/>
                </a:lnTo>
                <a:lnTo>
                  <a:pt x="263446" y="28194"/>
                </a:lnTo>
                <a:lnTo>
                  <a:pt x="287068" y="44196"/>
                </a:lnTo>
                <a:lnTo>
                  <a:pt x="287068" y="61427"/>
                </a:lnTo>
                <a:lnTo>
                  <a:pt x="290878" y="64008"/>
                </a:lnTo>
                <a:lnTo>
                  <a:pt x="298498" y="0"/>
                </a:lnTo>
                <a:close/>
              </a:path>
              <a:path w="298498" h="422910">
                <a:moveTo>
                  <a:pt x="287068" y="44196"/>
                </a:moveTo>
                <a:lnTo>
                  <a:pt x="263446" y="28194"/>
                </a:lnTo>
                <a:lnTo>
                  <a:pt x="255527" y="40060"/>
                </a:lnTo>
                <a:lnTo>
                  <a:pt x="279152" y="56064"/>
                </a:lnTo>
                <a:lnTo>
                  <a:pt x="287068" y="44196"/>
                </a:lnTo>
                <a:close/>
              </a:path>
              <a:path w="298498" h="422910">
                <a:moveTo>
                  <a:pt x="287068" y="61427"/>
                </a:moveTo>
                <a:lnTo>
                  <a:pt x="287068" y="44196"/>
                </a:lnTo>
                <a:lnTo>
                  <a:pt x="279152" y="56064"/>
                </a:lnTo>
                <a:lnTo>
                  <a:pt x="287068" y="61427"/>
                </a:lnTo>
                <a:close/>
              </a:path>
            </a:pathLst>
          </a:custGeom>
          <a:solidFill>
            <a:srgbClr val="000000"/>
          </a:solidFill>
        </p:spPr>
        <p:txBody>
          <a:bodyPr wrap="square" lIns="0" tIns="0" rIns="0" bIns="0" rtlCol="0">
            <a:noAutofit/>
          </a:bodyPr>
          <a:lstStyle/>
          <a:p>
            <a:endParaRPr/>
          </a:p>
        </p:txBody>
      </p:sp>
      <p:sp>
        <p:nvSpPr>
          <p:cNvPr id="19" name="object 19"/>
          <p:cNvSpPr/>
          <p:nvPr/>
        </p:nvSpPr>
        <p:spPr>
          <a:xfrm>
            <a:off x="5087111" y="2877311"/>
            <a:ext cx="704088" cy="326136"/>
          </a:xfrm>
          <a:custGeom>
            <a:avLst/>
            <a:gdLst/>
            <a:ahLst/>
            <a:cxnLst/>
            <a:rect l="l" t="t" r="r" b="b"/>
            <a:pathLst>
              <a:path w="704088" h="326136">
                <a:moveTo>
                  <a:pt x="658200" y="286789"/>
                </a:moveTo>
                <a:lnTo>
                  <a:pt x="11429" y="0"/>
                </a:lnTo>
                <a:lnTo>
                  <a:pt x="0" y="25908"/>
                </a:lnTo>
                <a:lnTo>
                  <a:pt x="646372" y="313599"/>
                </a:lnTo>
                <a:lnTo>
                  <a:pt x="658200" y="286789"/>
                </a:lnTo>
                <a:close/>
              </a:path>
              <a:path w="704088" h="326136">
                <a:moveTo>
                  <a:pt x="671321" y="324667"/>
                </a:moveTo>
                <a:lnTo>
                  <a:pt x="671321" y="292607"/>
                </a:lnTo>
                <a:lnTo>
                  <a:pt x="659129" y="319277"/>
                </a:lnTo>
                <a:lnTo>
                  <a:pt x="646372" y="313599"/>
                </a:lnTo>
                <a:lnTo>
                  <a:pt x="640841" y="326135"/>
                </a:lnTo>
                <a:lnTo>
                  <a:pt x="671321" y="324667"/>
                </a:lnTo>
                <a:close/>
              </a:path>
              <a:path w="704088" h="326136">
                <a:moveTo>
                  <a:pt x="671321" y="292607"/>
                </a:moveTo>
                <a:lnTo>
                  <a:pt x="658200" y="286789"/>
                </a:lnTo>
                <a:lnTo>
                  <a:pt x="646372" y="313599"/>
                </a:lnTo>
                <a:lnTo>
                  <a:pt x="659129" y="319277"/>
                </a:lnTo>
                <a:lnTo>
                  <a:pt x="671321" y="292607"/>
                </a:lnTo>
                <a:close/>
              </a:path>
              <a:path w="704088" h="326136">
                <a:moveTo>
                  <a:pt x="704087" y="323088"/>
                </a:moveTo>
                <a:lnTo>
                  <a:pt x="663701" y="274320"/>
                </a:lnTo>
                <a:lnTo>
                  <a:pt x="658200" y="286789"/>
                </a:lnTo>
                <a:lnTo>
                  <a:pt x="671321" y="292607"/>
                </a:lnTo>
                <a:lnTo>
                  <a:pt x="671321" y="324667"/>
                </a:lnTo>
                <a:lnTo>
                  <a:pt x="704087" y="323088"/>
                </a:lnTo>
                <a:close/>
              </a:path>
            </a:pathLst>
          </a:custGeom>
          <a:solidFill>
            <a:srgbClr val="000000"/>
          </a:solidFill>
        </p:spPr>
        <p:txBody>
          <a:bodyPr wrap="square" lIns="0" tIns="0" rIns="0" bIns="0" rtlCol="0">
            <a:noAutofit/>
          </a:bodyPr>
          <a:lstStyle/>
          <a:p>
            <a:endParaRPr/>
          </a:p>
        </p:txBody>
      </p:sp>
      <p:sp>
        <p:nvSpPr>
          <p:cNvPr id="20" name="object 20"/>
          <p:cNvSpPr/>
          <p:nvPr/>
        </p:nvSpPr>
        <p:spPr>
          <a:xfrm>
            <a:off x="5166359" y="2880360"/>
            <a:ext cx="2682240" cy="267462"/>
          </a:xfrm>
          <a:custGeom>
            <a:avLst/>
            <a:gdLst/>
            <a:ahLst/>
            <a:cxnLst/>
            <a:rect l="l" t="t" r="r" b="b"/>
            <a:pathLst>
              <a:path w="2682240" h="267462">
                <a:moveTo>
                  <a:pt x="2627000" y="225105"/>
                </a:moveTo>
                <a:lnTo>
                  <a:pt x="2286" y="0"/>
                </a:lnTo>
                <a:lnTo>
                  <a:pt x="0" y="28956"/>
                </a:lnTo>
                <a:lnTo>
                  <a:pt x="2624713" y="253303"/>
                </a:lnTo>
                <a:lnTo>
                  <a:pt x="2627000" y="225105"/>
                </a:lnTo>
                <a:close/>
              </a:path>
              <a:path w="2682240" h="267462">
                <a:moveTo>
                  <a:pt x="2641092" y="260406"/>
                </a:moveTo>
                <a:lnTo>
                  <a:pt x="2641092" y="226313"/>
                </a:lnTo>
                <a:lnTo>
                  <a:pt x="2638806" y="254507"/>
                </a:lnTo>
                <a:lnTo>
                  <a:pt x="2624713" y="253303"/>
                </a:lnTo>
                <a:lnTo>
                  <a:pt x="2623566" y="267461"/>
                </a:lnTo>
                <a:lnTo>
                  <a:pt x="2641092" y="260406"/>
                </a:lnTo>
                <a:close/>
              </a:path>
              <a:path w="2682240" h="267462">
                <a:moveTo>
                  <a:pt x="2641092" y="226313"/>
                </a:moveTo>
                <a:lnTo>
                  <a:pt x="2627000" y="225105"/>
                </a:lnTo>
                <a:lnTo>
                  <a:pt x="2624713" y="253303"/>
                </a:lnTo>
                <a:lnTo>
                  <a:pt x="2638806" y="254507"/>
                </a:lnTo>
                <a:lnTo>
                  <a:pt x="2641092" y="226313"/>
                </a:lnTo>
                <a:close/>
              </a:path>
              <a:path w="2682240" h="267462">
                <a:moveTo>
                  <a:pt x="2682240" y="243839"/>
                </a:moveTo>
                <a:lnTo>
                  <a:pt x="2628138" y="211073"/>
                </a:lnTo>
                <a:lnTo>
                  <a:pt x="2627000" y="225105"/>
                </a:lnTo>
                <a:lnTo>
                  <a:pt x="2641092" y="226313"/>
                </a:lnTo>
                <a:lnTo>
                  <a:pt x="2641092" y="260406"/>
                </a:lnTo>
                <a:lnTo>
                  <a:pt x="2682240" y="243839"/>
                </a:lnTo>
                <a:close/>
              </a:path>
            </a:pathLst>
          </a:custGeom>
          <a:solidFill>
            <a:srgbClr val="000000"/>
          </a:solidFill>
        </p:spPr>
        <p:txBody>
          <a:bodyPr wrap="square" lIns="0" tIns="0" rIns="0" bIns="0" rtlCol="0">
            <a:noAutofit/>
          </a:bodyPr>
          <a:lstStyle/>
          <a:p>
            <a:endParaRPr/>
          </a:p>
        </p:txBody>
      </p:sp>
      <p:sp>
        <p:nvSpPr>
          <p:cNvPr id="21" name="object 21"/>
          <p:cNvSpPr/>
          <p:nvPr/>
        </p:nvSpPr>
        <p:spPr>
          <a:xfrm>
            <a:off x="5559756" y="2415539"/>
            <a:ext cx="460043" cy="784859"/>
          </a:xfrm>
          <a:custGeom>
            <a:avLst/>
            <a:gdLst/>
            <a:ahLst/>
            <a:cxnLst/>
            <a:rect l="l" t="t" r="r" b="b"/>
            <a:pathLst>
              <a:path w="460043" h="784859">
                <a:moveTo>
                  <a:pt x="444814" y="728547"/>
                </a:moveTo>
                <a:lnTo>
                  <a:pt x="33138" y="0"/>
                </a:lnTo>
                <a:lnTo>
                  <a:pt x="0" y="0"/>
                </a:lnTo>
                <a:lnTo>
                  <a:pt x="419600" y="742900"/>
                </a:lnTo>
                <a:lnTo>
                  <a:pt x="444814" y="728547"/>
                </a:lnTo>
                <a:close/>
              </a:path>
              <a:path w="460043" h="784859">
                <a:moveTo>
                  <a:pt x="451661" y="779271"/>
                </a:moveTo>
                <a:lnTo>
                  <a:pt x="451661" y="740663"/>
                </a:lnTo>
                <a:lnTo>
                  <a:pt x="426515" y="755141"/>
                </a:lnTo>
                <a:lnTo>
                  <a:pt x="419600" y="742900"/>
                </a:lnTo>
                <a:lnTo>
                  <a:pt x="407465" y="749807"/>
                </a:lnTo>
                <a:lnTo>
                  <a:pt x="451661" y="779271"/>
                </a:lnTo>
                <a:close/>
              </a:path>
              <a:path w="460043" h="784859">
                <a:moveTo>
                  <a:pt x="451661" y="740663"/>
                </a:moveTo>
                <a:lnTo>
                  <a:pt x="444814" y="728547"/>
                </a:lnTo>
                <a:lnTo>
                  <a:pt x="419600" y="742900"/>
                </a:lnTo>
                <a:lnTo>
                  <a:pt x="426515" y="755141"/>
                </a:lnTo>
                <a:lnTo>
                  <a:pt x="451661" y="740663"/>
                </a:lnTo>
                <a:close/>
              </a:path>
              <a:path w="460043" h="784859">
                <a:moveTo>
                  <a:pt x="460043" y="784859"/>
                </a:moveTo>
                <a:lnTo>
                  <a:pt x="456995" y="721613"/>
                </a:lnTo>
                <a:lnTo>
                  <a:pt x="444814" y="728547"/>
                </a:lnTo>
                <a:lnTo>
                  <a:pt x="451661" y="740663"/>
                </a:lnTo>
                <a:lnTo>
                  <a:pt x="451661" y="779271"/>
                </a:lnTo>
                <a:lnTo>
                  <a:pt x="460043" y="784859"/>
                </a:lnTo>
                <a:close/>
              </a:path>
            </a:pathLst>
          </a:custGeom>
          <a:solidFill>
            <a:srgbClr val="000000"/>
          </a:solidFill>
        </p:spPr>
        <p:txBody>
          <a:bodyPr wrap="square" lIns="0" tIns="0" rIns="0" bIns="0" rtlCol="0">
            <a:noAutofit/>
          </a:bodyPr>
          <a:lstStyle/>
          <a:p>
            <a:endParaRPr/>
          </a:p>
        </p:txBody>
      </p:sp>
      <p:sp>
        <p:nvSpPr>
          <p:cNvPr id="22" name="object 22"/>
          <p:cNvSpPr/>
          <p:nvPr/>
        </p:nvSpPr>
        <p:spPr>
          <a:xfrm>
            <a:off x="6779959" y="2415539"/>
            <a:ext cx="1297239" cy="632460"/>
          </a:xfrm>
          <a:custGeom>
            <a:avLst/>
            <a:gdLst/>
            <a:ahLst/>
            <a:cxnLst/>
            <a:rect l="l" t="t" r="r" b="b"/>
            <a:pathLst>
              <a:path w="1297239" h="632460">
                <a:moveTo>
                  <a:pt x="1252665" y="594550"/>
                </a:moveTo>
                <a:lnTo>
                  <a:pt x="63864" y="0"/>
                </a:lnTo>
                <a:lnTo>
                  <a:pt x="0" y="0"/>
                </a:lnTo>
                <a:lnTo>
                  <a:pt x="1240166" y="619927"/>
                </a:lnTo>
                <a:lnTo>
                  <a:pt x="1252665" y="594550"/>
                </a:lnTo>
                <a:close/>
              </a:path>
              <a:path w="1297239" h="632460">
                <a:moveTo>
                  <a:pt x="1265997" y="632460"/>
                </a:moveTo>
                <a:lnTo>
                  <a:pt x="1265997" y="601218"/>
                </a:lnTo>
                <a:lnTo>
                  <a:pt x="1253043" y="626363"/>
                </a:lnTo>
                <a:lnTo>
                  <a:pt x="1240166" y="619927"/>
                </a:lnTo>
                <a:lnTo>
                  <a:pt x="1233993" y="632460"/>
                </a:lnTo>
                <a:lnTo>
                  <a:pt x="1265997" y="632460"/>
                </a:lnTo>
                <a:close/>
              </a:path>
              <a:path w="1297239" h="632460">
                <a:moveTo>
                  <a:pt x="1265997" y="601218"/>
                </a:moveTo>
                <a:lnTo>
                  <a:pt x="1252665" y="594550"/>
                </a:lnTo>
                <a:lnTo>
                  <a:pt x="1240166" y="619927"/>
                </a:lnTo>
                <a:lnTo>
                  <a:pt x="1253043" y="626363"/>
                </a:lnTo>
                <a:lnTo>
                  <a:pt x="1265997" y="601218"/>
                </a:lnTo>
                <a:close/>
              </a:path>
              <a:path w="1297239" h="632460">
                <a:moveTo>
                  <a:pt x="1297239" y="632460"/>
                </a:moveTo>
                <a:lnTo>
                  <a:pt x="1259139" y="581406"/>
                </a:lnTo>
                <a:lnTo>
                  <a:pt x="1252665" y="594550"/>
                </a:lnTo>
                <a:lnTo>
                  <a:pt x="1265997" y="601218"/>
                </a:lnTo>
                <a:lnTo>
                  <a:pt x="1265997" y="632460"/>
                </a:lnTo>
                <a:lnTo>
                  <a:pt x="1297239" y="632460"/>
                </a:lnTo>
                <a:close/>
              </a:path>
            </a:pathLst>
          </a:custGeom>
          <a:solidFill>
            <a:srgbClr val="000000"/>
          </a:solidFill>
        </p:spPr>
        <p:txBody>
          <a:bodyPr wrap="square" lIns="0" tIns="0" rIns="0" bIns="0" rtlCol="0">
            <a:noAutofit/>
          </a:bodyPr>
          <a:lstStyle/>
          <a:p>
            <a:endParaRPr/>
          </a:p>
        </p:txBody>
      </p:sp>
      <p:sp>
        <p:nvSpPr>
          <p:cNvPr id="23" name="object 23"/>
          <p:cNvSpPr txBox="1"/>
          <p:nvPr/>
        </p:nvSpPr>
        <p:spPr>
          <a:xfrm>
            <a:off x="4076953" y="2284567"/>
            <a:ext cx="4900930" cy="714375"/>
          </a:xfrm>
          <a:prstGeom prst="rect">
            <a:avLst/>
          </a:prstGeom>
        </p:spPr>
        <p:txBody>
          <a:bodyPr vert="horz" wrap="square" lIns="0" tIns="0" rIns="0" bIns="0" rtlCol="0">
            <a:noAutofit/>
          </a:bodyPr>
          <a:lstStyle/>
          <a:p>
            <a:pPr marL="12700" marR="12700" indent="4443730">
              <a:lnSpc>
                <a:spcPct val="128299"/>
              </a:lnSpc>
            </a:pPr>
            <a:r>
              <a:rPr sz="1800" spc="-5" dirty="0" smtClean="0">
                <a:latin typeface="Arial"/>
                <a:cs typeface="Arial"/>
              </a:rPr>
              <a:t>Mati </a:t>
            </a:r>
            <a:r>
              <a:rPr sz="1800" spc="-200" dirty="0" smtClean="0">
                <a:latin typeface="Arial"/>
                <a:cs typeface="Arial"/>
              </a:rPr>
              <a:t>T</a:t>
            </a:r>
            <a:r>
              <a:rPr sz="1800" spc="0" dirty="0" smtClean="0">
                <a:latin typeface="Arial"/>
                <a:cs typeface="Arial"/>
              </a:rPr>
              <a:t>angan</a:t>
            </a:r>
            <a:endParaRPr sz="1800">
              <a:latin typeface="Arial"/>
              <a:cs typeface="Arial"/>
            </a:endParaRPr>
          </a:p>
        </p:txBody>
      </p:sp>
      <p:sp>
        <p:nvSpPr>
          <p:cNvPr id="24" name="object 24"/>
          <p:cNvSpPr/>
          <p:nvPr/>
        </p:nvSpPr>
        <p:spPr>
          <a:xfrm>
            <a:off x="8362188" y="2667000"/>
            <a:ext cx="477011" cy="401574"/>
          </a:xfrm>
          <a:custGeom>
            <a:avLst/>
            <a:gdLst/>
            <a:ahLst/>
            <a:cxnLst/>
            <a:rect l="l" t="t" r="r" b="b"/>
            <a:pathLst>
              <a:path w="477011" h="401574">
                <a:moveTo>
                  <a:pt x="442692" y="47780"/>
                </a:moveTo>
                <a:lnTo>
                  <a:pt x="424215" y="25839"/>
                </a:lnTo>
                <a:lnTo>
                  <a:pt x="0" y="379475"/>
                </a:lnTo>
                <a:lnTo>
                  <a:pt x="18288" y="401573"/>
                </a:lnTo>
                <a:lnTo>
                  <a:pt x="442692" y="47780"/>
                </a:lnTo>
                <a:close/>
              </a:path>
              <a:path w="477011" h="401574">
                <a:moveTo>
                  <a:pt x="477012" y="0"/>
                </a:moveTo>
                <a:lnTo>
                  <a:pt x="415290" y="15239"/>
                </a:lnTo>
                <a:lnTo>
                  <a:pt x="424215" y="25839"/>
                </a:lnTo>
                <a:lnTo>
                  <a:pt x="435102" y="16763"/>
                </a:lnTo>
                <a:lnTo>
                  <a:pt x="453390" y="38861"/>
                </a:lnTo>
                <a:lnTo>
                  <a:pt x="453390" y="55117"/>
                </a:lnTo>
                <a:lnTo>
                  <a:pt x="477012" y="0"/>
                </a:lnTo>
                <a:close/>
              </a:path>
              <a:path w="477011" h="401574">
                <a:moveTo>
                  <a:pt x="453390" y="38861"/>
                </a:moveTo>
                <a:lnTo>
                  <a:pt x="435102" y="16763"/>
                </a:lnTo>
                <a:lnTo>
                  <a:pt x="424215" y="25839"/>
                </a:lnTo>
                <a:lnTo>
                  <a:pt x="442692" y="47780"/>
                </a:lnTo>
                <a:lnTo>
                  <a:pt x="453390" y="38861"/>
                </a:lnTo>
                <a:close/>
              </a:path>
              <a:path w="477011" h="401574">
                <a:moveTo>
                  <a:pt x="453390" y="55117"/>
                </a:moveTo>
                <a:lnTo>
                  <a:pt x="453390" y="38861"/>
                </a:lnTo>
                <a:lnTo>
                  <a:pt x="442692" y="47780"/>
                </a:lnTo>
                <a:lnTo>
                  <a:pt x="451866" y="58673"/>
                </a:lnTo>
                <a:lnTo>
                  <a:pt x="453390" y="55117"/>
                </a:lnTo>
                <a:close/>
              </a:path>
            </a:pathLst>
          </a:custGeom>
          <a:solidFill>
            <a:srgbClr val="000000"/>
          </a:solidFill>
        </p:spPr>
        <p:txBody>
          <a:bodyPr wrap="square" lIns="0" tIns="0" rIns="0" bIns="0" rtlCol="0">
            <a:noAutofit/>
          </a:bodyPr>
          <a:lstStyle/>
          <a:p>
            <a:endParaRPr/>
          </a:p>
        </p:txBody>
      </p:sp>
      <p:sp>
        <p:nvSpPr>
          <p:cNvPr id="25" name="object 25"/>
          <p:cNvSpPr/>
          <p:nvPr/>
        </p:nvSpPr>
        <p:spPr>
          <a:xfrm>
            <a:off x="1975104" y="3393947"/>
            <a:ext cx="6095" cy="873251"/>
          </a:xfrm>
          <a:custGeom>
            <a:avLst/>
            <a:gdLst/>
            <a:ahLst/>
            <a:cxnLst/>
            <a:rect l="l" t="t" r="r" b="b"/>
            <a:pathLst>
              <a:path w="6095" h="873251">
                <a:moveTo>
                  <a:pt x="0" y="0"/>
                </a:moveTo>
                <a:lnTo>
                  <a:pt x="0" y="873251"/>
                </a:lnTo>
                <a:lnTo>
                  <a:pt x="6095" y="873251"/>
                </a:lnTo>
                <a:lnTo>
                  <a:pt x="6095" y="0"/>
                </a:lnTo>
                <a:lnTo>
                  <a:pt x="0" y="0"/>
                </a:lnTo>
                <a:close/>
              </a:path>
            </a:pathLst>
          </a:custGeom>
          <a:solidFill>
            <a:srgbClr val="F7F4ED"/>
          </a:solidFill>
        </p:spPr>
        <p:txBody>
          <a:bodyPr wrap="square" lIns="0" tIns="0" rIns="0" bIns="0" rtlCol="0">
            <a:noAutofit/>
          </a:bodyPr>
          <a:lstStyle/>
          <a:p>
            <a:endParaRPr/>
          </a:p>
        </p:txBody>
      </p:sp>
      <p:sp>
        <p:nvSpPr>
          <p:cNvPr id="27" name="object 27"/>
          <p:cNvSpPr txBox="1"/>
          <p:nvPr/>
        </p:nvSpPr>
        <p:spPr>
          <a:xfrm>
            <a:off x="2172600" y="3278123"/>
            <a:ext cx="1118235" cy="833755"/>
          </a:xfrm>
          <a:prstGeom prst="rect">
            <a:avLst/>
          </a:prstGeom>
        </p:spPr>
        <p:txBody>
          <a:bodyPr vert="horz" wrap="square" lIns="0" tIns="0" rIns="0" bIns="0" rtlCol="0">
            <a:noAutofit/>
          </a:bodyPr>
          <a:lstStyle/>
          <a:p>
            <a:pPr marL="314960" marR="12700" indent="-302895">
              <a:lnSpc>
                <a:spcPct val="100000"/>
              </a:lnSpc>
            </a:pPr>
            <a:r>
              <a:rPr sz="1800" dirty="0" smtClean="0">
                <a:latin typeface="Arial"/>
                <a:cs typeface="Arial"/>
              </a:rPr>
              <a:t>Air</a:t>
            </a:r>
            <a:r>
              <a:rPr sz="1800" spc="-10" dirty="0" smtClean="0">
                <a:latin typeface="Arial"/>
                <a:cs typeface="Arial"/>
              </a:rPr>
              <a:t> </a:t>
            </a:r>
            <a:r>
              <a:rPr sz="1800" spc="0" dirty="0" smtClean="0">
                <a:latin typeface="Arial"/>
                <a:cs typeface="Arial"/>
              </a:rPr>
              <a:t>Limbah dan </a:t>
            </a:r>
            <a:r>
              <a:rPr sz="1800" spc="-70" dirty="0" smtClean="0">
                <a:latin typeface="Arial"/>
                <a:cs typeface="Arial"/>
              </a:rPr>
              <a:t>T</a:t>
            </a:r>
            <a:r>
              <a:rPr sz="1800" spc="0" dirty="0" smtClean="0">
                <a:latin typeface="Arial"/>
                <a:cs typeface="Arial"/>
              </a:rPr>
              <a:t>inja</a:t>
            </a:r>
            <a:endParaRPr sz="1800" dirty="0">
              <a:latin typeface="Arial"/>
              <a:cs typeface="Arial"/>
            </a:endParaRPr>
          </a:p>
        </p:txBody>
      </p:sp>
      <p:sp>
        <p:nvSpPr>
          <p:cNvPr id="29" name="object 29"/>
          <p:cNvSpPr/>
          <p:nvPr/>
        </p:nvSpPr>
        <p:spPr>
          <a:xfrm>
            <a:off x="5562600" y="3394730"/>
            <a:ext cx="1676400" cy="872469"/>
          </a:xfrm>
          <a:custGeom>
            <a:avLst/>
            <a:gdLst/>
            <a:ahLst/>
            <a:cxnLst/>
            <a:rect l="l" t="t" r="r" b="b"/>
            <a:pathLst>
              <a:path w="1676400" h="872469">
                <a:moveTo>
                  <a:pt x="1676400" y="300969"/>
                </a:moveTo>
                <a:lnTo>
                  <a:pt x="1673624" y="254119"/>
                </a:lnTo>
                <a:lnTo>
                  <a:pt x="1665439" y="208308"/>
                </a:lnTo>
                <a:lnTo>
                  <a:pt x="1652060" y="163684"/>
                </a:lnTo>
                <a:lnTo>
                  <a:pt x="1633703" y="120393"/>
                </a:lnTo>
                <a:lnTo>
                  <a:pt x="1610582" y="78584"/>
                </a:lnTo>
                <a:lnTo>
                  <a:pt x="1582911" y="38404"/>
                </a:lnTo>
                <a:lnTo>
                  <a:pt x="1550906" y="0"/>
                </a:lnTo>
                <a:lnTo>
                  <a:pt x="125675" y="0"/>
                </a:lnTo>
                <a:lnTo>
                  <a:pt x="93632" y="38404"/>
                </a:lnTo>
                <a:lnTo>
                  <a:pt x="65924" y="78584"/>
                </a:lnTo>
                <a:lnTo>
                  <a:pt x="42769" y="120393"/>
                </a:lnTo>
                <a:lnTo>
                  <a:pt x="24382" y="163684"/>
                </a:lnTo>
                <a:lnTo>
                  <a:pt x="10981" y="208308"/>
                </a:lnTo>
                <a:lnTo>
                  <a:pt x="2781" y="254119"/>
                </a:lnTo>
                <a:lnTo>
                  <a:pt x="0" y="300969"/>
                </a:lnTo>
                <a:lnTo>
                  <a:pt x="2781" y="347922"/>
                </a:lnTo>
                <a:lnTo>
                  <a:pt x="10981" y="393815"/>
                </a:lnTo>
                <a:lnTo>
                  <a:pt x="24382" y="438502"/>
                </a:lnTo>
                <a:lnTo>
                  <a:pt x="42769" y="481837"/>
                </a:lnTo>
                <a:lnTo>
                  <a:pt x="65924" y="523676"/>
                </a:lnTo>
                <a:lnTo>
                  <a:pt x="93632" y="563871"/>
                </a:lnTo>
                <a:lnTo>
                  <a:pt x="125675" y="602277"/>
                </a:lnTo>
                <a:lnTo>
                  <a:pt x="161836" y="638748"/>
                </a:lnTo>
                <a:lnTo>
                  <a:pt x="201900" y="673140"/>
                </a:lnTo>
                <a:lnTo>
                  <a:pt x="245649" y="705305"/>
                </a:lnTo>
                <a:lnTo>
                  <a:pt x="292868" y="735099"/>
                </a:lnTo>
                <a:lnTo>
                  <a:pt x="343338" y="762375"/>
                </a:lnTo>
                <a:lnTo>
                  <a:pt x="396845" y="786988"/>
                </a:lnTo>
                <a:lnTo>
                  <a:pt x="453171" y="808793"/>
                </a:lnTo>
                <a:lnTo>
                  <a:pt x="512099" y="827642"/>
                </a:lnTo>
                <a:lnTo>
                  <a:pt x="573414" y="843391"/>
                </a:lnTo>
                <a:lnTo>
                  <a:pt x="636897" y="855894"/>
                </a:lnTo>
                <a:lnTo>
                  <a:pt x="702334" y="865005"/>
                </a:lnTo>
                <a:lnTo>
                  <a:pt x="769507" y="870579"/>
                </a:lnTo>
                <a:lnTo>
                  <a:pt x="838200" y="872469"/>
                </a:lnTo>
                <a:lnTo>
                  <a:pt x="906995" y="870579"/>
                </a:lnTo>
                <a:lnTo>
                  <a:pt x="974250" y="865005"/>
                </a:lnTo>
                <a:lnTo>
                  <a:pt x="1039749" y="855894"/>
                </a:lnTo>
                <a:lnTo>
                  <a:pt x="1103278" y="843391"/>
                </a:lnTo>
                <a:lnTo>
                  <a:pt x="1164621" y="827642"/>
                </a:lnTo>
                <a:lnTo>
                  <a:pt x="1223564" y="808793"/>
                </a:lnTo>
                <a:lnTo>
                  <a:pt x="1279892" y="786988"/>
                </a:lnTo>
                <a:lnTo>
                  <a:pt x="1333390" y="762375"/>
                </a:lnTo>
                <a:lnTo>
                  <a:pt x="1383843" y="735099"/>
                </a:lnTo>
                <a:lnTo>
                  <a:pt x="1431036" y="705305"/>
                </a:lnTo>
                <a:lnTo>
                  <a:pt x="1474754" y="673140"/>
                </a:lnTo>
                <a:lnTo>
                  <a:pt x="1514782" y="638748"/>
                </a:lnTo>
                <a:lnTo>
                  <a:pt x="1550906" y="602277"/>
                </a:lnTo>
                <a:lnTo>
                  <a:pt x="1582911" y="563871"/>
                </a:lnTo>
                <a:lnTo>
                  <a:pt x="1610582" y="523676"/>
                </a:lnTo>
                <a:lnTo>
                  <a:pt x="1633703" y="481837"/>
                </a:lnTo>
                <a:lnTo>
                  <a:pt x="1652060" y="438502"/>
                </a:lnTo>
                <a:lnTo>
                  <a:pt x="1665439" y="393815"/>
                </a:lnTo>
                <a:lnTo>
                  <a:pt x="1673624" y="347922"/>
                </a:lnTo>
                <a:lnTo>
                  <a:pt x="1676400" y="300969"/>
                </a:lnTo>
                <a:close/>
              </a:path>
            </a:pathLst>
          </a:custGeom>
          <a:solidFill>
            <a:srgbClr val="65EAED"/>
          </a:solidFill>
        </p:spPr>
        <p:txBody>
          <a:bodyPr wrap="square" lIns="0" tIns="0" rIns="0" bIns="0" rtlCol="0">
            <a:noAutofit/>
          </a:bodyPr>
          <a:lstStyle/>
          <a:p>
            <a:endParaRPr/>
          </a:p>
        </p:txBody>
      </p:sp>
      <p:sp>
        <p:nvSpPr>
          <p:cNvPr id="30" name="object 30"/>
          <p:cNvSpPr/>
          <p:nvPr/>
        </p:nvSpPr>
        <p:spPr>
          <a:xfrm>
            <a:off x="5556503" y="3394709"/>
            <a:ext cx="1689353" cy="879348"/>
          </a:xfrm>
          <a:custGeom>
            <a:avLst/>
            <a:gdLst/>
            <a:ahLst/>
            <a:cxnLst/>
            <a:rect l="l" t="t" r="r" b="b"/>
            <a:pathLst>
              <a:path w="1689353" h="879348">
                <a:moveTo>
                  <a:pt x="140966" y="0"/>
                </a:moveTo>
                <a:lnTo>
                  <a:pt x="123385" y="0"/>
                </a:lnTo>
                <a:lnTo>
                  <a:pt x="93128" y="37128"/>
                </a:lnTo>
                <a:lnTo>
                  <a:pt x="66043" y="77357"/>
                </a:lnTo>
                <a:lnTo>
                  <a:pt x="42927" y="120127"/>
                </a:lnTo>
                <a:lnTo>
                  <a:pt x="24106" y="165455"/>
                </a:lnTo>
                <a:lnTo>
                  <a:pt x="9905" y="213360"/>
                </a:lnTo>
                <a:lnTo>
                  <a:pt x="1523" y="272034"/>
                </a:lnTo>
                <a:lnTo>
                  <a:pt x="0" y="300990"/>
                </a:lnTo>
                <a:lnTo>
                  <a:pt x="0" y="301752"/>
                </a:lnTo>
                <a:lnTo>
                  <a:pt x="1524" y="331470"/>
                </a:lnTo>
                <a:lnTo>
                  <a:pt x="4572" y="361188"/>
                </a:lnTo>
                <a:lnTo>
                  <a:pt x="9906" y="390144"/>
                </a:lnTo>
                <a:lnTo>
                  <a:pt x="12954" y="400149"/>
                </a:lnTo>
                <a:lnTo>
                  <a:pt x="12954" y="300990"/>
                </a:lnTo>
                <a:lnTo>
                  <a:pt x="13715" y="272034"/>
                </a:lnTo>
                <a:lnTo>
                  <a:pt x="22097" y="215646"/>
                </a:lnTo>
                <a:lnTo>
                  <a:pt x="37428" y="166451"/>
                </a:lnTo>
                <a:lnTo>
                  <a:pt x="57515" y="120089"/>
                </a:lnTo>
                <a:lnTo>
                  <a:pt x="82018" y="76531"/>
                </a:lnTo>
                <a:lnTo>
                  <a:pt x="110597" y="35748"/>
                </a:lnTo>
                <a:lnTo>
                  <a:pt x="140966" y="0"/>
                </a:lnTo>
                <a:close/>
              </a:path>
              <a:path w="1689353" h="879348">
                <a:moveTo>
                  <a:pt x="1676400" y="396864"/>
                </a:moveTo>
                <a:lnTo>
                  <a:pt x="1676400" y="301752"/>
                </a:lnTo>
                <a:lnTo>
                  <a:pt x="1675638" y="330708"/>
                </a:lnTo>
                <a:lnTo>
                  <a:pt x="1671827" y="358902"/>
                </a:lnTo>
                <a:lnTo>
                  <a:pt x="1660827" y="408310"/>
                </a:lnTo>
                <a:lnTo>
                  <a:pt x="1644648" y="455130"/>
                </a:lnTo>
                <a:lnTo>
                  <a:pt x="1623659" y="499371"/>
                </a:lnTo>
                <a:lnTo>
                  <a:pt x="1598228" y="541041"/>
                </a:lnTo>
                <a:lnTo>
                  <a:pt x="1568724" y="580151"/>
                </a:lnTo>
                <a:lnTo>
                  <a:pt x="1535514" y="616709"/>
                </a:lnTo>
                <a:lnTo>
                  <a:pt x="1498967" y="650724"/>
                </a:lnTo>
                <a:lnTo>
                  <a:pt x="1459451" y="682205"/>
                </a:lnTo>
                <a:lnTo>
                  <a:pt x="1417334" y="711161"/>
                </a:lnTo>
                <a:lnTo>
                  <a:pt x="1372985" y="737601"/>
                </a:lnTo>
                <a:lnTo>
                  <a:pt x="1326772" y="761535"/>
                </a:lnTo>
                <a:lnTo>
                  <a:pt x="1279063" y="782971"/>
                </a:lnTo>
                <a:lnTo>
                  <a:pt x="1230227" y="801918"/>
                </a:lnTo>
                <a:lnTo>
                  <a:pt x="1180631" y="818386"/>
                </a:lnTo>
                <a:lnTo>
                  <a:pt x="1130644" y="832384"/>
                </a:lnTo>
                <a:lnTo>
                  <a:pt x="1080634" y="843920"/>
                </a:lnTo>
                <a:lnTo>
                  <a:pt x="1030969" y="853004"/>
                </a:lnTo>
                <a:lnTo>
                  <a:pt x="982018" y="859644"/>
                </a:lnTo>
                <a:lnTo>
                  <a:pt x="934149" y="863850"/>
                </a:lnTo>
                <a:lnTo>
                  <a:pt x="887730" y="865632"/>
                </a:lnTo>
                <a:lnTo>
                  <a:pt x="844296" y="866394"/>
                </a:lnTo>
                <a:lnTo>
                  <a:pt x="801624" y="865632"/>
                </a:lnTo>
                <a:lnTo>
                  <a:pt x="756234" y="863811"/>
                </a:lnTo>
                <a:lnTo>
                  <a:pt x="709574" y="859750"/>
                </a:lnTo>
                <a:lnTo>
                  <a:pt x="661966" y="853434"/>
                </a:lnTo>
                <a:lnTo>
                  <a:pt x="613736" y="844849"/>
                </a:lnTo>
                <a:lnTo>
                  <a:pt x="565208" y="833980"/>
                </a:lnTo>
                <a:lnTo>
                  <a:pt x="516707" y="820813"/>
                </a:lnTo>
                <a:lnTo>
                  <a:pt x="468555" y="805333"/>
                </a:lnTo>
                <a:lnTo>
                  <a:pt x="421079" y="787526"/>
                </a:lnTo>
                <a:lnTo>
                  <a:pt x="374603" y="767378"/>
                </a:lnTo>
                <a:lnTo>
                  <a:pt x="329450" y="744874"/>
                </a:lnTo>
                <a:lnTo>
                  <a:pt x="285946" y="719999"/>
                </a:lnTo>
                <a:lnTo>
                  <a:pt x="244414" y="692740"/>
                </a:lnTo>
                <a:lnTo>
                  <a:pt x="205179" y="663083"/>
                </a:lnTo>
                <a:lnTo>
                  <a:pt x="168565" y="631011"/>
                </a:lnTo>
                <a:lnTo>
                  <a:pt x="134897" y="596512"/>
                </a:lnTo>
                <a:lnTo>
                  <a:pt x="104500" y="559571"/>
                </a:lnTo>
                <a:lnTo>
                  <a:pt x="77696" y="520173"/>
                </a:lnTo>
                <a:lnTo>
                  <a:pt x="54812" y="478304"/>
                </a:lnTo>
                <a:lnTo>
                  <a:pt x="36171" y="433950"/>
                </a:lnTo>
                <a:lnTo>
                  <a:pt x="22098" y="387096"/>
                </a:lnTo>
                <a:lnTo>
                  <a:pt x="13716" y="329946"/>
                </a:lnTo>
                <a:lnTo>
                  <a:pt x="12954" y="300990"/>
                </a:lnTo>
                <a:lnTo>
                  <a:pt x="12954" y="400149"/>
                </a:lnTo>
                <a:lnTo>
                  <a:pt x="25095" y="440007"/>
                </a:lnTo>
                <a:lnTo>
                  <a:pt x="45189" y="487056"/>
                </a:lnTo>
                <a:lnTo>
                  <a:pt x="69835" y="531314"/>
                </a:lnTo>
                <a:lnTo>
                  <a:pt x="98683" y="572804"/>
                </a:lnTo>
                <a:lnTo>
                  <a:pt x="131381" y="611550"/>
                </a:lnTo>
                <a:lnTo>
                  <a:pt x="167578" y="647575"/>
                </a:lnTo>
                <a:lnTo>
                  <a:pt x="206923" y="680902"/>
                </a:lnTo>
                <a:lnTo>
                  <a:pt x="249064" y="711555"/>
                </a:lnTo>
                <a:lnTo>
                  <a:pt x="293651" y="739558"/>
                </a:lnTo>
                <a:lnTo>
                  <a:pt x="340333" y="764933"/>
                </a:lnTo>
                <a:lnTo>
                  <a:pt x="388757" y="787705"/>
                </a:lnTo>
                <a:lnTo>
                  <a:pt x="438573" y="807896"/>
                </a:lnTo>
                <a:lnTo>
                  <a:pt x="489429" y="825531"/>
                </a:lnTo>
                <a:lnTo>
                  <a:pt x="540975" y="840632"/>
                </a:lnTo>
                <a:lnTo>
                  <a:pt x="592859" y="853223"/>
                </a:lnTo>
                <a:lnTo>
                  <a:pt x="644730" y="863327"/>
                </a:lnTo>
                <a:lnTo>
                  <a:pt x="696236" y="870968"/>
                </a:lnTo>
                <a:lnTo>
                  <a:pt x="747027" y="876170"/>
                </a:lnTo>
                <a:lnTo>
                  <a:pt x="796751" y="878955"/>
                </a:lnTo>
                <a:lnTo>
                  <a:pt x="845058" y="879348"/>
                </a:lnTo>
                <a:lnTo>
                  <a:pt x="888491" y="878586"/>
                </a:lnTo>
                <a:lnTo>
                  <a:pt x="931163" y="876300"/>
                </a:lnTo>
                <a:lnTo>
                  <a:pt x="978090" y="872679"/>
                </a:lnTo>
                <a:lnTo>
                  <a:pt x="1026301" y="866590"/>
                </a:lnTo>
                <a:lnTo>
                  <a:pt x="1075422" y="858027"/>
                </a:lnTo>
                <a:lnTo>
                  <a:pt x="1125080" y="846989"/>
                </a:lnTo>
                <a:lnTo>
                  <a:pt x="1174901" y="833470"/>
                </a:lnTo>
                <a:lnTo>
                  <a:pt x="1224512" y="817469"/>
                </a:lnTo>
                <a:lnTo>
                  <a:pt x="1273540" y="798980"/>
                </a:lnTo>
                <a:lnTo>
                  <a:pt x="1321610" y="778001"/>
                </a:lnTo>
                <a:lnTo>
                  <a:pt x="1368350" y="754528"/>
                </a:lnTo>
                <a:lnTo>
                  <a:pt x="1413386" y="728557"/>
                </a:lnTo>
                <a:lnTo>
                  <a:pt x="1456343" y="700086"/>
                </a:lnTo>
                <a:lnTo>
                  <a:pt x="1496850" y="669109"/>
                </a:lnTo>
                <a:lnTo>
                  <a:pt x="1534531" y="635625"/>
                </a:lnTo>
                <a:lnTo>
                  <a:pt x="1569014" y="599629"/>
                </a:lnTo>
                <a:lnTo>
                  <a:pt x="1599926" y="561117"/>
                </a:lnTo>
                <a:lnTo>
                  <a:pt x="1626891" y="520087"/>
                </a:lnTo>
                <a:lnTo>
                  <a:pt x="1649538" y="476535"/>
                </a:lnTo>
                <a:lnTo>
                  <a:pt x="1667493" y="430456"/>
                </a:lnTo>
                <a:lnTo>
                  <a:pt x="1676400" y="396864"/>
                </a:lnTo>
                <a:close/>
              </a:path>
              <a:path w="1689353" h="879348">
                <a:moveTo>
                  <a:pt x="1689354" y="301752"/>
                </a:moveTo>
                <a:lnTo>
                  <a:pt x="1689354" y="300990"/>
                </a:lnTo>
                <a:lnTo>
                  <a:pt x="1687830" y="271272"/>
                </a:lnTo>
                <a:lnTo>
                  <a:pt x="1673246" y="190996"/>
                </a:lnTo>
                <a:lnTo>
                  <a:pt x="1656570" y="143125"/>
                </a:lnTo>
                <a:lnTo>
                  <a:pt x="1635112" y="97925"/>
                </a:lnTo>
                <a:lnTo>
                  <a:pt x="1609234" y="55383"/>
                </a:lnTo>
                <a:lnTo>
                  <a:pt x="1579295" y="15483"/>
                </a:lnTo>
                <a:lnTo>
                  <a:pt x="1565320" y="0"/>
                </a:lnTo>
                <a:lnTo>
                  <a:pt x="1548469" y="0"/>
                </a:lnTo>
                <a:lnTo>
                  <a:pt x="1574873" y="30150"/>
                </a:lnTo>
                <a:lnTo>
                  <a:pt x="1602634" y="68143"/>
                </a:lnTo>
                <a:lnTo>
                  <a:pt x="1626618" y="108502"/>
                </a:lnTo>
                <a:lnTo>
                  <a:pt x="1646492" y="151233"/>
                </a:lnTo>
                <a:lnTo>
                  <a:pt x="1661927" y="196343"/>
                </a:lnTo>
                <a:lnTo>
                  <a:pt x="1672589" y="243840"/>
                </a:lnTo>
                <a:lnTo>
                  <a:pt x="1676400" y="301752"/>
                </a:lnTo>
                <a:lnTo>
                  <a:pt x="1676400" y="396864"/>
                </a:lnTo>
                <a:lnTo>
                  <a:pt x="1680381" y="381848"/>
                </a:lnTo>
                <a:lnTo>
                  <a:pt x="1687830" y="330708"/>
                </a:lnTo>
                <a:lnTo>
                  <a:pt x="1689354" y="301752"/>
                </a:lnTo>
                <a:close/>
              </a:path>
            </a:pathLst>
          </a:custGeom>
          <a:solidFill>
            <a:srgbClr val="000000"/>
          </a:solidFill>
        </p:spPr>
        <p:txBody>
          <a:bodyPr wrap="square" lIns="0" tIns="0" rIns="0" bIns="0" rtlCol="0">
            <a:noAutofit/>
          </a:bodyPr>
          <a:lstStyle/>
          <a:p>
            <a:endParaRPr/>
          </a:p>
        </p:txBody>
      </p:sp>
      <p:sp>
        <p:nvSpPr>
          <p:cNvPr id="31" name="object 31"/>
          <p:cNvSpPr/>
          <p:nvPr/>
        </p:nvSpPr>
        <p:spPr>
          <a:xfrm>
            <a:off x="7620000" y="3394709"/>
            <a:ext cx="1219200" cy="979170"/>
          </a:xfrm>
          <a:custGeom>
            <a:avLst/>
            <a:gdLst/>
            <a:ahLst/>
            <a:cxnLst/>
            <a:rect l="l" t="t" r="r" b="b"/>
            <a:pathLst>
              <a:path w="1219200" h="979170">
                <a:moveTo>
                  <a:pt x="1219200" y="339090"/>
                </a:moveTo>
                <a:lnTo>
                  <a:pt x="1217180" y="282849"/>
                </a:lnTo>
                <a:lnTo>
                  <a:pt x="1211224" y="227860"/>
                </a:lnTo>
                <a:lnTo>
                  <a:pt x="1201490" y="174298"/>
                </a:lnTo>
                <a:lnTo>
                  <a:pt x="1188134" y="122340"/>
                </a:lnTo>
                <a:lnTo>
                  <a:pt x="1171313" y="72163"/>
                </a:lnTo>
                <a:lnTo>
                  <a:pt x="1151182" y="23944"/>
                </a:lnTo>
                <a:lnTo>
                  <a:pt x="1139085" y="0"/>
                </a:lnTo>
                <a:lnTo>
                  <a:pt x="80278" y="0"/>
                </a:lnTo>
                <a:lnTo>
                  <a:pt x="47994" y="72163"/>
                </a:lnTo>
                <a:lnTo>
                  <a:pt x="31138" y="122340"/>
                </a:lnTo>
                <a:lnTo>
                  <a:pt x="17752" y="174298"/>
                </a:lnTo>
                <a:lnTo>
                  <a:pt x="7995" y="227860"/>
                </a:lnTo>
                <a:lnTo>
                  <a:pt x="2025" y="282849"/>
                </a:lnTo>
                <a:lnTo>
                  <a:pt x="0" y="339090"/>
                </a:lnTo>
                <a:lnTo>
                  <a:pt x="2025" y="395433"/>
                </a:lnTo>
                <a:lnTo>
                  <a:pt x="7995" y="450505"/>
                </a:lnTo>
                <a:lnTo>
                  <a:pt x="17752" y="504129"/>
                </a:lnTo>
                <a:lnTo>
                  <a:pt x="31138" y="556131"/>
                </a:lnTo>
                <a:lnTo>
                  <a:pt x="47994" y="606337"/>
                </a:lnTo>
                <a:lnTo>
                  <a:pt x="68161" y="654571"/>
                </a:lnTo>
                <a:lnTo>
                  <a:pt x="91482" y="700659"/>
                </a:lnTo>
                <a:lnTo>
                  <a:pt x="117799" y="744425"/>
                </a:lnTo>
                <a:lnTo>
                  <a:pt x="146952" y="785694"/>
                </a:lnTo>
                <a:lnTo>
                  <a:pt x="178784" y="824293"/>
                </a:lnTo>
                <a:lnTo>
                  <a:pt x="213136" y="860045"/>
                </a:lnTo>
                <a:lnTo>
                  <a:pt x="249850" y="892777"/>
                </a:lnTo>
                <a:lnTo>
                  <a:pt x="288768" y="922313"/>
                </a:lnTo>
                <a:lnTo>
                  <a:pt x="329731" y="948478"/>
                </a:lnTo>
                <a:lnTo>
                  <a:pt x="372582" y="971097"/>
                </a:lnTo>
                <a:lnTo>
                  <a:pt x="391623" y="979170"/>
                </a:lnTo>
                <a:lnTo>
                  <a:pt x="827885" y="979170"/>
                </a:lnTo>
                <a:lnTo>
                  <a:pt x="889804" y="948478"/>
                </a:lnTo>
                <a:lnTo>
                  <a:pt x="930769" y="922313"/>
                </a:lnTo>
                <a:lnTo>
                  <a:pt x="969678" y="892777"/>
                </a:lnTo>
                <a:lnTo>
                  <a:pt x="1006374" y="860045"/>
                </a:lnTo>
                <a:lnTo>
                  <a:pt x="1040701" y="824293"/>
                </a:lnTo>
                <a:lnTo>
                  <a:pt x="1072502" y="785694"/>
                </a:lnTo>
                <a:lnTo>
                  <a:pt x="1101620" y="744425"/>
                </a:lnTo>
                <a:lnTo>
                  <a:pt x="1127899" y="700659"/>
                </a:lnTo>
                <a:lnTo>
                  <a:pt x="1151182" y="654571"/>
                </a:lnTo>
                <a:lnTo>
                  <a:pt x="1171313" y="606337"/>
                </a:lnTo>
                <a:lnTo>
                  <a:pt x="1188134" y="556131"/>
                </a:lnTo>
                <a:lnTo>
                  <a:pt x="1201490" y="504129"/>
                </a:lnTo>
                <a:lnTo>
                  <a:pt x="1211224" y="450505"/>
                </a:lnTo>
                <a:lnTo>
                  <a:pt x="1217180" y="395433"/>
                </a:lnTo>
                <a:lnTo>
                  <a:pt x="1219200" y="339090"/>
                </a:lnTo>
                <a:close/>
              </a:path>
            </a:pathLst>
          </a:custGeom>
          <a:solidFill>
            <a:srgbClr val="99FF66"/>
          </a:solidFill>
        </p:spPr>
        <p:txBody>
          <a:bodyPr wrap="square" lIns="0" tIns="0" rIns="0" bIns="0" rtlCol="0">
            <a:noAutofit/>
          </a:bodyPr>
          <a:lstStyle/>
          <a:p>
            <a:endParaRPr/>
          </a:p>
        </p:txBody>
      </p:sp>
      <p:sp>
        <p:nvSpPr>
          <p:cNvPr id="33" name="object 33"/>
          <p:cNvSpPr/>
          <p:nvPr/>
        </p:nvSpPr>
        <p:spPr>
          <a:xfrm>
            <a:off x="3415284" y="3643884"/>
            <a:ext cx="2071115" cy="42672"/>
          </a:xfrm>
          <a:custGeom>
            <a:avLst/>
            <a:gdLst/>
            <a:ahLst/>
            <a:cxnLst/>
            <a:rect l="l" t="t" r="r" b="b"/>
            <a:pathLst>
              <a:path w="2071115" h="42672">
                <a:moveTo>
                  <a:pt x="2028443" y="28194"/>
                </a:moveTo>
                <a:lnTo>
                  <a:pt x="2028443" y="0"/>
                </a:lnTo>
                <a:lnTo>
                  <a:pt x="0" y="0"/>
                </a:lnTo>
                <a:lnTo>
                  <a:pt x="0" y="28194"/>
                </a:lnTo>
                <a:lnTo>
                  <a:pt x="2028443" y="28194"/>
                </a:lnTo>
                <a:close/>
              </a:path>
              <a:path w="2071115" h="42672">
                <a:moveTo>
                  <a:pt x="2071115" y="13716"/>
                </a:moveTo>
                <a:lnTo>
                  <a:pt x="2013965" y="-14477"/>
                </a:lnTo>
                <a:lnTo>
                  <a:pt x="2013965" y="0"/>
                </a:lnTo>
                <a:lnTo>
                  <a:pt x="2028443" y="0"/>
                </a:lnTo>
                <a:lnTo>
                  <a:pt x="2028443" y="35336"/>
                </a:lnTo>
                <a:lnTo>
                  <a:pt x="2071115" y="13716"/>
                </a:lnTo>
                <a:close/>
              </a:path>
              <a:path w="2071115" h="42672">
                <a:moveTo>
                  <a:pt x="2028443" y="35336"/>
                </a:moveTo>
                <a:lnTo>
                  <a:pt x="2028443" y="28194"/>
                </a:lnTo>
                <a:lnTo>
                  <a:pt x="2013965" y="28194"/>
                </a:lnTo>
                <a:lnTo>
                  <a:pt x="2013965" y="42672"/>
                </a:lnTo>
                <a:lnTo>
                  <a:pt x="2028443" y="35336"/>
                </a:lnTo>
                <a:close/>
              </a:path>
            </a:pathLst>
          </a:custGeom>
          <a:solidFill>
            <a:srgbClr val="000000"/>
          </a:solidFill>
        </p:spPr>
        <p:txBody>
          <a:bodyPr wrap="square" lIns="0" tIns="0" rIns="0" bIns="0" rtlCol="0">
            <a:noAutofit/>
          </a:bodyPr>
          <a:lstStyle/>
          <a:p>
            <a:endParaRPr/>
          </a:p>
        </p:txBody>
      </p:sp>
      <p:sp>
        <p:nvSpPr>
          <p:cNvPr id="34" name="object 34"/>
          <p:cNvSpPr/>
          <p:nvPr/>
        </p:nvSpPr>
        <p:spPr>
          <a:xfrm>
            <a:off x="3412235" y="3394710"/>
            <a:ext cx="89132" cy="280415"/>
          </a:xfrm>
          <a:custGeom>
            <a:avLst/>
            <a:gdLst/>
            <a:ahLst/>
            <a:cxnLst/>
            <a:rect l="l" t="t" r="r" b="b"/>
            <a:pathLst>
              <a:path w="89132" h="280415">
                <a:moveTo>
                  <a:pt x="89132" y="0"/>
                </a:moveTo>
                <a:lnTo>
                  <a:pt x="59613" y="0"/>
                </a:lnTo>
                <a:lnTo>
                  <a:pt x="0" y="274319"/>
                </a:lnTo>
                <a:lnTo>
                  <a:pt x="28194" y="280415"/>
                </a:lnTo>
                <a:lnTo>
                  <a:pt x="89132" y="0"/>
                </a:lnTo>
                <a:close/>
              </a:path>
            </a:pathLst>
          </a:custGeom>
          <a:solidFill>
            <a:srgbClr val="000000"/>
          </a:solidFill>
        </p:spPr>
        <p:txBody>
          <a:bodyPr wrap="square" lIns="0" tIns="0" rIns="0" bIns="0" rtlCol="0">
            <a:noAutofit/>
          </a:bodyPr>
          <a:lstStyle/>
          <a:p>
            <a:endParaRPr/>
          </a:p>
        </p:txBody>
      </p:sp>
      <p:sp>
        <p:nvSpPr>
          <p:cNvPr id="35" name="object 35"/>
          <p:cNvSpPr/>
          <p:nvPr/>
        </p:nvSpPr>
        <p:spPr>
          <a:xfrm>
            <a:off x="3409188" y="3394710"/>
            <a:ext cx="212960" cy="282701"/>
          </a:xfrm>
          <a:custGeom>
            <a:avLst/>
            <a:gdLst/>
            <a:ahLst/>
            <a:cxnLst/>
            <a:rect l="l" t="t" r="r" b="b"/>
            <a:pathLst>
              <a:path w="212960" h="282701">
                <a:moveTo>
                  <a:pt x="212960" y="0"/>
                </a:moveTo>
                <a:lnTo>
                  <a:pt x="178513" y="0"/>
                </a:lnTo>
                <a:lnTo>
                  <a:pt x="0" y="267461"/>
                </a:lnTo>
                <a:lnTo>
                  <a:pt x="24384" y="282701"/>
                </a:lnTo>
                <a:lnTo>
                  <a:pt x="212960" y="0"/>
                </a:lnTo>
                <a:close/>
              </a:path>
            </a:pathLst>
          </a:custGeom>
          <a:solidFill>
            <a:srgbClr val="000000"/>
          </a:solidFill>
        </p:spPr>
        <p:txBody>
          <a:bodyPr wrap="square" lIns="0" tIns="0" rIns="0" bIns="0" rtlCol="0">
            <a:noAutofit/>
          </a:bodyPr>
          <a:lstStyle/>
          <a:p>
            <a:endParaRPr/>
          </a:p>
        </p:txBody>
      </p:sp>
      <p:sp>
        <p:nvSpPr>
          <p:cNvPr id="36" name="object 36"/>
          <p:cNvSpPr/>
          <p:nvPr/>
        </p:nvSpPr>
        <p:spPr>
          <a:xfrm>
            <a:off x="3411473" y="3640073"/>
            <a:ext cx="258911" cy="733806"/>
          </a:xfrm>
          <a:custGeom>
            <a:avLst/>
            <a:gdLst/>
            <a:ahLst/>
            <a:cxnLst/>
            <a:rect l="l" t="t" r="r" b="b"/>
            <a:pathLst>
              <a:path w="258911" h="733806">
                <a:moveTo>
                  <a:pt x="258911" y="733806"/>
                </a:moveTo>
                <a:lnTo>
                  <a:pt x="27432" y="0"/>
                </a:lnTo>
                <a:lnTo>
                  <a:pt x="0" y="8382"/>
                </a:lnTo>
                <a:lnTo>
                  <a:pt x="229224" y="733806"/>
                </a:lnTo>
                <a:lnTo>
                  <a:pt x="258911" y="733806"/>
                </a:lnTo>
                <a:close/>
              </a:path>
            </a:pathLst>
          </a:custGeom>
          <a:solidFill>
            <a:srgbClr val="000000"/>
          </a:solidFill>
        </p:spPr>
        <p:txBody>
          <a:bodyPr wrap="square" lIns="0" tIns="0" rIns="0" bIns="0" rtlCol="0">
            <a:noAutofit/>
          </a:bodyPr>
          <a:lstStyle/>
          <a:p>
            <a:endParaRPr/>
          </a:p>
        </p:txBody>
      </p:sp>
      <p:sp>
        <p:nvSpPr>
          <p:cNvPr id="37" name="object 37"/>
          <p:cNvSpPr/>
          <p:nvPr/>
        </p:nvSpPr>
        <p:spPr>
          <a:xfrm>
            <a:off x="3409188" y="3637788"/>
            <a:ext cx="477012" cy="477012"/>
          </a:xfrm>
          <a:custGeom>
            <a:avLst/>
            <a:gdLst/>
            <a:ahLst/>
            <a:cxnLst/>
            <a:rect l="l" t="t" r="r" b="b"/>
            <a:pathLst>
              <a:path w="477012" h="477012">
                <a:moveTo>
                  <a:pt x="447285" y="426728"/>
                </a:moveTo>
                <a:lnTo>
                  <a:pt x="19812" y="0"/>
                </a:lnTo>
                <a:lnTo>
                  <a:pt x="0" y="19812"/>
                </a:lnTo>
                <a:lnTo>
                  <a:pt x="426728" y="447285"/>
                </a:lnTo>
                <a:lnTo>
                  <a:pt x="447285" y="426728"/>
                </a:lnTo>
                <a:close/>
              </a:path>
              <a:path w="477012" h="477012">
                <a:moveTo>
                  <a:pt x="457200" y="470491"/>
                </a:moveTo>
                <a:lnTo>
                  <a:pt x="457200" y="436626"/>
                </a:lnTo>
                <a:lnTo>
                  <a:pt x="436626" y="457200"/>
                </a:lnTo>
                <a:lnTo>
                  <a:pt x="426728" y="447285"/>
                </a:lnTo>
                <a:lnTo>
                  <a:pt x="416814" y="457200"/>
                </a:lnTo>
                <a:lnTo>
                  <a:pt x="457200" y="470491"/>
                </a:lnTo>
                <a:close/>
              </a:path>
              <a:path w="477012" h="477012">
                <a:moveTo>
                  <a:pt x="457200" y="436626"/>
                </a:moveTo>
                <a:lnTo>
                  <a:pt x="447285" y="426728"/>
                </a:lnTo>
                <a:lnTo>
                  <a:pt x="426728" y="447285"/>
                </a:lnTo>
                <a:lnTo>
                  <a:pt x="436626" y="457200"/>
                </a:lnTo>
                <a:lnTo>
                  <a:pt x="457200" y="436626"/>
                </a:lnTo>
                <a:close/>
              </a:path>
              <a:path w="477012" h="477012">
                <a:moveTo>
                  <a:pt x="477012" y="477012"/>
                </a:moveTo>
                <a:lnTo>
                  <a:pt x="457200" y="416814"/>
                </a:lnTo>
                <a:lnTo>
                  <a:pt x="447285" y="426728"/>
                </a:lnTo>
                <a:lnTo>
                  <a:pt x="457200" y="436626"/>
                </a:lnTo>
                <a:lnTo>
                  <a:pt x="457200" y="470491"/>
                </a:lnTo>
                <a:lnTo>
                  <a:pt x="477012" y="477012"/>
                </a:lnTo>
                <a:close/>
              </a:path>
            </a:pathLst>
          </a:custGeom>
          <a:solidFill>
            <a:srgbClr val="000000"/>
          </a:solidFill>
        </p:spPr>
        <p:txBody>
          <a:bodyPr wrap="square" lIns="0" tIns="0" rIns="0" bIns="0" rtlCol="0">
            <a:noAutofit/>
          </a:bodyPr>
          <a:lstStyle/>
          <a:p>
            <a:endParaRPr/>
          </a:p>
        </p:txBody>
      </p:sp>
      <p:sp>
        <p:nvSpPr>
          <p:cNvPr id="38" name="object 38"/>
          <p:cNvSpPr/>
          <p:nvPr/>
        </p:nvSpPr>
        <p:spPr>
          <a:xfrm>
            <a:off x="5928004" y="4267200"/>
            <a:ext cx="91795" cy="106679"/>
          </a:xfrm>
          <a:custGeom>
            <a:avLst/>
            <a:gdLst/>
            <a:ahLst/>
            <a:cxnLst/>
            <a:rect l="l" t="t" r="r" b="b"/>
            <a:pathLst>
              <a:path w="91795" h="106679">
                <a:moveTo>
                  <a:pt x="70773" y="54872"/>
                </a:moveTo>
                <a:lnTo>
                  <a:pt x="47958" y="38789"/>
                </a:lnTo>
                <a:lnTo>
                  <a:pt x="0" y="106679"/>
                </a:lnTo>
                <a:lnTo>
                  <a:pt x="34228" y="106679"/>
                </a:lnTo>
                <a:lnTo>
                  <a:pt x="70773" y="54872"/>
                </a:lnTo>
                <a:close/>
              </a:path>
              <a:path w="91795" h="106679">
                <a:moveTo>
                  <a:pt x="91795" y="0"/>
                </a:moveTo>
                <a:lnTo>
                  <a:pt x="36169" y="30480"/>
                </a:lnTo>
                <a:lnTo>
                  <a:pt x="47958" y="38789"/>
                </a:lnTo>
                <a:lnTo>
                  <a:pt x="55981" y="27432"/>
                </a:lnTo>
                <a:lnTo>
                  <a:pt x="78841" y="43434"/>
                </a:lnTo>
                <a:lnTo>
                  <a:pt x="78841" y="60560"/>
                </a:lnTo>
                <a:lnTo>
                  <a:pt x="82651" y="63246"/>
                </a:lnTo>
                <a:lnTo>
                  <a:pt x="91795" y="0"/>
                </a:lnTo>
                <a:close/>
              </a:path>
              <a:path w="91795" h="106679">
                <a:moveTo>
                  <a:pt x="78841" y="43434"/>
                </a:moveTo>
                <a:lnTo>
                  <a:pt x="55981" y="27432"/>
                </a:lnTo>
                <a:lnTo>
                  <a:pt x="47958" y="38789"/>
                </a:lnTo>
                <a:lnTo>
                  <a:pt x="70773" y="54872"/>
                </a:lnTo>
                <a:lnTo>
                  <a:pt x="78841" y="43434"/>
                </a:lnTo>
                <a:close/>
              </a:path>
              <a:path w="91795" h="106679">
                <a:moveTo>
                  <a:pt x="78841" y="60560"/>
                </a:moveTo>
                <a:lnTo>
                  <a:pt x="78841" y="43434"/>
                </a:lnTo>
                <a:lnTo>
                  <a:pt x="70773" y="54872"/>
                </a:lnTo>
                <a:lnTo>
                  <a:pt x="78841" y="60560"/>
                </a:lnTo>
                <a:close/>
              </a:path>
            </a:pathLst>
          </a:custGeom>
          <a:solidFill>
            <a:srgbClr val="000000"/>
          </a:solidFill>
        </p:spPr>
        <p:txBody>
          <a:bodyPr wrap="square" lIns="0" tIns="0" rIns="0" bIns="0" rtlCol="0">
            <a:noAutofit/>
          </a:bodyPr>
          <a:lstStyle/>
          <a:p>
            <a:endParaRPr/>
          </a:p>
        </p:txBody>
      </p:sp>
      <p:sp>
        <p:nvSpPr>
          <p:cNvPr id="39" name="object 39"/>
          <p:cNvSpPr/>
          <p:nvPr/>
        </p:nvSpPr>
        <p:spPr>
          <a:xfrm>
            <a:off x="5086350" y="4038600"/>
            <a:ext cx="628650" cy="324612"/>
          </a:xfrm>
          <a:custGeom>
            <a:avLst/>
            <a:gdLst/>
            <a:ahLst/>
            <a:cxnLst/>
            <a:rect l="l" t="t" r="r" b="b"/>
            <a:pathLst>
              <a:path w="628650" h="324612">
                <a:moveTo>
                  <a:pt x="584155" y="38638"/>
                </a:moveTo>
                <a:lnTo>
                  <a:pt x="571798" y="13177"/>
                </a:lnTo>
                <a:lnTo>
                  <a:pt x="0" y="298703"/>
                </a:lnTo>
                <a:lnTo>
                  <a:pt x="12954" y="324611"/>
                </a:lnTo>
                <a:lnTo>
                  <a:pt x="584155" y="38638"/>
                </a:lnTo>
                <a:close/>
              </a:path>
              <a:path w="628650" h="324612">
                <a:moveTo>
                  <a:pt x="628650" y="0"/>
                </a:moveTo>
                <a:lnTo>
                  <a:pt x="565404" y="0"/>
                </a:lnTo>
                <a:lnTo>
                  <a:pt x="571798" y="13177"/>
                </a:lnTo>
                <a:lnTo>
                  <a:pt x="584454" y="6857"/>
                </a:lnTo>
                <a:lnTo>
                  <a:pt x="597408" y="32003"/>
                </a:lnTo>
                <a:lnTo>
                  <a:pt x="597408" y="42489"/>
                </a:lnTo>
                <a:lnTo>
                  <a:pt x="628650" y="0"/>
                </a:lnTo>
                <a:close/>
              </a:path>
              <a:path w="628650" h="324612">
                <a:moveTo>
                  <a:pt x="597408" y="32003"/>
                </a:moveTo>
                <a:lnTo>
                  <a:pt x="584454" y="6857"/>
                </a:lnTo>
                <a:lnTo>
                  <a:pt x="571798" y="13177"/>
                </a:lnTo>
                <a:lnTo>
                  <a:pt x="584155" y="38638"/>
                </a:lnTo>
                <a:lnTo>
                  <a:pt x="597408" y="32003"/>
                </a:lnTo>
                <a:close/>
              </a:path>
              <a:path w="628650" h="324612">
                <a:moveTo>
                  <a:pt x="597408" y="42489"/>
                </a:moveTo>
                <a:lnTo>
                  <a:pt x="597408" y="32003"/>
                </a:lnTo>
                <a:lnTo>
                  <a:pt x="584155" y="38638"/>
                </a:lnTo>
                <a:lnTo>
                  <a:pt x="590550" y="51815"/>
                </a:lnTo>
                <a:lnTo>
                  <a:pt x="597408" y="42489"/>
                </a:lnTo>
                <a:close/>
              </a:path>
            </a:pathLst>
          </a:custGeom>
          <a:solidFill>
            <a:srgbClr val="000000"/>
          </a:solidFill>
        </p:spPr>
        <p:txBody>
          <a:bodyPr wrap="square" lIns="0" tIns="0" rIns="0" bIns="0" rtlCol="0">
            <a:noAutofit/>
          </a:bodyPr>
          <a:lstStyle/>
          <a:p>
            <a:endParaRPr/>
          </a:p>
        </p:txBody>
      </p:sp>
      <p:sp>
        <p:nvSpPr>
          <p:cNvPr id="40" name="object 40"/>
          <p:cNvSpPr/>
          <p:nvPr/>
        </p:nvSpPr>
        <p:spPr>
          <a:xfrm>
            <a:off x="5680381" y="4242053"/>
            <a:ext cx="2168218" cy="131825"/>
          </a:xfrm>
          <a:custGeom>
            <a:avLst/>
            <a:gdLst/>
            <a:ahLst/>
            <a:cxnLst/>
            <a:rect l="l" t="t" r="r" b="b"/>
            <a:pathLst>
              <a:path w="2168218" h="131825">
                <a:moveTo>
                  <a:pt x="2112582" y="42672"/>
                </a:moveTo>
                <a:lnTo>
                  <a:pt x="2111078" y="14477"/>
                </a:lnTo>
                <a:lnTo>
                  <a:pt x="0" y="131825"/>
                </a:lnTo>
                <a:lnTo>
                  <a:pt x="508731" y="131825"/>
                </a:lnTo>
                <a:lnTo>
                  <a:pt x="2112582" y="42672"/>
                </a:lnTo>
                <a:close/>
              </a:path>
              <a:path w="2168218" h="131825">
                <a:moveTo>
                  <a:pt x="2168218" y="25146"/>
                </a:moveTo>
                <a:lnTo>
                  <a:pt x="2110306" y="0"/>
                </a:lnTo>
                <a:lnTo>
                  <a:pt x="2111078" y="14477"/>
                </a:lnTo>
                <a:lnTo>
                  <a:pt x="2124784" y="13716"/>
                </a:lnTo>
                <a:lnTo>
                  <a:pt x="2126308" y="41910"/>
                </a:lnTo>
                <a:lnTo>
                  <a:pt x="2126308" y="49593"/>
                </a:lnTo>
                <a:lnTo>
                  <a:pt x="2168218" y="25146"/>
                </a:lnTo>
                <a:close/>
              </a:path>
              <a:path w="2168218" h="131825">
                <a:moveTo>
                  <a:pt x="2126308" y="41910"/>
                </a:moveTo>
                <a:lnTo>
                  <a:pt x="2124784" y="13716"/>
                </a:lnTo>
                <a:lnTo>
                  <a:pt x="2111078" y="14477"/>
                </a:lnTo>
                <a:lnTo>
                  <a:pt x="2112582" y="42672"/>
                </a:lnTo>
                <a:lnTo>
                  <a:pt x="2126308" y="41910"/>
                </a:lnTo>
                <a:close/>
              </a:path>
              <a:path w="2168218" h="131825">
                <a:moveTo>
                  <a:pt x="2126308" y="49593"/>
                </a:moveTo>
                <a:lnTo>
                  <a:pt x="2126308" y="41910"/>
                </a:lnTo>
                <a:lnTo>
                  <a:pt x="2112582" y="42672"/>
                </a:lnTo>
                <a:lnTo>
                  <a:pt x="2113354" y="57150"/>
                </a:lnTo>
                <a:lnTo>
                  <a:pt x="2126308" y="49593"/>
                </a:lnTo>
                <a:close/>
              </a:path>
            </a:pathLst>
          </a:custGeom>
          <a:solidFill>
            <a:srgbClr val="000000"/>
          </a:solidFill>
        </p:spPr>
        <p:txBody>
          <a:bodyPr wrap="square" lIns="0" tIns="0" rIns="0" bIns="0" rtlCol="0">
            <a:noAutofit/>
          </a:bodyPr>
          <a:lstStyle/>
          <a:p>
            <a:endParaRPr/>
          </a:p>
        </p:txBody>
      </p:sp>
      <p:sp>
        <p:nvSpPr>
          <p:cNvPr id="41" name="object 41"/>
          <p:cNvSpPr/>
          <p:nvPr/>
        </p:nvSpPr>
        <p:spPr>
          <a:xfrm>
            <a:off x="7301483" y="3720084"/>
            <a:ext cx="242316" cy="42672"/>
          </a:xfrm>
          <a:custGeom>
            <a:avLst/>
            <a:gdLst/>
            <a:ahLst/>
            <a:cxnLst/>
            <a:rect l="l" t="t" r="r" b="b"/>
            <a:pathLst>
              <a:path w="242316" h="42672">
                <a:moveTo>
                  <a:pt x="199644" y="28194"/>
                </a:moveTo>
                <a:lnTo>
                  <a:pt x="199644" y="0"/>
                </a:lnTo>
                <a:lnTo>
                  <a:pt x="0" y="0"/>
                </a:lnTo>
                <a:lnTo>
                  <a:pt x="0" y="28194"/>
                </a:lnTo>
                <a:lnTo>
                  <a:pt x="199644" y="28194"/>
                </a:lnTo>
                <a:close/>
              </a:path>
              <a:path w="242316" h="42672">
                <a:moveTo>
                  <a:pt x="242316" y="13716"/>
                </a:moveTo>
                <a:lnTo>
                  <a:pt x="185166" y="-14477"/>
                </a:lnTo>
                <a:lnTo>
                  <a:pt x="185166" y="0"/>
                </a:lnTo>
                <a:lnTo>
                  <a:pt x="199644" y="0"/>
                </a:lnTo>
                <a:lnTo>
                  <a:pt x="199644" y="35336"/>
                </a:lnTo>
                <a:lnTo>
                  <a:pt x="242316" y="13716"/>
                </a:lnTo>
                <a:close/>
              </a:path>
              <a:path w="242316" h="42672">
                <a:moveTo>
                  <a:pt x="199644" y="35336"/>
                </a:moveTo>
                <a:lnTo>
                  <a:pt x="199644" y="28194"/>
                </a:lnTo>
                <a:lnTo>
                  <a:pt x="185166" y="28194"/>
                </a:lnTo>
                <a:lnTo>
                  <a:pt x="185166" y="42672"/>
                </a:lnTo>
                <a:lnTo>
                  <a:pt x="199644" y="35336"/>
                </a:lnTo>
                <a:close/>
              </a:path>
            </a:pathLst>
          </a:custGeom>
          <a:solidFill>
            <a:srgbClr val="000000"/>
          </a:solidFill>
        </p:spPr>
        <p:txBody>
          <a:bodyPr wrap="square" lIns="0" tIns="0" rIns="0" bIns="0" rtlCol="0">
            <a:noAutofit/>
          </a:bodyPr>
          <a:lstStyle/>
          <a:p>
            <a:endParaRPr/>
          </a:p>
        </p:txBody>
      </p:sp>
      <p:sp>
        <p:nvSpPr>
          <p:cNvPr id="42" name="object 42"/>
          <p:cNvSpPr/>
          <p:nvPr/>
        </p:nvSpPr>
        <p:spPr>
          <a:xfrm>
            <a:off x="3880103" y="4373117"/>
            <a:ext cx="6096" cy="275082"/>
          </a:xfrm>
          <a:custGeom>
            <a:avLst/>
            <a:gdLst/>
            <a:ahLst/>
            <a:cxnLst/>
            <a:rect l="l" t="t" r="r" b="b"/>
            <a:pathLst>
              <a:path w="6096" h="275082">
                <a:moveTo>
                  <a:pt x="0" y="0"/>
                </a:moveTo>
                <a:lnTo>
                  <a:pt x="0" y="275082"/>
                </a:lnTo>
                <a:lnTo>
                  <a:pt x="6096" y="275082"/>
                </a:lnTo>
                <a:lnTo>
                  <a:pt x="6096" y="0"/>
                </a:lnTo>
                <a:lnTo>
                  <a:pt x="0" y="0"/>
                </a:lnTo>
                <a:close/>
              </a:path>
            </a:pathLst>
          </a:custGeom>
          <a:solidFill>
            <a:srgbClr val="FEE5FF"/>
          </a:solidFill>
        </p:spPr>
        <p:txBody>
          <a:bodyPr wrap="square" lIns="0" tIns="0" rIns="0" bIns="0" rtlCol="0">
            <a:noAutofit/>
          </a:bodyPr>
          <a:lstStyle/>
          <a:p>
            <a:endParaRPr/>
          </a:p>
        </p:txBody>
      </p:sp>
      <p:sp>
        <p:nvSpPr>
          <p:cNvPr id="44" name="object 44"/>
          <p:cNvSpPr txBox="1"/>
          <p:nvPr/>
        </p:nvSpPr>
        <p:spPr>
          <a:xfrm>
            <a:off x="3987038" y="3948684"/>
            <a:ext cx="1017905" cy="559435"/>
          </a:xfrm>
          <a:prstGeom prst="rect">
            <a:avLst/>
          </a:prstGeom>
        </p:spPr>
        <p:txBody>
          <a:bodyPr vert="horz" wrap="square" lIns="0" tIns="0" rIns="0" bIns="0" rtlCol="0">
            <a:noAutofit/>
          </a:bodyPr>
          <a:lstStyle/>
          <a:p>
            <a:pPr marL="239395" marR="12700" indent="-227329">
              <a:lnSpc>
                <a:spcPct val="100000"/>
              </a:lnSpc>
            </a:pPr>
            <a:r>
              <a:rPr sz="1800" dirty="0" smtClean="0">
                <a:latin typeface="Arial"/>
                <a:cs typeface="Arial"/>
              </a:rPr>
              <a:t>Serangga </a:t>
            </a:r>
            <a:r>
              <a:rPr sz="1800" spc="-70" dirty="0" smtClean="0">
                <a:latin typeface="Arial"/>
                <a:cs typeface="Arial"/>
              </a:rPr>
              <a:t>T</a:t>
            </a:r>
            <a:r>
              <a:rPr sz="1800" spc="0" dirty="0" smtClean="0">
                <a:latin typeface="Arial"/>
                <a:cs typeface="Arial"/>
              </a:rPr>
              <a:t>ikus</a:t>
            </a:r>
            <a:endParaRPr sz="1800" dirty="0">
              <a:latin typeface="Arial"/>
              <a:cs typeface="Arial"/>
            </a:endParaRPr>
          </a:p>
        </p:txBody>
      </p:sp>
      <p:sp>
        <p:nvSpPr>
          <p:cNvPr id="45" name="object 45"/>
          <p:cNvSpPr txBox="1"/>
          <p:nvPr/>
        </p:nvSpPr>
        <p:spPr>
          <a:xfrm>
            <a:off x="5917946" y="3552444"/>
            <a:ext cx="966469" cy="285115"/>
          </a:xfrm>
          <a:prstGeom prst="rect">
            <a:avLst/>
          </a:prstGeom>
        </p:spPr>
        <p:txBody>
          <a:bodyPr vert="horz" wrap="square" lIns="0" tIns="0" rIns="0" bIns="0" rtlCol="0">
            <a:noAutofit/>
          </a:bodyPr>
          <a:lstStyle/>
          <a:p>
            <a:pPr marL="12700">
              <a:lnSpc>
                <a:spcPct val="100000"/>
              </a:lnSpc>
            </a:pPr>
            <a:r>
              <a:rPr sz="1800" dirty="0" smtClean="0">
                <a:latin typeface="Arial"/>
                <a:cs typeface="Arial"/>
              </a:rPr>
              <a:t>Makanan</a:t>
            </a:r>
            <a:endParaRPr sz="1800">
              <a:latin typeface="Arial"/>
              <a:cs typeface="Arial"/>
            </a:endParaRPr>
          </a:p>
        </p:txBody>
      </p:sp>
      <p:sp>
        <p:nvSpPr>
          <p:cNvPr id="46" name="object 46"/>
          <p:cNvSpPr txBox="1"/>
          <p:nvPr/>
        </p:nvSpPr>
        <p:spPr>
          <a:xfrm>
            <a:off x="7784845" y="3590544"/>
            <a:ext cx="890269" cy="285115"/>
          </a:xfrm>
          <a:prstGeom prst="rect">
            <a:avLst/>
          </a:prstGeom>
        </p:spPr>
        <p:txBody>
          <a:bodyPr vert="horz" wrap="square" lIns="0" tIns="0" rIns="0" bIns="0" rtlCol="0">
            <a:noAutofit/>
          </a:bodyPr>
          <a:lstStyle/>
          <a:p>
            <a:pPr marL="12700">
              <a:lnSpc>
                <a:spcPct val="100000"/>
              </a:lnSpc>
            </a:pPr>
            <a:r>
              <a:rPr sz="1800" dirty="0" smtClean="0">
                <a:latin typeface="Arial"/>
                <a:cs typeface="Arial"/>
              </a:rPr>
              <a:t>Manusia</a:t>
            </a:r>
            <a:endParaRPr sz="1800">
              <a:latin typeface="Arial"/>
              <a:cs typeface="Arial"/>
            </a:endParaRPr>
          </a:p>
        </p:txBody>
      </p:sp>
      <p:sp>
        <p:nvSpPr>
          <p:cNvPr id="48" name="object 48"/>
          <p:cNvSpPr/>
          <p:nvPr/>
        </p:nvSpPr>
        <p:spPr>
          <a:xfrm>
            <a:off x="8011623" y="4373879"/>
            <a:ext cx="436261" cy="45720"/>
          </a:xfrm>
          <a:custGeom>
            <a:avLst/>
            <a:gdLst/>
            <a:ahLst/>
            <a:cxnLst/>
            <a:rect l="l" t="t" r="r" b="b"/>
            <a:pathLst>
              <a:path w="436261" h="45720">
                <a:moveTo>
                  <a:pt x="436261" y="0"/>
                </a:moveTo>
                <a:lnTo>
                  <a:pt x="0" y="0"/>
                </a:lnTo>
                <a:lnTo>
                  <a:pt x="25537" y="10826"/>
                </a:lnTo>
                <a:lnTo>
                  <a:pt x="71687" y="25830"/>
                </a:lnTo>
                <a:lnTo>
                  <a:pt x="119249" y="36763"/>
                </a:lnTo>
                <a:lnTo>
                  <a:pt x="168065" y="43451"/>
                </a:lnTo>
                <a:lnTo>
                  <a:pt x="217976" y="45720"/>
                </a:lnTo>
                <a:lnTo>
                  <a:pt x="267990" y="43451"/>
                </a:lnTo>
                <a:lnTo>
                  <a:pt x="316888" y="36763"/>
                </a:lnTo>
                <a:lnTo>
                  <a:pt x="364512" y="25830"/>
                </a:lnTo>
                <a:lnTo>
                  <a:pt x="410707" y="10826"/>
                </a:lnTo>
                <a:lnTo>
                  <a:pt x="436261" y="0"/>
                </a:lnTo>
                <a:close/>
              </a:path>
            </a:pathLst>
          </a:custGeom>
          <a:solidFill>
            <a:srgbClr val="99FF66"/>
          </a:solidFill>
        </p:spPr>
        <p:txBody>
          <a:bodyPr wrap="square" lIns="0" tIns="0" rIns="0" bIns="0" rtlCol="0">
            <a:noAutofit/>
          </a:bodyPr>
          <a:lstStyle/>
          <a:p>
            <a:endParaRPr/>
          </a:p>
        </p:txBody>
      </p:sp>
      <p:sp>
        <p:nvSpPr>
          <p:cNvPr id="49" name="object 49"/>
          <p:cNvSpPr/>
          <p:nvPr/>
        </p:nvSpPr>
        <p:spPr>
          <a:xfrm>
            <a:off x="7995517" y="4373879"/>
            <a:ext cx="468692" cy="52578"/>
          </a:xfrm>
          <a:custGeom>
            <a:avLst/>
            <a:gdLst/>
            <a:ahLst/>
            <a:cxnLst/>
            <a:rect l="l" t="t" r="r" b="b"/>
            <a:pathLst>
              <a:path w="468692" h="52578">
                <a:moveTo>
                  <a:pt x="231796" y="39624"/>
                </a:moveTo>
                <a:lnTo>
                  <a:pt x="218842" y="39624"/>
                </a:lnTo>
                <a:lnTo>
                  <a:pt x="167670" y="35405"/>
                </a:lnTo>
                <a:lnTo>
                  <a:pt x="118256" y="26844"/>
                </a:lnTo>
                <a:lnTo>
                  <a:pt x="70689" y="14159"/>
                </a:lnTo>
                <a:lnTo>
                  <a:pt x="31754" y="0"/>
                </a:lnTo>
                <a:lnTo>
                  <a:pt x="0" y="0"/>
                </a:lnTo>
                <a:lnTo>
                  <a:pt x="67989" y="26660"/>
                </a:lnTo>
                <a:lnTo>
                  <a:pt x="116461" y="39378"/>
                </a:lnTo>
                <a:lnTo>
                  <a:pt x="166777" y="47839"/>
                </a:lnTo>
                <a:lnTo>
                  <a:pt x="218842" y="51816"/>
                </a:lnTo>
                <a:lnTo>
                  <a:pt x="227986" y="52273"/>
                </a:lnTo>
                <a:lnTo>
                  <a:pt x="227986" y="44196"/>
                </a:lnTo>
                <a:lnTo>
                  <a:pt x="228748" y="42672"/>
                </a:lnTo>
                <a:lnTo>
                  <a:pt x="231796" y="39624"/>
                </a:lnTo>
                <a:close/>
              </a:path>
              <a:path w="468692" h="52578">
                <a:moveTo>
                  <a:pt x="234844" y="39624"/>
                </a:moveTo>
                <a:lnTo>
                  <a:pt x="231796" y="39624"/>
                </a:lnTo>
                <a:lnTo>
                  <a:pt x="228748" y="42672"/>
                </a:lnTo>
                <a:lnTo>
                  <a:pt x="227986" y="44196"/>
                </a:lnTo>
                <a:lnTo>
                  <a:pt x="227986" y="46482"/>
                </a:lnTo>
                <a:lnTo>
                  <a:pt x="228748" y="48768"/>
                </a:lnTo>
                <a:lnTo>
                  <a:pt x="234844" y="39624"/>
                </a:lnTo>
                <a:close/>
              </a:path>
              <a:path w="468692" h="52578">
                <a:moveTo>
                  <a:pt x="468692" y="0"/>
                </a:moveTo>
                <a:lnTo>
                  <a:pt x="437020" y="0"/>
                </a:lnTo>
                <a:lnTo>
                  <a:pt x="398089" y="14172"/>
                </a:lnTo>
                <a:lnTo>
                  <a:pt x="350563" y="26859"/>
                </a:lnTo>
                <a:lnTo>
                  <a:pt x="301199" y="35416"/>
                </a:lnTo>
                <a:lnTo>
                  <a:pt x="250084" y="39624"/>
                </a:lnTo>
                <a:lnTo>
                  <a:pt x="234844" y="39624"/>
                </a:lnTo>
                <a:lnTo>
                  <a:pt x="228748" y="48768"/>
                </a:lnTo>
                <a:lnTo>
                  <a:pt x="227986" y="46482"/>
                </a:lnTo>
                <a:lnTo>
                  <a:pt x="227986" y="52273"/>
                </a:lnTo>
                <a:lnTo>
                  <a:pt x="231796" y="52463"/>
                </a:lnTo>
                <a:lnTo>
                  <a:pt x="234844" y="52578"/>
                </a:lnTo>
                <a:lnTo>
                  <a:pt x="240178" y="43434"/>
                </a:lnTo>
                <a:lnTo>
                  <a:pt x="240940" y="44958"/>
                </a:lnTo>
                <a:lnTo>
                  <a:pt x="240940" y="52273"/>
                </a:lnTo>
                <a:lnTo>
                  <a:pt x="250084" y="51816"/>
                </a:lnTo>
                <a:lnTo>
                  <a:pt x="302362" y="47678"/>
                </a:lnTo>
                <a:lnTo>
                  <a:pt x="352825" y="39111"/>
                </a:lnTo>
                <a:lnTo>
                  <a:pt x="401386" y="26335"/>
                </a:lnTo>
                <a:lnTo>
                  <a:pt x="447956" y="9570"/>
                </a:lnTo>
                <a:lnTo>
                  <a:pt x="468692" y="0"/>
                </a:lnTo>
                <a:close/>
              </a:path>
              <a:path w="468692" h="52578">
                <a:moveTo>
                  <a:pt x="240940" y="47244"/>
                </a:moveTo>
                <a:lnTo>
                  <a:pt x="240940" y="44958"/>
                </a:lnTo>
                <a:lnTo>
                  <a:pt x="240178" y="43434"/>
                </a:lnTo>
                <a:lnTo>
                  <a:pt x="234844" y="52578"/>
                </a:lnTo>
                <a:lnTo>
                  <a:pt x="236492" y="52495"/>
                </a:lnTo>
                <a:lnTo>
                  <a:pt x="238654" y="51054"/>
                </a:lnTo>
                <a:lnTo>
                  <a:pt x="240178" y="49530"/>
                </a:lnTo>
                <a:lnTo>
                  <a:pt x="240940" y="47244"/>
                </a:lnTo>
                <a:close/>
              </a:path>
              <a:path w="468692" h="52578">
                <a:moveTo>
                  <a:pt x="240940" y="52273"/>
                </a:moveTo>
                <a:lnTo>
                  <a:pt x="240940" y="47244"/>
                </a:lnTo>
                <a:lnTo>
                  <a:pt x="240178" y="49530"/>
                </a:lnTo>
                <a:lnTo>
                  <a:pt x="238654" y="51054"/>
                </a:lnTo>
                <a:lnTo>
                  <a:pt x="236492" y="52495"/>
                </a:lnTo>
                <a:lnTo>
                  <a:pt x="240940" y="52273"/>
                </a:lnTo>
                <a:close/>
              </a:path>
            </a:pathLst>
          </a:custGeom>
          <a:solidFill>
            <a:srgbClr val="000000"/>
          </a:solidFill>
        </p:spPr>
        <p:txBody>
          <a:bodyPr wrap="square" lIns="0" tIns="0" rIns="0" bIns="0" rtlCol="0">
            <a:noAutofit/>
          </a:bodyPr>
          <a:lstStyle/>
          <a:p>
            <a:endParaRPr/>
          </a:p>
        </p:txBody>
      </p:sp>
      <p:sp>
        <p:nvSpPr>
          <p:cNvPr id="50" name="object 50"/>
          <p:cNvSpPr/>
          <p:nvPr/>
        </p:nvSpPr>
        <p:spPr>
          <a:xfrm>
            <a:off x="3640698" y="4373879"/>
            <a:ext cx="256169" cy="731519"/>
          </a:xfrm>
          <a:custGeom>
            <a:avLst/>
            <a:gdLst/>
            <a:ahLst/>
            <a:cxnLst/>
            <a:rect l="l" t="t" r="r" b="b"/>
            <a:pathLst>
              <a:path w="256169" h="731519">
                <a:moveTo>
                  <a:pt x="242091" y="673337"/>
                </a:moveTo>
                <a:lnTo>
                  <a:pt x="29686" y="0"/>
                </a:lnTo>
                <a:lnTo>
                  <a:pt x="0" y="0"/>
                </a:lnTo>
                <a:lnTo>
                  <a:pt x="215348" y="681509"/>
                </a:lnTo>
                <a:lnTo>
                  <a:pt x="242091" y="673337"/>
                </a:lnTo>
                <a:close/>
              </a:path>
              <a:path w="256169" h="731519">
                <a:moveTo>
                  <a:pt x="246263" y="727056"/>
                </a:moveTo>
                <a:lnTo>
                  <a:pt x="246263" y="686561"/>
                </a:lnTo>
                <a:lnTo>
                  <a:pt x="219593" y="694943"/>
                </a:lnTo>
                <a:lnTo>
                  <a:pt x="215348" y="681509"/>
                </a:lnTo>
                <a:lnTo>
                  <a:pt x="201305" y="685799"/>
                </a:lnTo>
                <a:lnTo>
                  <a:pt x="245501" y="731519"/>
                </a:lnTo>
                <a:lnTo>
                  <a:pt x="246263" y="727056"/>
                </a:lnTo>
                <a:close/>
              </a:path>
              <a:path w="256169" h="731519">
                <a:moveTo>
                  <a:pt x="246263" y="686561"/>
                </a:moveTo>
                <a:lnTo>
                  <a:pt x="242091" y="673337"/>
                </a:lnTo>
                <a:lnTo>
                  <a:pt x="215348" y="681509"/>
                </a:lnTo>
                <a:lnTo>
                  <a:pt x="219593" y="694943"/>
                </a:lnTo>
                <a:lnTo>
                  <a:pt x="246263" y="686561"/>
                </a:lnTo>
                <a:close/>
              </a:path>
              <a:path w="256169" h="731519">
                <a:moveTo>
                  <a:pt x="256169" y="669035"/>
                </a:moveTo>
                <a:lnTo>
                  <a:pt x="242091" y="673337"/>
                </a:lnTo>
                <a:lnTo>
                  <a:pt x="246263" y="686561"/>
                </a:lnTo>
                <a:lnTo>
                  <a:pt x="246263" y="727056"/>
                </a:lnTo>
                <a:lnTo>
                  <a:pt x="256169" y="669035"/>
                </a:lnTo>
                <a:close/>
              </a:path>
            </a:pathLst>
          </a:custGeom>
          <a:solidFill>
            <a:srgbClr val="000000"/>
          </a:solidFill>
        </p:spPr>
        <p:txBody>
          <a:bodyPr wrap="square" lIns="0" tIns="0" rIns="0" bIns="0" rtlCol="0">
            <a:noAutofit/>
          </a:bodyPr>
          <a:lstStyle/>
          <a:p>
            <a:endParaRPr/>
          </a:p>
        </p:txBody>
      </p:sp>
      <p:sp>
        <p:nvSpPr>
          <p:cNvPr id="51" name="object 51"/>
          <p:cNvSpPr/>
          <p:nvPr/>
        </p:nvSpPr>
        <p:spPr>
          <a:xfrm>
            <a:off x="5611966" y="4413503"/>
            <a:ext cx="2465233" cy="939546"/>
          </a:xfrm>
          <a:custGeom>
            <a:avLst/>
            <a:gdLst/>
            <a:ahLst/>
            <a:cxnLst/>
            <a:rect l="l" t="t" r="r" b="b"/>
            <a:pathLst>
              <a:path w="2465233" h="939546">
                <a:moveTo>
                  <a:pt x="2417501" y="40223"/>
                </a:moveTo>
                <a:lnTo>
                  <a:pt x="2407165" y="13425"/>
                </a:lnTo>
                <a:lnTo>
                  <a:pt x="0" y="939546"/>
                </a:lnTo>
                <a:lnTo>
                  <a:pt x="79988" y="939546"/>
                </a:lnTo>
                <a:lnTo>
                  <a:pt x="2417501" y="40223"/>
                </a:lnTo>
                <a:close/>
              </a:path>
              <a:path w="2465233" h="939546">
                <a:moveTo>
                  <a:pt x="2465233" y="6095"/>
                </a:moveTo>
                <a:lnTo>
                  <a:pt x="2401987" y="0"/>
                </a:lnTo>
                <a:lnTo>
                  <a:pt x="2407165" y="13425"/>
                </a:lnTo>
                <a:lnTo>
                  <a:pt x="2420275" y="8381"/>
                </a:lnTo>
                <a:lnTo>
                  <a:pt x="2430943" y="35051"/>
                </a:lnTo>
                <a:lnTo>
                  <a:pt x="2430943" y="44059"/>
                </a:lnTo>
                <a:lnTo>
                  <a:pt x="2465233" y="6095"/>
                </a:lnTo>
                <a:close/>
              </a:path>
              <a:path w="2465233" h="939546">
                <a:moveTo>
                  <a:pt x="2430943" y="35051"/>
                </a:moveTo>
                <a:lnTo>
                  <a:pt x="2420275" y="8381"/>
                </a:lnTo>
                <a:lnTo>
                  <a:pt x="2407165" y="13425"/>
                </a:lnTo>
                <a:lnTo>
                  <a:pt x="2417501" y="40223"/>
                </a:lnTo>
                <a:lnTo>
                  <a:pt x="2430943" y="35051"/>
                </a:lnTo>
                <a:close/>
              </a:path>
              <a:path w="2465233" h="939546">
                <a:moveTo>
                  <a:pt x="2430943" y="44059"/>
                </a:moveTo>
                <a:lnTo>
                  <a:pt x="2430943" y="35051"/>
                </a:lnTo>
                <a:lnTo>
                  <a:pt x="2417501" y="40223"/>
                </a:lnTo>
                <a:lnTo>
                  <a:pt x="2422561" y="53339"/>
                </a:lnTo>
                <a:lnTo>
                  <a:pt x="2430943" y="44059"/>
                </a:lnTo>
                <a:close/>
              </a:path>
            </a:pathLst>
          </a:custGeom>
          <a:solidFill>
            <a:srgbClr val="000000"/>
          </a:solidFill>
        </p:spPr>
        <p:txBody>
          <a:bodyPr wrap="square" lIns="0" tIns="0" rIns="0" bIns="0" rtlCol="0">
            <a:noAutofit/>
          </a:bodyPr>
          <a:lstStyle/>
          <a:p>
            <a:endParaRPr/>
          </a:p>
        </p:txBody>
      </p:sp>
      <p:sp>
        <p:nvSpPr>
          <p:cNvPr id="52" name="object 52"/>
          <p:cNvSpPr/>
          <p:nvPr/>
        </p:nvSpPr>
        <p:spPr>
          <a:xfrm>
            <a:off x="5236307" y="4373879"/>
            <a:ext cx="725925" cy="979170"/>
          </a:xfrm>
          <a:custGeom>
            <a:avLst/>
            <a:gdLst/>
            <a:ahLst/>
            <a:cxnLst/>
            <a:rect l="l" t="t" r="r" b="b"/>
            <a:pathLst>
              <a:path w="725925" h="979170">
                <a:moveTo>
                  <a:pt x="725925" y="0"/>
                </a:moveTo>
                <a:lnTo>
                  <a:pt x="691696" y="0"/>
                </a:lnTo>
                <a:lnTo>
                  <a:pt x="0" y="979170"/>
                </a:lnTo>
                <a:lnTo>
                  <a:pt x="35229" y="979170"/>
                </a:lnTo>
                <a:lnTo>
                  <a:pt x="725925" y="0"/>
                </a:lnTo>
                <a:close/>
              </a:path>
            </a:pathLst>
          </a:custGeom>
          <a:solidFill>
            <a:srgbClr val="000000"/>
          </a:solidFill>
        </p:spPr>
        <p:txBody>
          <a:bodyPr wrap="square" lIns="0" tIns="0" rIns="0" bIns="0" rtlCol="0">
            <a:noAutofit/>
          </a:bodyPr>
          <a:lstStyle/>
          <a:p>
            <a:endParaRPr/>
          </a:p>
        </p:txBody>
      </p:sp>
      <p:sp>
        <p:nvSpPr>
          <p:cNvPr id="53" name="object 53"/>
          <p:cNvSpPr/>
          <p:nvPr/>
        </p:nvSpPr>
        <p:spPr>
          <a:xfrm>
            <a:off x="5090921" y="4373879"/>
            <a:ext cx="1098190" cy="60960"/>
          </a:xfrm>
          <a:custGeom>
            <a:avLst/>
            <a:gdLst/>
            <a:ahLst/>
            <a:cxnLst/>
            <a:rect l="l" t="t" r="r" b="b"/>
            <a:pathLst>
              <a:path w="1098190" h="60960">
                <a:moveTo>
                  <a:pt x="1098190" y="0"/>
                </a:moveTo>
                <a:lnTo>
                  <a:pt x="589459" y="0"/>
                </a:lnTo>
                <a:lnTo>
                  <a:pt x="0" y="32766"/>
                </a:lnTo>
                <a:lnTo>
                  <a:pt x="1524" y="60960"/>
                </a:lnTo>
                <a:lnTo>
                  <a:pt x="1098190" y="0"/>
                </a:lnTo>
                <a:close/>
              </a:path>
            </a:pathLst>
          </a:custGeom>
          <a:solidFill>
            <a:srgbClr val="000000"/>
          </a:solidFill>
        </p:spPr>
        <p:txBody>
          <a:bodyPr wrap="square" lIns="0" tIns="0" rIns="0" bIns="0" rtlCol="0">
            <a:noAutofit/>
          </a:bodyPr>
          <a:lstStyle/>
          <a:p>
            <a:endParaRPr/>
          </a:p>
        </p:txBody>
      </p:sp>
      <p:sp>
        <p:nvSpPr>
          <p:cNvPr id="54" name="object 54"/>
          <p:cNvSpPr/>
          <p:nvPr/>
        </p:nvSpPr>
        <p:spPr>
          <a:xfrm>
            <a:off x="8438388" y="4399788"/>
            <a:ext cx="400812" cy="477012"/>
          </a:xfrm>
          <a:custGeom>
            <a:avLst/>
            <a:gdLst/>
            <a:ahLst/>
            <a:cxnLst/>
            <a:rect l="l" t="t" r="r" b="b"/>
            <a:pathLst>
              <a:path w="400812" h="477012">
                <a:moveTo>
                  <a:pt x="375734" y="424215"/>
                </a:moveTo>
                <a:lnTo>
                  <a:pt x="22098" y="0"/>
                </a:lnTo>
                <a:lnTo>
                  <a:pt x="0" y="18288"/>
                </a:lnTo>
                <a:lnTo>
                  <a:pt x="353793" y="442692"/>
                </a:lnTo>
                <a:lnTo>
                  <a:pt x="375734" y="424215"/>
                </a:lnTo>
                <a:close/>
              </a:path>
              <a:path w="400812" h="477012">
                <a:moveTo>
                  <a:pt x="384810" y="470063"/>
                </a:moveTo>
                <a:lnTo>
                  <a:pt x="384810" y="435102"/>
                </a:lnTo>
                <a:lnTo>
                  <a:pt x="362712" y="453390"/>
                </a:lnTo>
                <a:lnTo>
                  <a:pt x="353793" y="442692"/>
                </a:lnTo>
                <a:lnTo>
                  <a:pt x="342900" y="451866"/>
                </a:lnTo>
                <a:lnTo>
                  <a:pt x="384810" y="470063"/>
                </a:lnTo>
                <a:close/>
              </a:path>
              <a:path w="400812" h="477012">
                <a:moveTo>
                  <a:pt x="384810" y="435102"/>
                </a:moveTo>
                <a:lnTo>
                  <a:pt x="375734" y="424215"/>
                </a:lnTo>
                <a:lnTo>
                  <a:pt x="353793" y="442692"/>
                </a:lnTo>
                <a:lnTo>
                  <a:pt x="362712" y="453390"/>
                </a:lnTo>
                <a:lnTo>
                  <a:pt x="384810" y="435102"/>
                </a:lnTo>
                <a:close/>
              </a:path>
              <a:path w="400812" h="477012">
                <a:moveTo>
                  <a:pt x="400812" y="477012"/>
                </a:moveTo>
                <a:lnTo>
                  <a:pt x="386334" y="415290"/>
                </a:lnTo>
                <a:lnTo>
                  <a:pt x="375734" y="424215"/>
                </a:lnTo>
                <a:lnTo>
                  <a:pt x="384810" y="435102"/>
                </a:lnTo>
                <a:lnTo>
                  <a:pt x="384810" y="470063"/>
                </a:lnTo>
                <a:lnTo>
                  <a:pt x="400812" y="477012"/>
                </a:lnTo>
                <a:close/>
              </a:path>
            </a:pathLst>
          </a:custGeom>
          <a:solidFill>
            <a:srgbClr val="000000"/>
          </a:solidFill>
        </p:spPr>
        <p:txBody>
          <a:bodyPr wrap="square" lIns="0" tIns="0" rIns="0" bIns="0" rtlCol="0">
            <a:noAutofit/>
          </a:bodyPr>
          <a:lstStyle/>
          <a:p>
            <a:endParaRPr/>
          </a:p>
        </p:txBody>
      </p:sp>
      <p:sp>
        <p:nvSpPr>
          <p:cNvPr id="55" name="object 55"/>
          <p:cNvSpPr/>
          <p:nvPr/>
        </p:nvSpPr>
        <p:spPr>
          <a:xfrm>
            <a:off x="3880103" y="5352288"/>
            <a:ext cx="6096" cy="667511"/>
          </a:xfrm>
          <a:custGeom>
            <a:avLst/>
            <a:gdLst/>
            <a:ahLst/>
            <a:cxnLst/>
            <a:rect l="l" t="t" r="r" b="b"/>
            <a:pathLst>
              <a:path w="6096" h="667511">
                <a:moveTo>
                  <a:pt x="0" y="0"/>
                </a:moveTo>
                <a:lnTo>
                  <a:pt x="0" y="667511"/>
                </a:lnTo>
                <a:lnTo>
                  <a:pt x="6096" y="667511"/>
                </a:lnTo>
                <a:lnTo>
                  <a:pt x="6096" y="0"/>
                </a:lnTo>
                <a:lnTo>
                  <a:pt x="0" y="0"/>
                </a:lnTo>
                <a:close/>
              </a:path>
            </a:pathLst>
          </a:custGeom>
          <a:solidFill>
            <a:srgbClr val="FEE5FF"/>
          </a:solidFill>
        </p:spPr>
        <p:txBody>
          <a:bodyPr wrap="square" lIns="0" tIns="0" rIns="0" bIns="0" rtlCol="0">
            <a:noAutofit/>
          </a:bodyPr>
          <a:lstStyle/>
          <a:p>
            <a:endParaRPr/>
          </a:p>
        </p:txBody>
      </p:sp>
      <p:sp>
        <p:nvSpPr>
          <p:cNvPr id="57" name="object 57"/>
          <p:cNvSpPr txBox="1"/>
          <p:nvPr/>
        </p:nvSpPr>
        <p:spPr>
          <a:xfrm>
            <a:off x="4171441" y="4742688"/>
            <a:ext cx="4899660" cy="961390"/>
          </a:xfrm>
          <a:prstGeom prst="rect">
            <a:avLst/>
          </a:prstGeom>
        </p:spPr>
        <p:txBody>
          <a:bodyPr vert="horz" wrap="square" lIns="0" tIns="0" rIns="0" bIns="0" rtlCol="0">
            <a:noAutofit/>
          </a:bodyPr>
          <a:lstStyle/>
          <a:p>
            <a:pPr marL="12700" marR="12700" indent="4364990">
              <a:lnSpc>
                <a:spcPts val="3960"/>
              </a:lnSpc>
            </a:pPr>
            <a:r>
              <a:rPr sz="1800" dirty="0" smtClean="0">
                <a:latin typeface="Arial"/>
                <a:cs typeface="Arial"/>
              </a:rPr>
              <a:t>Sakit </a:t>
            </a:r>
            <a:r>
              <a:rPr sz="1800" spc="-200" dirty="0" smtClean="0">
                <a:latin typeface="Arial"/>
                <a:cs typeface="Arial"/>
              </a:rPr>
              <a:t>T</a:t>
            </a:r>
            <a:r>
              <a:rPr sz="1800" spc="0" dirty="0" smtClean="0">
                <a:latin typeface="Arial"/>
                <a:cs typeface="Arial"/>
              </a:rPr>
              <a:t>anah</a:t>
            </a:r>
            <a:endParaRPr sz="1800" dirty="0">
              <a:latin typeface="Arial"/>
              <a:cs typeface="Arial"/>
            </a:endParaRPr>
          </a:p>
        </p:txBody>
      </p:sp>
      <p:sp>
        <p:nvSpPr>
          <p:cNvPr id="58" name="object 58"/>
          <p:cNvSpPr/>
          <p:nvPr/>
        </p:nvSpPr>
        <p:spPr>
          <a:xfrm>
            <a:off x="5087111" y="5353050"/>
            <a:ext cx="604843" cy="228599"/>
          </a:xfrm>
          <a:custGeom>
            <a:avLst/>
            <a:gdLst/>
            <a:ahLst/>
            <a:cxnLst/>
            <a:rect l="l" t="t" r="r" b="b"/>
            <a:pathLst>
              <a:path w="604843" h="228599">
                <a:moveTo>
                  <a:pt x="604843" y="0"/>
                </a:moveTo>
                <a:lnTo>
                  <a:pt x="524854" y="0"/>
                </a:lnTo>
                <a:lnTo>
                  <a:pt x="0" y="201929"/>
                </a:lnTo>
                <a:lnTo>
                  <a:pt x="10668" y="228599"/>
                </a:lnTo>
                <a:lnTo>
                  <a:pt x="604843" y="0"/>
                </a:lnTo>
                <a:close/>
              </a:path>
            </a:pathLst>
          </a:custGeom>
          <a:solidFill>
            <a:srgbClr val="000000"/>
          </a:solidFill>
        </p:spPr>
        <p:txBody>
          <a:bodyPr wrap="square" lIns="0" tIns="0" rIns="0" bIns="0" rtlCol="0">
            <a:noAutofit/>
          </a:bodyPr>
          <a:lstStyle/>
          <a:p>
            <a:endParaRPr/>
          </a:p>
        </p:txBody>
      </p:sp>
      <p:sp>
        <p:nvSpPr>
          <p:cNvPr id="59" name="object 59"/>
          <p:cNvSpPr/>
          <p:nvPr/>
        </p:nvSpPr>
        <p:spPr>
          <a:xfrm>
            <a:off x="5085588" y="5353050"/>
            <a:ext cx="185949" cy="230124"/>
          </a:xfrm>
          <a:custGeom>
            <a:avLst/>
            <a:gdLst/>
            <a:ahLst/>
            <a:cxnLst/>
            <a:rect l="l" t="t" r="r" b="b"/>
            <a:pathLst>
              <a:path w="185949" h="230124">
                <a:moveTo>
                  <a:pt x="185949" y="0"/>
                </a:moveTo>
                <a:lnTo>
                  <a:pt x="150719" y="0"/>
                </a:lnTo>
                <a:lnTo>
                  <a:pt x="0" y="213360"/>
                </a:lnTo>
                <a:lnTo>
                  <a:pt x="23622" y="230124"/>
                </a:lnTo>
                <a:lnTo>
                  <a:pt x="185949" y="0"/>
                </a:lnTo>
                <a:close/>
              </a:path>
            </a:pathLst>
          </a:custGeom>
          <a:solidFill>
            <a:srgbClr val="000000"/>
          </a:solidFill>
        </p:spPr>
        <p:txBody>
          <a:bodyPr wrap="square" lIns="0" tIns="0" rIns="0" bIns="0" rtlCol="0">
            <a:noAutofit/>
          </a:bodyPr>
          <a:lstStyle/>
          <a:p>
            <a:endParaRPr/>
          </a:p>
        </p:txBody>
      </p:sp>
      <p:sp>
        <p:nvSpPr>
          <p:cNvPr id="60" name="object 60"/>
          <p:cNvSpPr txBox="1"/>
          <p:nvPr/>
        </p:nvSpPr>
        <p:spPr>
          <a:xfrm>
            <a:off x="2869183" y="6431786"/>
            <a:ext cx="5767070" cy="619760"/>
          </a:xfrm>
          <a:prstGeom prst="rect">
            <a:avLst/>
          </a:prstGeom>
        </p:spPr>
        <p:txBody>
          <a:bodyPr vert="horz" wrap="square" lIns="0" tIns="0" rIns="0" bIns="0" rtlCol="0">
            <a:noAutofit/>
          </a:bodyPr>
          <a:lstStyle/>
          <a:p>
            <a:pPr marL="967740" marR="12700" indent="-955675">
              <a:lnSpc>
                <a:spcPct val="100000"/>
              </a:lnSpc>
            </a:pPr>
            <a:r>
              <a:rPr sz="2000" b="1" spc="-20" dirty="0" smtClean="0">
                <a:latin typeface="Arial"/>
                <a:cs typeface="Arial"/>
              </a:rPr>
              <a:t>Ranta</a:t>
            </a:r>
            <a:r>
              <a:rPr sz="2000" b="1" spc="-10" dirty="0" smtClean="0">
                <a:latin typeface="Arial"/>
                <a:cs typeface="Arial"/>
              </a:rPr>
              <a:t>i</a:t>
            </a:r>
            <a:r>
              <a:rPr sz="2000" b="1" spc="-5" dirty="0" smtClean="0">
                <a:latin typeface="Arial"/>
                <a:cs typeface="Arial"/>
              </a:rPr>
              <a:t> </a:t>
            </a:r>
            <a:r>
              <a:rPr sz="2000" b="1" spc="-20" dirty="0" smtClean="0">
                <a:latin typeface="Arial"/>
                <a:cs typeface="Arial"/>
              </a:rPr>
              <a:t>penulara</a:t>
            </a:r>
            <a:r>
              <a:rPr sz="2000" b="1" spc="-15" dirty="0" smtClean="0">
                <a:latin typeface="Arial"/>
                <a:cs typeface="Arial"/>
              </a:rPr>
              <a:t>n</a:t>
            </a:r>
            <a:r>
              <a:rPr sz="2000" b="1" spc="15" dirty="0" smtClean="0">
                <a:latin typeface="Arial"/>
                <a:cs typeface="Arial"/>
              </a:rPr>
              <a:t> </a:t>
            </a:r>
            <a:r>
              <a:rPr sz="2000" b="1" spc="-20" dirty="0" smtClean="0">
                <a:latin typeface="Arial"/>
                <a:cs typeface="Arial"/>
              </a:rPr>
              <a:t>penyaki</a:t>
            </a:r>
            <a:r>
              <a:rPr sz="2000" b="1" spc="-10" dirty="0" smtClean="0">
                <a:latin typeface="Arial"/>
                <a:cs typeface="Arial"/>
              </a:rPr>
              <a:t>t</a:t>
            </a:r>
            <a:r>
              <a:rPr sz="2000" b="1" spc="5" dirty="0" smtClean="0">
                <a:latin typeface="Arial"/>
                <a:cs typeface="Arial"/>
              </a:rPr>
              <a:t> </a:t>
            </a:r>
            <a:r>
              <a:rPr sz="2000" b="1" spc="-20" dirty="0" smtClean="0">
                <a:latin typeface="Arial"/>
                <a:cs typeface="Arial"/>
              </a:rPr>
              <a:t>yan</a:t>
            </a:r>
            <a:r>
              <a:rPr sz="2000" b="1" spc="-15" dirty="0" smtClean="0">
                <a:latin typeface="Arial"/>
                <a:cs typeface="Arial"/>
              </a:rPr>
              <a:t>g</a:t>
            </a:r>
            <a:r>
              <a:rPr sz="2000" b="1" spc="5" dirty="0" smtClean="0">
                <a:latin typeface="Arial"/>
                <a:cs typeface="Arial"/>
              </a:rPr>
              <a:t> </a:t>
            </a:r>
            <a:r>
              <a:rPr sz="2000" b="1" spc="-20" dirty="0" smtClean="0">
                <a:latin typeface="Arial"/>
                <a:cs typeface="Arial"/>
              </a:rPr>
              <a:t>bersumbe</a:t>
            </a:r>
            <a:r>
              <a:rPr sz="2000" b="1" spc="-10" dirty="0" smtClean="0">
                <a:latin typeface="Arial"/>
                <a:cs typeface="Arial"/>
              </a:rPr>
              <a:t>r</a:t>
            </a:r>
            <a:r>
              <a:rPr sz="2000" b="1" spc="10" dirty="0" smtClean="0">
                <a:latin typeface="Arial"/>
                <a:cs typeface="Arial"/>
              </a:rPr>
              <a:t> </a:t>
            </a:r>
            <a:r>
              <a:rPr sz="2000" b="1" spc="-15" dirty="0" smtClean="0">
                <a:latin typeface="Arial"/>
                <a:cs typeface="Arial"/>
              </a:rPr>
              <a:t>dari ai</a:t>
            </a:r>
            <a:r>
              <a:rPr sz="2000" b="1" spc="-10" dirty="0" smtClean="0">
                <a:latin typeface="Arial"/>
                <a:cs typeface="Arial"/>
              </a:rPr>
              <a:t>r</a:t>
            </a:r>
            <a:r>
              <a:rPr sz="2000" b="1" spc="-20" dirty="0" smtClean="0">
                <a:latin typeface="Arial"/>
                <a:cs typeface="Arial"/>
              </a:rPr>
              <a:t> limba</a:t>
            </a:r>
            <a:r>
              <a:rPr sz="2000" b="1" spc="-15" dirty="0" smtClean="0">
                <a:latin typeface="Arial"/>
                <a:cs typeface="Arial"/>
              </a:rPr>
              <a:t>h</a:t>
            </a:r>
            <a:r>
              <a:rPr sz="2000" b="1" spc="-5" dirty="0" smtClean="0">
                <a:latin typeface="Arial"/>
                <a:cs typeface="Arial"/>
              </a:rPr>
              <a:t> </a:t>
            </a:r>
            <a:r>
              <a:rPr sz="2000" b="1" spc="-15" dirty="0" smtClean="0">
                <a:latin typeface="Arial"/>
                <a:cs typeface="Arial"/>
              </a:rPr>
              <a:t>tinja</a:t>
            </a:r>
            <a:r>
              <a:rPr sz="2000" b="1" spc="-20" dirty="0" smtClean="0">
                <a:latin typeface="Arial"/>
                <a:cs typeface="Arial"/>
              </a:rPr>
              <a:t> kepad</a:t>
            </a:r>
            <a:r>
              <a:rPr sz="2000" b="1" spc="-15" dirty="0" smtClean="0">
                <a:latin typeface="Arial"/>
                <a:cs typeface="Arial"/>
              </a:rPr>
              <a:t>a</a:t>
            </a:r>
            <a:r>
              <a:rPr sz="2000" b="1" spc="10" dirty="0" smtClean="0">
                <a:latin typeface="Arial"/>
                <a:cs typeface="Arial"/>
              </a:rPr>
              <a:t> </a:t>
            </a:r>
            <a:r>
              <a:rPr sz="2000" b="1" spc="-20" dirty="0" smtClean="0">
                <a:latin typeface="Arial"/>
                <a:cs typeface="Arial"/>
              </a:rPr>
              <a:t>manusia</a:t>
            </a:r>
            <a:endParaRPr sz="2000">
              <a:latin typeface="Arial"/>
              <a:cs typeface="Arial"/>
            </a:endParaRPr>
          </a:p>
        </p:txBody>
      </p:sp>
      <p:sp>
        <p:nvSpPr>
          <p:cNvPr id="61" name="object 61"/>
          <p:cNvSpPr txBox="1"/>
          <p:nvPr/>
        </p:nvSpPr>
        <p:spPr>
          <a:xfrm>
            <a:off x="8884411" y="6894574"/>
            <a:ext cx="179705" cy="203200"/>
          </a:xfrm>
          <a:prstGeom prst="rect">
            <a:avLst/>
          </a:prstGeom>
        </p:spPr>
        <p:txBody>
          <a:bodyPr vert="horz" wrap="square" lIns="0" tIns="0" rIns="0" bIns="0" rtlCol="0">
            <a:noAutofit/>
          </a:bodyPr>
          <a:lstStyle/>
          <a:p>
            <a:pPr marL="12700">
              <a:lnSpc>
                <a:spcPct val="100000"/>
              </a:lnSpc>
            </a:pPr>
            <a:r>
              <a:rPr sz="1200" spc="-15" dirty="0" smtClean="0">
                <a:solidFill>
                  <a:srgbClr val="898989"/>
                </a:solidFill>
                <a:latin typeface="Calibri"/>
                <a:cs typeface="Calibri"/>
              </a:rPr>
              <a:t>20</a:t>
            </a:r>
            <a:endParaRPr sz="1200">
              <a:latin typeface="Calibri"/>
              <a:cs typeface="Calibri"/>
            </a:endParaRPr>
          </a:p>
        </p:txBody>
      </p:sp>
      <p:sp>
        <p:nvSpPr>
          <p:cNvPr id="62" name="Rectangle 61"/>
          <p:cNvSpPr/>
          <p:nvPr/>
        </p:nvSpPr>
        <p:spPr>
          <a:xfrm>
            <a:off x="3880103" y="1066800"/>
            <a:ext cx="1150360" cy="8591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Rectangle 62"/>
          <p:cNvSpPr/>
          <p:nvPr/>
        </p:nvSpPr>
        <p:spPr>
          <a:xfrm>
            <a:off x="3909789" y="3830572"/>
            <a:ext cx="1175799" cy="807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Rectangle 63"/>
          <p:cNvSpPr/>
          <p:nvPr/>
        </p:nvSpPr>
        <p:spPr>
          <a:xfrm>
            <a:off x="3880103" y="5181600"/>
            <a:ext cx="1205485" cy="838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4400" y="732281"/>
            <a:ext cx="4402836" cy="633984"/>
          </a:xfrm>
          <a:custGeom>
            <a:avLst/>
            <a:gdLst/>
            <a:ahLst/>
            <a:cxnLst/>
            <a:rect l="l" t="t" r="r" b="b"/>
            <a:pathLst>
              <a:path w="4402836" h="633984">
                <a:moveTo>
                  <a:pt x="0" y="0"/>
                </a:moveTo>
                <a:lnTo>
                  <a:pt x="0" y="633984"/>
                </a:lnTo>
                <a:lnTo>
                  <a:pt x="4402836" y="633984"/>
                </a:lnTo>
                <a:lnTo>
                  <a:pt x="4402836" y="0"/>
                </a:lnTo>
                <a:lnTo>
                  <a:pt x="0" y="0"/>
                </a:lnTo>
                <a:close/>
              </a:path>
            </a:pathLst>
          </a:custGeom>
          <a:solidFill>
            <a:srgbClr val="F79646"/>
          </a:solidFill>
        </p:spPr>
        <p:txBody>
          <a:bodyPr wrap="square" lIns="0" tIns="0" rIns="0" bIns="0" rtlCol="0">
            <a:noAutofit/>
          </a:bodyPr>
          <a:lstStyle/>
          <a:p>
            <a:endParaRPr/>
          </a:p>
        </p:txBody>
      </p:sp>
      <p:sp>
        <p:nvSpPr>
          <p:cNvPr id="3" name="object 3"/>
          <p:cNvSpPr txBox="1"/>
          <p:nvPr/>
        </p:nvSpPr>
        <p:spPr>
          <a:xfrm>
            <a:off x="1923542" y="779271"/>
            <a:ext cx="2384425" cy="520700"/>
          </a:xfrm>
          <a:prstGeom prst="rect">
            <a:avLst/>
          </a:prstGeom>
        </p:spPr>
        <p:txBody>
          <a:bodyPr vert="horz" wrap="square" lIns="0" tIns="0" rIns="0" bIns="0" rtlCol="0">
            <a:noAutofit/>
          </a:bodyPr>
          <a:lstStyle/>
          <a:p>
            <a:pPr marL="12700">
              <a:lnSpc>
                <a:spcPct val="100000"/>
              </a:lnSpc>
            </a:pPr>
            <a:r>
              <a:rPr sz="3200" spc="-70" dirty="0" smtClean="0">
                <a:latin typeface="Calibri"/>
                <a:cs typeface="Calibri"/>
              </a:rPr>
              <a:t>J</a:t>
            </a:r>
            <a:r>
              <a:rPr sz="3200" spc="-25" dirty="0" smtClean="0">
                <a:latin typeface="Calibri"/>
                <a:cs typeface="Calibri"/>
              </a:rPr>
              <a:t>A</a:t>
            </a:r>
            <a:r>
              <a:rPr sz="3200" spc="0" dirty="0" smtClean="0">
                <a:latin typeface="Calibri"/>
                <a:cs typeface="Calibri"/>
              </a:rPr>
              <a:t>DI................</a:t>
            </a:r>
            <a:endParaRPr sz="3200">
              <a:latin typeface="Calibri"/>
              <a:cs typeface="Calibri"/>
            </a:endParaRPr>
          </a:p>
        </p:txBody>
      </p:sp>
      <p:sp>
        <p:nvSpPr>
          <p:cNvPr id="4" name="object 4"/>
          <p:cNvSpPr/>
          <p:nvPr/>
        </p:nvSpPr>
        <p:spPr>
          <a:xfrm>
            <a:off x="457200" y="2414777"/>
            <a:ext cx="9144000" cy="979932"/>
          </a:xfrm>
          <a:custGeom>
            <a:avLst/>
            <a:gdLst/>
            <a:ahLst/>
            <a:cxnLst/>
            <a:rect l="l" t="t" r="r" b="b"/>
            <a:pathLst>
              <a:path w="9144000" h="979932">
                <a:moveTo>
                  <a:pt x="0" y="0"/>
                </a:moveTo>
                <a:lnTo>
                  <a:pt x="0" y="979932"/>
                </a:lnTo>
                <a:lnTo>
                  <a:pt x="9144000" y="979931"/>
                </a:lnTo>
                <a:lnTo>
                  <a:pt x="9144000" y="0"/>
                </a:lnTo>
                <a:lnTo>
                  <a:pt x="0"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457200" y="3393947"/>
            <a:ext cx="9144000" cy="979932"/>
          </a:xfrm>
          <a:custGeom>
            <a:avLst/>
            <a:gdLst/>
            <a:ahLst/>
            <a:cxnLst/>
            <a:rect l="l" t="t" r="r" b="b"/>
            <a:pathLst>
              <a:path w="9144000" h="979932">
                <a:moveTo>
                  <a:pt x="0" y="0"/>
                </a:moveTo>
                <a:lnTo>
                  <a:pt x="0" y="979932"/>
                </a:lnTo>
                <a:lnTo>
                  <a:pt x="9144000" y="979931"/>
                </a:lnTo>
                <a:lnTo>
                  <a:pt x="9144000" y="0"/>
                </a:lnTo>
                <a:lnTo>
                  <a:pt x="0"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93139" y="2089404"/>
            <a:ext cx="7901305" cy="4309745"/>
          </a:xfrm>
          <a:prstGeom prst="rect">
            <a:avLst/>
          </a:prstGeom>
        </p:spPr>
        <p:txBody>
          <a:bodyPr vert="horz" wrap="square" lIns="0" tIns="0" rIns="0" bIns="0" rtlCol="0">
            <a:noAutofit/>
          </a:bodyPr>
          <a:lstStyle/>
          <a:p>
            <a:pPr marL="372745" marR="127635" indent="-360680">
              <a:lnSpc>
                <a:spcPct val="80000"/>
              </a:lnSpc>
              <a:buFont typeface="Arial"/>
              <a:buChar char="•"/>
              <a:tabLst>
                <a:tab pos="372745" algn="l"/>
              </a:tabLst>
            </a:pPr>
            <a:r>
              <a:rPr sz="2700" spc="-5" dirty="0" smtClean="0">
                <a:latin typeface="Calibri"/>
                <a:cs typeface="Calibri"/>
              </a:rPr>
              <a:t>Sepert</a:t>
            </a:r>
            <a:r>
              <a:rPr sz="2700" spc="0" dirty="0" smtClean="0">
                <a:latin typeface="Calibri"/>
                <a:cs typeface="Calibri"/>
              </a:rPr>
              <a:t>i</a:t>
            </a:r>
            <a:r>
              <a:rPr sz="2700" spc="-20" dirty="0" smtClean="0">
                <a:latin typeface="Calibri"/>
                <a:cs typeface="Calibri"/>
              </a:rPr>
              <a:t> </a:t>
            </a:r>
            <a:r>
              <a:rPr sz="2700" spc="0" dirty="0" smtClean="0">
                <a:latin typeface="Calibri"/>
                <a:cs typeface="Calibri"/>
              </a:rPr>
              <a:t>apa</a:t>
            </a:r>
            <a:r>
              <a:rPr sz="2700" spc="-15" dirty="0" smtClean="0">
                <a:latin typeface="Calibri"/>
                <a:cs typeface="Calibri"/>
              </a:rPr>
              <a:t> </a:t>
            </a:r>
            <a:r>
              <a:rPr sz="2700" spc="-60" dirty="0" smtClean="0">
                <a:latin typeface="Calibri"/>
                <a:cs typeface="Calibri"/>
              </a:rPr>
              <a:t>y</a:t>
            </a:r>
            <a:r>
              <a:rPr sz="2700" spc="-15" dirty="0" smtClean="0">
                <a:latin typeface="Calibri"/>
                <a:cs typeface="Calibri"/>
              </a:rPr>
              <a:t>a</a:t>
            </a:r>
            <a:r>
              <a:rPr sz="2700" spc="-5" dirty="0" smtClean="0">
                <a:latin typeface="Calibri"/>
                <a:cs typeface="Calibri"/>
              </a:rPr>
              <a:t>n</a:t>
            </a:r>
            <a:r>
              <a:rPr sz="2700" spc="-15" dirty="0" smtClean="0">
                <a:latin typeface="Calibri"/>
                <a:cs typeface="Calibri"/>
              </a:rPr>
              <a:t>g</a:t>
            </a:r>
            <a:r>
              <a:rPr sz="2700" spc="-5" dirty="0" smtClean="0">
                <a:latin typeface="Calibri"/>
                <a:cs typeface="Calibri"/>
              </a:rPr>
              <a:t> </a:t>
            </a:r>
            <a:r>
              <a:rPr sz="2700" spc="-40" dirty="0" smtClean="0">
                <a:latin typeface="Calibri"/>
                <a:cs typeface="Calibri"/>
              </a:rPr>
              <a:t>t</a:t>
            </a:r>
            <a:r>
              <a:rPr sz="2700" spc="-15" dirty="0" smtClean="0">
                <a:latin typeface="Calibri"/>
                <a:cs typeface="Calibri"/>
              </a:rPr>
              <a:t>e</a:t>
            </a:r>
            <a:r>
              <a:rPr sz="2700" spc="-5" dirty="0" smtClean="0">
                <a:latin typeface="Calibri"/>
                <a:cs typeface="Calibri"/>
              </a:rPr>
              <a:t>l</a:t>
            </a:r>
            <a:r>
              <a:rPr sz="2700" spc="0" dirty="0" smtClean="0">
                <a:latin typeface="Calibri"/>
                <a:cs typeface="Calibri"/>
              </a:rPr>
              <a:t>ah</a:t>
            </a:r>
            <a:r>
              <a:rPr sz="2700" spc="-20" dirty="0" smtClean="0">
                <a:latin typeface="Calibri"/>
                <a:cs typeface="Calibri"/>
              </a:rPr>
              <a:t> </a:t>
            </a:r>
            <a:r>
              <a:rPr sz="2700" spc="0" dirty="0" smtClean="0">
                <a:latin typeface="Calibri"/>
                <a:cs typeface="Calibri"/>
              </a:rPr>
              <a:t>ki</a:t>
            </a:r>
            <a:r>
              <a:rPr sz="2700" spc="-35" dirty="0" smtClean="0">
                <a:latin typeface="Calibri"/>
                <a:cs typeface="Calibri"/>
              </a:rPr>
              <a:t>t</a:t>
            </a:r>
            <a:r>
              <a:rPr sz="2700" spc="0" dirty="0" smtClean="0">
                <a:latin typeface="Calibri"/>
                <a:cs typeface="Calibri"/>
              </a:rPr>
              <a:t>a</a:t>
            </a:r>
            <a:r>
              <a:rPr sz="2700" spc="-10" dirty="0" smtClean="0">
                <a:latin typeface="Calibri"/>
                <a:cs typeface="Calibri"/>
              </a:rPr>
              <a:t> </a:t>
            </a:r>
            <a:r>
              <a:rPr sz="2700" spc="-105" dirty="0" smtClean="0">
                <a:latin typeface="Calibri"/>
                <a:cs typeface="Calibri"/>
              </a:rPr>
              <a:t>k</a:t>
            </a:r>
            <a:r>
              <a:rPr sz="2700" spc="-30" dirty="0" smtClean="0">
                <a:latin typeface="Calibri"/>
                <a:cs typeface="Calibri"/>
              </a:rPr>
              <a:t>e</a:t>
            </a:r>
            <a:r>
              <a:rPr sz="2700" spc="-45" dirty="0" smtClean="0">
                <a:latin typeface="Calibri"/>
                <a:cs typeface="Calibri"/>
              </a:rPr>
              <a:t>t</a:t>
            </a:r>
            <a:r>
              <a:rPr sz="2700" spc="0" dirty="0" smtClean="0">
                <a:latin typeface="Calibri"/>
                <a:cs typeface="Calibri"/>
              </a:rPr>
              <a:t>a</a:t>
            </a:r>
            <a:r>
              <a:rPr sz="2700" spc="-5" dirty="0" smtClean="0">
                <a:latin typeface="Calibri"/>
                <a:cs typeface="Calibri"/>
              </a:rPr>
              <a:t>hu</a:t>
            </a:r>
            <a:r>
              <a:rPr sz="2700" spc="0" dirty="0" smtClean="0">
                <a:latin typeface="Calibri"/>
                <a:cs typeface="Calibri"/>
              </a:rPr>
              <a:t>i</a:t>
            </a:r>
            <a:r>
              <a:rPr sz="2700" spc="-25" dirty="0" smtClean="0">
                <a:latin typeface="Calibri"/>
                <a:cs typeface="Calibri"/>
              </a:rPr>
              <a:t> </a:t>
            </a:r>
            <a:r>
              <a:rPr sz="2700" spc="-5" dirty="0" smtClean="0">
                <a:latin typeface="Calibri"/>
                <a:cs typeface="Calibri"/>
              </a:rPr>
              <a:t>ling</a:t>
            </a:r>
            <a:r>
              <a:rPr sz="2700" spc="-40" dirty="0" smtClean="0">
                <a:latin typeface="Calibri"/>
                <a:cs typeface="Calibri"/>
              </a:rPr>
              <a:t>k</a:t>
            </a:r>
            <a:r>
              <a:rPr sz="2700" spc="-5" dirty="0" smtClean="0">
                <a:latin typeface="Calibri"/>
                <a:cs typeface="Calibri"/>
              </a:rPr>
              <a:t>un</a:t>
            </a:r>
            <a:r>
              <a:rPr sz="2700" spc="-50" dirty="0" smtClean="0">
                <a:latin typeface="Calibri"/>
                <a:cs typeface="Calibri"/>
              </a:rPr>
              <a:t>g</a:t>
            </a:r>
            <a:r>
              <a:rPr sz="2700" spc="-5" dirty="0" smtClean="0">
                <a:latin typeface="Calibri"/>
                <a:cs typeface="Calibri"/>
              </a:rPr>
              <a:t>a</a:t>
            </a:r>
            <a:r>
              <a:rPr sz="2700" spc="0" dirty="0" smtClean="0">
                <a:latin typeface="Calibri"/>
                <a:cs typeface="Calibri"/>
              </a:rPr>
              <a:t>n</a:t>
            </a:r>
            <a:r>
              <a:rPr sz="2700" spc="-10" dirty="0" smtClean="0">
                <a:latin typeface="Calibri"/>
                <a:cs typeface="Calibri"/>
              </a:rPr>
              <a:t> </a:t>
            </a:r>
            <a:r>
              <a:rPr sz="2700" spc="-5" dirty="0" smtClean="0">
                <a:latin typeface="Calibri"/>
                <a:cs typeface="Calibri"/>
              </a:rPr>
              <a:t>san</a:t>
            </a:r>
            <a:r>
              <a:rPr sz="2700" spc="-50" dirty="0" smtClean="0">
                <a:latin typeface="Calibri"/>
                <a:cs typeface="Calibri"/>
              </a:rPr>
              <a:t>g</a:t>
            </a:r>
            <a:r>
              <a:rPr sz="2700" spc="-30" dirty="0" smtClean="0">
                <a:latin typeface="Calibri"/>
                <a:cs typeface="Calibri"/>
              </a:rPr>
              <a:t>a</a:t>
            </a:r>
            <a:r>
              <a:rPr sz="2700" spc="-10" dirty="0" smtClean="0">
                <a:latin typeface="Calibri"/>
                <a:cs typeface="Calibri"/>
              </a:rPr>
              <a:t>t e</a:t>
            </a:r>
            <a:r>
              <a:rPr sz="2700" spc="-65" dirty="0" smtClean="0">
                <a:latin typeface="Calibri"/>
                <a:cs typeface="Calibri"/>
              </a:rPr>
              <a:t>r</a:t>
            </a:r>
            <a:r>
              <a:rPr sz="2700" spc="-30" dirty="0" smtClean="0">
                <a:latin typeface="Calibri"/>
                <a:cs typeface="Calibri"/>
              </a:rPr>
              <a:t>a</a:t>
            </a:r>
            <a:r>
              <a:rPr sz="2700" spc="-10" dirty="0" smtClean="0">
                <a:latin typeface="Calibri"/>
                <a:cs typeface="Calibri"/>
              </a:rPr>
              <a:t>t</a:t>
            </a:r>
            <a:r>
              <a:rPr sz="2700" spc="-30" dirty="0" smtClean="0">
                <a:latin typeface="Calibri"/>
                <a:cs typeface="Calibri"/>
              </a:rPr>
              <a:t> </a:t>
            </a:r>
            <a:r>
              <a:rPr sz="2700" spc="-5" dirty="0" smtClean="0">
                <a:latin typeface="Calibri"/>
                <a:cs typeface="Calibri"/>
              </a:rPr>
              <a:t>hubun</a:t>
            </a:r>
            <a:r>
              <a:rPr sz="2700" spc="-55" dirty="0" smtClean="0">
                <a:latin typeface="Calibri"/>
                <a:cs typeface="Calibri"/>
              </a:rPr>
              <a:t>g</a:t>
            </a:r>
            <a:r>
              <a:rPr sz="2700" spc="-5" dirty="0" smtClean="0">
                <a:latin typeface="Calibri"/>
                <a:cs typeface="Calibri"/>
              </a:rPr>
              <a:t>an</a:t>
            </a:r>
            <a:r>
              <a:rPr sz="2700" spc="-60" dirty="0" smtClean="0">
                <a:latin typeface="Calibri"/>
                <a:cs typeface="Calibri"/>
              </a:rPr>
              <a:t>n</a:t>
            </a:r>
            <a:r>
              <a:rPr sz="2700" spc="-55" dirty="0" smtClean="0">
                <a:latin typeface="Calibri"/>
                <a:cs typeface="Calibri"/>
              </a:rPr>
              <a:t>y</a:t>
            </a:r>
            <a:r>
              <a:rPr sz="2700" spc="0" dirty="0" smtClean="0">
                <a:latin typeface="Calibri"/>
                <a:cs typeface="Calibri"/>
              </a:rPr>
              <a:t>a</a:t>
            </a:r>
            <a:r>
              <a:rPr sz="2700" spc="-20" dirty="0" smtClean="0">
                <a:latin typeface="Calibri"/>
                <a:cs typeface="Calibri"/>
              </a:rPr>
              <a:t> </a:t>
            </a:r>
            <a:r>
              <a:rPr sz="2700" spc="-5" dirty="0" smtClean="0">
                <a:latin typeface="Calibri"/>
                <a:cs typeface="Calibri"/>
              </a:rPr>
              <a:t>den</a:t>
            </a:r>
            <a:r>
              <a:rPr sz="2700" spc="-50" dirty="0" smtClean="0">
                <a:latin typeface="Calibri"/>
                <a:cs typeface="Calibri"/>
              </a:rPr>
              <a:t>g</a:t>
            </a:r>
            <a:r>
              <a:rPr sz="2700" spc="-5" dirty="0" smtClean="0">
                <a:latin typeface="Calibri"/>
                <a:cs typeface="Calibri"/>
              </a:rPr>
              <a:t>a</a:t>
            </a:r>
            <a:r>
              <a:rPr sz="2700" spc="0" dirty="0" smtClean="0">
                <a:latin typeface="Calibri"/>
                <a:cs typeface="Calibri"/>
              </a:rPr>
              <a:t>n</a:t>
            </a:r>
            <a:r>
              <a:rPr sz="2700" spc="-30" dirty="0" smtClean="0">
                <a:latin typeface="Calibri"/>
                <a:cs typeface="Calibri"/>
              </a:rPr>
              <a:t> </a:t>
            </a:r>
            <a:r>
              <a:rPr sz="2700" spc="-105" dirty="0" smtClean="0">
                <a:latin typeface="Calibri"/>
                <a:cs typeface="Calibri"/>
              </a:rPr>
              <a:t>k</a:t>
            </a:r>
            <a:r>
              <a:rPr sz="2700" spc="-15" dirty="0" smtClean="0">
                <a:latin typeface="Calibri"/>
                <a:cs typeface="Calibri"/>
              </a:rPr>
              <a:t>e</a:t>
            </a:r>
            <a:r>
              <a:rPr sz="2700" spc="-5" dirty="0" smtClean="0">
                <a:latin typeface="Calibri"/>
                <a:cs typeface="Calibri"/>
              </a:rPr>
              <a:t>adaa</a:t>
            </a:r>
            <a:r>
              <a:rPr sz="2700" spc="0" dirty="0" smtClean="0">
                <a:latin typeface="Calibri"/>
                <a:cs typeface="Calibri"/>
              </a:rPr>
              <a:t>n</a:t>
            </a:r>
            <a:r>
              <a:rPr sz="2700" spc="-35" dirty="0" smtClean="0">
                <a:latin typeface="Calibri"/>
                <a:cs typeface="Calibri"/>
              </a:rPr>
              <a:t> </a:t>
            </a:r>
            <a:r>
              <a:rPr sz="2700" spc="-105" dirty="0" smtClean="0">
                <a:latin typeface="Calibri"/>
                <a:cs typeface="Calibri"/>
              </a:rPr>
              <a:t>k</a:t>
            </a:r>
            <a:r>
              <a:rPr sz="2700" spc="-15" dirty="0" smtClean="0">
                <a:latin typeface="Calibri"/>
                <a:cs typeface="Calibri"/>
              </a:rPr>
              <a:t>e</a:t>
            </a:r>
            <a:r>
              <a:rPr sz="2700" spc="-5" dirty="0" smtClean="0">
                <a:latin typeface="Calibri"/>
                <a:cs typeface="Calibri"/>
              </a:rPr>
              <a:t>s</a:t>
            </a:r>
            <a:r>
              <a:rPr sz="2700" spc="-15" dirty="0" smtClean="0">
                <a:latin typeface="Calibri"/>
                <a:cs typeface="Calibri"/>
              </a:rPr>
              <a:t>e</a:t>
            </a:r>
            <a:r>
              <a:rPr sz="2700" spc="-10" dirty="0" smtClean="0">
                <a:latin typeface="Calibri"/>
                <a:cs typeface="Calibri"/>
              </a:rPr>
              <a:t>h</a:t>
            </a:r>
            <a:r>
              <a:rPr sz="2700" spc="-30" dirty="0" smtClean="0">
                <a:latin typeface="Calibri"/>
                <a:cs typeface="Calibri"/>
              </a:rPr>
              <a:t>a</a:t>
            </a:r>
            <a:r>
              <a:rPr sz="2700" spc="-55" dirty="0" smtClean="0">
                <a:latin typeface="Calibri"/>
                <a:cs typeface="Calibri"/>
              </a:rPr>
              <a:t>t</a:t>
            </a:r>
            <a:r>
              <a:rPr sz="2700" spc="-5" dirty="0" smtClean="0">
                <a:latin typeface="Calibri"/>
                <a:cs typeface="Calibri"/>
              </a:rPr>
              <a:t>an</a:t>
            </a:r>
            <a:r>
              <a:rPr sz="2700" spc="-10" dirty="0" smtClean="0">
                <a:latin typeface="Calibri"/>
                <a:cs typeface="Calibri"/>
              </a:rPr>
              <a:t>,</a:t>
            </a:r>
            <a:r>
              <a:rPr sz="2700" spc="-25" dirty="0" smtClean="0">
                <a:latin typeface="Calibri"/>
                <a:cs typeface="Calibri"/>
              </a:rPr>
              <a:t> </a:t>
            </a:r>
            <a:r>
              <a:rPr sz="2700" spc="0" dirty="0" smtClean="0">
                <a:latin typeface="Calibri"/>
                <a:cs typeface="Calibri"/>
              </a:rPr>
              <a:t>begitu </a:t>
            </a:r>
            <a:r>
              <a:rPr sz="2700" spc="-5" dirty="0" smtClean="0">
                <a:latin typeface="Calibri"/>
                <a:cs typeface="Calibri"/>
              </a:rPr>
              <a:t>pul</a:t>
            </a:r>
            <a:r>
              <a:rPr sz="2700" spc="0" dirty="0" smtClean="0">
                <a:latin typeface="Calibri"/>
                <a:cs typeface="Calibri"/>
              </a:rPr>
              <a:t>a</a:t>
            </a:r>
            <a:r>
              <a:rPr sz="2700" spc="-10" dirty="0" smtClean="0">
                <a:latin typeface="Calibri"/>
                <a:cs typeface="Calibri"/>
              </a:rPr>
              <a:t> </a:t>
            </a:r>
            <a:r>
              <a:rPr sz="2700" spc="-5" dirty="0" smtClean="0">
                <a:latin typeface="Calibri"/>
                <a:cs typeface="Calibri"/>
              </a:rPr>
              <a:t>den</a:t>
            </a:r>
            <a:r>
              <a:rPr sz="2700" spc="-50" dirty="0" smtClean="0">
                <a:latin typeface="Calibri"/>
                <a:cs typeface="Calibri"/>
              </a:rPr>
              <a:t>g</a:t>
            </a:r>
            <a:r>
              <a:rPr sz="2700" spc="-5" dirty="0" smtClean="0">
                <a:latin typeface="Calibri"/>
                <a:cs typeface="Calibri"/>
              </a:rPr>
              <a:t>a</a:t>
            </a:r>
            <a:r>
              <a:rPr sz="2700" spc="0" dirty="0" smtClean="0">
                <a:latin typeface="Calibri"/>
                <a:cs typeface="Calibri"/>
              </a:rPr>
              <a:t>n</a:t>
            </a:r>
            <a:r>
              <a:rPr sz="2700" spc="-30" dirty="0" smtClean="0">
                <a:latin typeface="Calibri"/>
                <a:cs typeface="Calibri"/>
              </a:rPr>
              <a:t> </a:t>
            </a:r>
            <a:r>
              <a:rPr sz="2700" spc="-105" dirty="0" smtClean="0">
                <a:latin typeface="Calibri"/>
                <a:cs typeface="Calibri"/>
              </a:rPr>
              <a:t>k</a:t>
            </a:r>
            <a:r>
              <a:rPr sz="2700" spc="-15" dirty="0" smtClean="0">
                <a:latin typeface="Calibri"/>
                <a:cs typeface="Calibri"/>
              </a:rPr>
              <a:t>e</a:t>
            </a:r>
            <a:r>
              <a:rPr sz="2700" spc="-5" dirty="0" smtClean="0">
                <a:latin typeface="Calibri"/>
                <a:cs typeface="Calibri"/>
              </a:rPr>
              <a:t>seh</a:t>
            </a:r>
            <a:r>
              <a:rPr sz="2700" spc="-30" dirty="0" smtClean="0">
                <a:latin typeface="Calibri"/>
                <a:cs typeface="Calibri"/>
              </a:rPr>
              <a:t>a</a:t>
            </a:r>
            <a:r>
              <a:rPr sz="2700" spc="-55" dirty="0" smtClean="0">
                <a:latin typeface="Calibri"/>
                <a:cs typeface="Calibri"/>
              </a:rPr>
              <a:t>t</a:t>
            </a:r>
            <a:r>
              <a:rPr sz="2700" spc="-5" dirty="0" smtClean="0">
                <a:latin typeface="Calibri"/>
                <a:cs typeface="Calibri"/>
              </a:rPr>
              <a:t>a</a:t>
            </a:r>
            <a:r>
              <a:rPr sz="2700" spc="0" dirty="0" smtClean="0">
                <a:latin typeface="Calibri"/>
                <a:cs typeface="Calibri"/>
              </a:rPr>
              <a:t>n</a:t>
            </a:r>
            <a:r>
              <a:rPr sz="2700" spc="-25" dirty="0" smtClean="0">
                <a:latin typeface="Calibri"/>
                <a:cs typeface="Calibri"/>
              </a:rPr>
              <a:t> </a:t>
            </a:r>
            <a:r>
              <a:rPr sz="2700" spc="-60" dirty="0" smtClean="0">
                <a:latin typeface="Calibri"/>
                <a:cs typeface="Calibri"/>
              </a:rPr>
              <a:t>y</a:t>
            </a:r>
            <a:r>
              <a:rPr sz="2700" spc="-15" dirty="0" smtClean="0">
                <a:latin typeface="Calibri"/>
                <a:cs typeface="Calibri"/>
              </a:rPr>
              <a:t>a</a:t>
            </a:r>
            <a:r>
              <a:rPr sz="2700" spc="-5" dirty="0" smtClean="0">
                <a:latin typeface="Calibri"/>
                <a:cs typeface="Calibri"/>
              </a:rPr>
              <a:t>n</a:t>
            </a:r>
            <a:r>
              <a:rPr sz="2700" spc="-15" dirty="0" smtClean="0">
                <a:latin typeface="Calibri"/>
                <a:cs typeface="Calibri"/>
              </a:rPr>
              <a:t>g</a:t>
            </a:r>
            <a:r>
              <a:rPr sz="2700" spc="-5" dirty="0" smtClean="0">
                <a:latin typeface="Calibri"/>
                <a:cs typeface="Calibri"/>
              </a:rPr>
              <a:t> dap</a:t>
            </a:r>
            <a:r>
              <a:rPr sz="2700" spc="-30" dirty="0" smtClean="0">
                <a:latin typeface="Calibri"/>
                <a:cs typeface="Calibri"/>
              </a:rPr>
              <a:t>a</a:t>
            </a:r>
            <a:r>
              <a:rPr sz="2700" spc="-10" dirty="0" smtClean="0">
                <a:latin typeface="Calibri"/>
                <a:cs typeface="Calibri"/>
              </a:rPr>
              <a:t>t</a:t>
            </a:r>
            <a:r>
              <a:rPr sz="2700" spc="-25" dirty="0" smtClean="0">
                <a:latin typeface="Calibri"/>
                <a:cs typeface="Calibri"/>
              </a:rPr>
              <a:t> </a:t>
            </a:r>
            <a:r>
              <a:rPr sz="2700" spc="-5" dirty="0" smtClean="0">
                <a:latin typeface="Calibri"/>
                <a:cs typeface="Calibri"/>
              </a:rPr>
              <a:t>dijadi</a:t>
            </a:r>
            <a:r>
              <a:rPr sz="2700" spc="-50" dirty="0" smtClean="0">
                <a:latin typeface="Calibri"/>
                <a:cs typeface="Calibri"/>
              </a:rPr>
              <a:t>k</a:t>
            </a:r>
            <a:r>
              <a:rPr sz="2700" spc="0" dirty="0" smtClean="0">
                <a:latin typeface="Calibri"/>
                <a:cs typeface="Calibri"/>
              </a:rPr>
              <a:t>an</a:t>
            </a:r>
            <a:r>
              <a:rPr sz="2700" spc="-10" dirty="0" smtClean="0">
                <a:latin typeface="Calibri"/>
                <a:cs typeface="Calibri"/>
              </a:rPr>
              <a:t> </a:t>
            </a:r>
            <a:r>
              <a:rPr sz="2700" spc="-5" dirty="0" smtClean="0">
                <a:latin typeface="Calibri"/>
                <a:cs typeface="Calibri"/>
              </a:rPr>
              <a:t>indi</a:t>
            </a:r>
            <a:r>
              <a:rPr sz="2700" spc="-50" dirty="0" smtClean="0">
                <a:latin typeface="Calibri"/>
                <a:cs typeface="Calibri"/>
              </a:rPr>
              <a:t>k</a:t>
            </a:r>
            <a:r>
              <a:rPr sz="2700" spc="0" dirty="0" smtClean="0">
                <a:latin typeface="Calibri"/>
                <a:cs typeface="Calibri"/>
              </a:rPr>
              <a:t>a</a:t>
            </a:r>
            <a:r>
              <a:rPr sz="2700" spc="-5" dirty="0" smtClean="0">
                <a:latin typeface="Calibri"/>
                <a:cs typeface="Calibri"/>
              </a:rPr>
              <a:t>si </a:t>
            </a:r>
            <a:r>
              <a:rPr sz="2700" spc="-105" dirty="0" smtClean="0">
                <a:latin typeface="Calibri"/>
                <a:cs typeface="Calibri"/>
              </a:rPr>
              <a:t>k</a:t>
            </a:r>
            <a:r>
              <a:rPr sz="2700" spc="-15" dirty="0" smtClean="0">
                <a:latin typeface="Calibri"/>
                <a:cs typeface="Calibri"/>
              </a:rPr>
              <a:t>e</a:t>
            </a:r>
            <a:r>
              <a:rPr sz="2700" spc="-5" dirty="0" smtClean="0">
                <a:latin typeface="Calibri"/>
                <a:cs typeface="Calibri"/>
              </a:rPr>
              <a:t>adaa</a:t>
            </a:r>
            <a:r>
              <a:rPr sz="2700" spc="0" dirty="0" smtClean="0">
                <a:latin typeface="Calibri"/>
                <a:cs typeface="Calibri"/>
              </a:rPr>
              <a:t>n</a:t>
            </a:r>
            <a:r>
              <a:rPr sz="2700" spc="-35" dirty="0" smtClean="0">
                <a:latin typeface="Calibri"/>
                <a:cs typeface="Calibri"/>
              </a:rPr>
              <a:t> </a:t>
            </a:r>
            <a:r>
              <a:rPr sz="2700" spc="-5" dirty="0" smtClean="0">
                <a:latin typeface="Calibri"/>
                <a:cs typeface="Calibri"/>
              </a:rPr>
              <a:t>su</a:t>
            </a:r>
            <a:r>
              <a:rPr sz="2700" spc="-25" dirty="0" smtClean="0">
                <a:latin typeface="Calibri"/>
                <a:cs typeface="Calibri"/>
              </a:rPr>
              <a:t>a</a:t>
            </a:r>
            <a:r>
              <a:rPr sz="2700" spc="-10" dirty="0" smtClean="0">
                <a:latin typeface="Calibri"/>
                <a:cs typeface="Calibri"/>
              </a:rPr>
              <a:t>tu</a:t>
            </a:r>
            <a:r>
              <a:rPr sz="2700" spc="-25" dirty="0" smtClean="0">
                <a:latin typeface="Calibri"/>
                <a:cs typeface="Calibri"/>
              </a:rPr>
              <a:t> </a:t>
            </a:r>
            <a:r>
              <a:rPr sz="2700" spc="-5" dirty="0" smtClean="0">
                <a:latin typeface="Calibri"/>
                <a:cs typeface="Calibri"/>
              </a:rPr>
              <a:t>lin</a:t>
            </a:r>
            <a:r>
              <a:rPr sz="2700" spc="-15" dirty="0" smtClean="0">
                <a:latin typeface="Calibri"/>
                <a:cs typeface="Calibri"/>
              </a:rPr>
              <a:t>g</a:t>
            </a:r>
            <a:r>
              <a:rPr sz="2700" spc="-50" dirty="0" smtClean="0">
                <a:latin typeface="Calibri"/>
                <a:cs typeface="Calibri"/>
              </a:rPr>
              <a:t>k</a:t>
            </a:r>
            <a:r>
              <a:rPr sz="2700" spc="-20" dirty="0" smtClean="0">
                <a:latin typeface="Calibri"/>
                <a:cs typeface="Calibri"/>
              </a:rPr>
              <a:t>u</a:t>
            </a:r>
            <a:r>
              <a:rPr sz="2700" spc="-5" dirty="0" smtClean="0">
                <a:latin typeface="Calibri"/>
                <a:cs typeface="Calibri"/>
              </a:rPr>
              <a:t>n</a:t>
            </a:r>
            <a:r>
              <a:rPr sz="2700" spc="-65" dirty="0" smtClean="0">
                <a:latin typeface="Calibri"/>
                <a:cs typeface="Calibri"/>
              </a:rPr>
              <a:t>g</a:t>
            </a:r>
            <a:r>
              <a:rPr sz="2700" spc="0" dirty="0" smtClean="0">
                <a:latin typeface="Calibri"/>
                <a:cs typeface="Calibri"/>
              </a:rPr>
              <a:t>an.</a:t>
            </a:r>
            <a:endParaRPr sz="2700">
              <a:latin typeface="Calibri"/>
              <a:cs typeface="Calibri"/>
            </a:endParaRPr>
          </a:p>
          <a:p>
            <a:pPr>
              <a:lnSpc>
                <a:spcPts val="850"/>
              </a:lnSpc>
              <a:spcBef>
                <a:spcPts val="38"/>
              </a:spcBef>
              <a:buFont typeface="Arial"/>
              <a:buChar char="•"/>
            </a:pPr>
            <a:endParaRPr sz="850"/>
          </a:p>
          <a:p>
            <a:pPr>
              <a:lnSpc>
                <a:spcPts val="1000"/>
              </a:lnSpc>
              <a:buFont typeface="Arial"/>
              <a:buChar char="•"/>
            </a:pPr>
            <a:endParaRPr sz="1000"/>
          </a:p>
          <a:p>
            <a:pPr>
              <a:lnSpc>
                <a:spcPts val="1000"/>
              </a:lnSpc>
              <a:buFont typeface="Arial"/>
              <a:buChar char="•"/>
            </a:pPr>
            <a:endParaRPr sz="1000"/>
          </a:p>
          <a:p>
            <a:pPr>
              <a:lnSpc>
                <a:spcPts val="1000"/>
              </a:lnSpc>
              <a:buFont typeface="Arial"/>
              <a:buChar char="•"/>
            </a:pPr>
            <a:endParaRPr sz="1000"/>
          </a:p>
          <a:p>
            <a:pPr marL="372745" marR="12700" indent="-360680">
              <a:lnSpc>
                <a:spcPct val="80000"/>
              </a:lnSpc>
              <a:buFont typeface="Arial"/>
              <a:buChar char="•"/>
              <a:tabLst>
                <a:tab pos="372745" algn="l"/>
              </a:tabLst>
            </a:pPr>
            <a:r>
              <a:rPr sz="2700" spc="-75" dirty="0" smtClean="0">
                <a:latin typeface="Calibri"/>
                <a:cs typeface="Calibri"/>
              </a:rPr>
              <a:t>F</a:t>
            </a:r>
            <a:r>
              <a:rPr sz="2700" spc="0" dirty="0" smtClean="0">
                <a:latin typeface="Calibri"/>
                <a:cs typeface="Calibri"/>
              </a:rPr>
              <a:t>a</a:t>
            </a:r>
            <a:r>
              <a:rPr sz="2700" spc="-30" dirty="0" smtClean="0">
                <a:latin typeface="Calibri"/>
                <a:cs typeface="Calibri"/>
              </a:rPr>
              <a:t>k</a:t>
            </a:r>
            <a:r>
              <a:rPr sz="2700" spc="-40" dirty="0" smtClean="0">
                <a:latin typeface="Calibri"/>
                <a:cs typeface="Calibri"/>
              </a:rPr>
              <a:t>t</a:t>
            </a:r>
            <a:r>
              <a:rPr sz="2700" spc="-5" dirty="0" smtClean="0">
                <a:latin typeface="Calibri"/>
                <a:cs typeface="Calibri"/>
              </a:rPr>
              <a:t>o</a:t>
            </a:r>
            <a:r>
              <a:rPr sz="2700" spc="-10" dirty="0" smtClean="0">
                <a:latin typeface="Calibri"/>
                <a:cs typeface="Calibri"/>
              </a:rPr>
              <a:t>r</a:t>
            </a:r>
            <a:r>
              <a:rPr sz="2700" spc="-25" dirty="0" smtClean="0">
                <a:latin typeface="Calibri"/>
                <a:cs typeface="Calibri"/>
              </a:rPr>
              <a:t> </a:t>
            </a:r>
            <a:r>
              <a:rPr sz="2700" spc="-105" dirty="0" smtClean="0">
                <a:latin typeface="Calibri"/>
                <a:cs typeface="Calibri"/>
              </a:rPr>
              <a:t>k</a:t>
            </a:r>
            <a:r>
              <a:rPr sz="2700" spc="-15" dirty="0" smtClean="0">
                <a:latin typeface="Calibri"/>
                <a:cs typeface="Calibri"/>
              </a:rPr>
              <a:t>e</a:t>
            </a:r>
            <a:r>
              <a:rPr sz="2700" spc="-5" dirty="0" smtClean="0">
                <a:latin typeface="Calibri"/>
                <a:cs typeface="Calibri"/>
              </a:rPr>
              <a:t>adaa</a:t>
            </a:r>
            <a:r>
              <a:rPr sz="2700" spc="0" dirty="0" smtClean="0">
                <a:latin typeface="Calibri"/>
                <a:cs typeface="Calibri"/>
              </a:rPr>
              <a:t>n</a:t>
            </a:r>
            <a:r>
              <a:rPr sz="2700" spc="-35" dirty="0" smtClean="0">
                <a:latin typeface="Calibri"/>
                <a:cs typeface="Calibri"/>
              </a:rPr>
              <a:t> </a:t>
            </a:r>
            <a:r>
              <a:rPr sz="2700" spc="-5" dirty="0" smtClean="0">
                <a:latin typeface="Calibri"/>
                <a:cs typeface="Calibri"/>
              </a:rPr>
              <a:t>ling</a:t>
            </a:r>
            <a:r>
              <a:rPr sz="2700" spc="-40" dirty="0" smtClean="0">
                <a:latin typeface="Calibri"/>
                <a:cs typeface="Calibri"/>
              </a:rPr>
              <a:t>k</a:t>
            </a:r>
            <a:r>
              <a:rPr sz="2700" spc="-5" dirty="0" smtClean="0">
                <a:latin typeface="Calibri"/>
                <a:cs typeface="Calibri"/>
              </a:rPr>
              <a:t>un</a:t>
            </a:r>
            <a:r>
              <a:rPr sz="2700" spc="-50" dirty="0" smtClean="0">
                <a:latin typeface="Calibri"/>
                <a:cs typeface="Calibri"/>
              </a:rPr>
              <a:t>g</a:t>
            </a:r>
            <a:r>
              <a:rPr sz="2700" spc="-5" dirty="0" smtClean="0">
                <a:latin typeface="Calibri"/>
                <a:cs typeface="Calibri"/>
              </a:rPr>
              <a:t>a</a:t>
            </a:r>
            <a:r>
              <a:rPr sz="2700" spc="0" dirty="0" smtClean="0">
                <a:latin typeface="Calibri"/>
                <a:cs typeface="Calibri"/>
              </a:rPr>
              <a:t>n</a:t>
            </a:r>
            <a:r>
              <a:rPr sz="2700" spc="-10" dirty="0" smtClean="0">
                <a:latin typeface="Calibri"/>
                <a:cs typeface="Calibri"/>
              </a:rPr>
              <a:t> </a:t>
            </a:r>
            <a:r>
              <a:rPr sz="2700" spc="-60" dirty="0" smtClean="0">
                <a:latin typeface="Calibri"/>
                <a:cs typeface="Calibri"/>
              </a:rPr>
              <a:t>y</a:t>
            </a:r>
            <a:r>
              <a:rPr sz="2700" spc="-15" dirty="0" smtClean="0">
                <a:latin typeface="Calibri"/>
                <a:cs typeface="Calibri"/>
              </a:rPr>
              <a:t>a</a:t>
            </a:r>
            <a:r>
              <a:rPr sz="2700" spc="-5" dirty="0" smtClean="0">
                <a:latin typeface="Calibri"/>
                <a:cs typeface="Calibri"/>
              </a:rPr>
              <a:t>n</a:t>
            </a:r>
            <a:r>
              <a:rPr sz="2700" spc="-15" dirty="0" smtClean="0">
                <a:latin typeface="Calibri"/>
                <a:cs typeface="Calibri"/>
              </a:rPr>
              <a:t>g</a:t>
            </a:r>
            <a:r>
              <a:rPr sz="2700" spc="-5" dirty="0" smtClean="0">
                <a:latin typeface="Calibri"/>
                <a:cs typeface="Calibri"/>
              </a:rPr>
              <a:t> dap</a:t>
            </a:r>
            <a:r>
              <a:rPr sz="2700" spc="-25" dirty="0" smtClean="0">
                <a:latin typeface="Calibri"/>
                <a:cs typeface="Calibri"/>
              </a:rPr>
              <a:t>a</a:t>
            </a:r>
            <a:r>
              <a:rPr sz="2700" spc="-10" dirty="0" smtClean="0">
                <a:latin typeface="Calibri"/>
                <a:cs typeface="Calibri"/>
              </a:rPr>
              <a:t>t</a:t>
            </a:r>
            <a:r>
              <a:rPr sz="2700" spc="-25" dirty="0" smtClean="0">
                <a:latin typeface="Calibri"/>
                <a:cs typeface="Calibri"/>
              </a:rPr>
              <a:t> mempen</a:t>
            </a:r>
            <a:r>
              <a:rPr sz="2700" spc="-60" dirty="0" smtClean="0">
                <a:latin typeface="Calibri"/>
                <a:cs typeface="Calibri"/>
              </a:rPr>
              <a:t>g</a:t>
            </a:r>
            <a:r>
              <a:rPr sz="2700" spc="0" dirty="0" smtClean="0">
                <a:latin typeface="Calibri"/>
                <a:cs typeface="Calibri"/>
              </a:rPr>
              <a:t>a</a:t>
            </a:r>
            <a:r>
              <a:rPr sz="2700" spc="-5" dirty="0" smtClean="0">
                <a:latin typeface="Calibri"/>
                <a:cs typeface="Calibri"/>
              </a:rPr>
              <a:t>ruhi </a:t>
            </a:r>
            <a:r>
              <a:rPr sz="2700" spc="-40" dirty="0" smtClean="0">
                <a:latin typeface="Calibri"/>
                <a:cs typeface="Calibri"/>
              </a:rPr>
              <a:t>t</a:t>
            </a:r>
            <a:r>
              <a:rPr sz="2700" spc="-15" dirty="0" smtClean="0">
                <a:latin typeface="Calibri"/>
                <a:cs typeface="Calibri"/>
              </a:rPr>
              <a:t>e</a:t>
            </a:r>
            <a:r>
              <a:rPr sz="2700" spc="-5" dirty="0" smtClean="0">
                <a:latin typeface="Calibri"/>
                <a:cs typeface="Calibri"/>
              </a:rPr>
              <a:t>rhada</a:t>
            </a:r>
            <a:r>
              <a:rPr sz="2700" spc="0" dirty="0" smtClean="0">
                <a:latin typeface="Calibri"/>
                <a:cs typeface="Calibri"/>
              </a:rPr>
              <a:t>p</a:t>
            </a:r>
            <a:r>
              <a:rPr sz="2700" spc="-30" dirty="0" smtClean="0">
                <a:latin typeface="Calibri"/>
                <a:cs typeface="Calibri"/>
              </a:rPr>
              <a:t> </a:t>
            </a:r>
            <a:r>
              <a:rPr sz="2700" spc="-5" dirty="0" smtClean="0">
                <a:latin typeface="Calibri"/>
                <a:cs typeface="Calibri"/>
              </a:rPr>
              <a:t>ting</a:t>
            </a:r>
            <a:r>
              <a:rPr sz="2700" spc="-50" dirty="0" smtClean="0">
                <a:latin typeface="Calibri"/>
                <a:cs typeface="Calibri"/>
              </a:rPr>
              <a:t>k</a:t>
            </a:r>
            <a:r>
              <a:rPr sz="2700" spc="-25" dirty="0" smtClean="0">
                <a:latin typeface="Calibri"/>
                <a:cs typeface="Calibri"/>
              </a:rPr>
              <a:t>a</a:t>
            </a:r>
            <a:r>
              <a:rPr sz="2700" spc="-10" dirty="0" smtClean="0">
                <a:latin typeface="Calibri"/>
                <a:cs typeface="Calibri"/>
              </a:rPr>
              <a:t>t</a:t>
            </a:r>
            <a:r>
              <a:rPr sz="2700" spc="-15" dirty="0" smtClean="0">
                <a:latin typeface="Calibri"/>
                <a:cs typeface="Calibri"/>
              </a:rPr>
              <a:t> </a:t>
            </a:r>
            <a:r>
              <a:rPr sz="2700" spc="-105" dirty="0" smtClean="0">
                <a:latin typeface="Calibri"/>
                <a:cs typeface="Calibri"/>
              </a:rPr>
              <a:t>k</a:t>
            </a:r>
            <a:r>
              <a:rPr sz="2700" spc="-15" dirty="0" smtClean="0">
                <a:latin typeface="Calibri"/>
                <a:cs typeface="Calibri"/>
              </a:rPr>
              <a:t>e</a:t>
            </a:r>
            <a:r>
              <a:rPr sz="2700" spc="-5" dirty="0" smtClean="0">
                <a:latin typeface="Calibri"/>
                <a:cs typeface="Calibri"/>
              </a:rPr>
              <a:t>seh</a:t>
            </a:r>
            <a:r>
              <a:rPr sz="2700" spc="-30" dirty="0" smtClean="0">
                <a:latin typeface="Calibri"/>
                <a:cs typeface="Calibri"/>
              </a:rPr>
              <a:t>a</a:t>
            </a:r>
            <a:r>
              <a:rPr sz="2700" spc="-55" dirty="0" smtClean="0">
                <a:latin typeface="Calibri"/>
                <a:cs typeface="Calibri"/>
              </a:rPr>
              <a:t>t</a:t>
            </a:r>
            <a:r>
              <a:rPr sz="2700" spc="-5" dirty="0" smtClean="0">
                <a:latin typeface="Calibri"/>
                <a:cs typeface="Calibri"/>
              </a:rPr>
              <a:t>a</a:t>
            </a:r>
            <a:r>
              <a:rPr sz="2700" spc="0" dirty="0" smtClean="0">
                <a:latin typeface="Calibri"/>
                <a:cs typeface="Calibri"/>
              </a:rPr>
              <a:t>n</a:t>
            </a:r>
            <a:r>
              <a:rPr sz="2700" spc="-25" dirty="0" smtClean="0">
                <a:latin typeface="Calibri"/>
                <a:cs typeface="Calibri"/>
              </a:rPr>
              <a:t> ma</a:t>
            </a:r>
            <a:r>
              <a:rPr sz="2700" spc="-65" dirty="0" smtClean="0">
                <a:latin typeface="Calibri"/>
                <a:cs typeface="Calibri"/>
              </a:rPr>
              <a:t>s</a:t>
            </a:r>
            <a:r>
              <a:rPr sz="2700" spc="-55" dirty="0" smtClean="0">
                <a:latin typeface="Calibri"/>
                <a:cs typeface="Calibri"/>
              </a:rPr>
              <a:t>y</a:t>
            </a:r>
            <a:r>
              <a:rPr sz="2700" spc="-20" dirty="0" smtClean="0">
                <a:latin typeface="Calibri"/>
                <a:cs typeface="Calibri"/>
              </a:rPr>
              <a:t>a</a:t>
            </a:r>
            <a:r>
              <a:rPr sz="2700" spc="-65" dirty="0" smtClean="0">
                <a:latin typeface="Calibri"/>
                <a:cs typeface="Calibri"/>
              </a:rPr>
              <a:t>r</a:t>
            </a:r>
            <a:r>
              <a:rPr sz="2700" spc="-20" dirty="0" smtClean="0">
                <a:latin typeface="Calibri"/>
                <a:cs typeface="Calibri"/>
              </a:rPr>
              <a:t>a</a:t>
            </a:r>
            <a:r>
              <a:rPr sz="2700" spc="-70" dirty="0" smtClean="0">
                <a:latin typeface="Calibri"/>
                <a:cs typeface="Calibri"/>
              </a:rPr>
              <a:t>k</a:t>
            </a:r>
            <a:r>
              <a:rPr sz="2700" spc="-30" dirty="0" smtClean="0">
                <a:latin typeface="Calibri"/>
                <a:cs typeface="Calibri"/>
              </a:rPr>
              <a:t>a</a:t>
            </a:r>
            <a:r>
              <a:rPr sz="2700" spc="-10" dirty="0" smtClean="0">
                <a:latin typeface="Calibri"/>
                <a:cs typeface="Calibri"/>
              </a:rPr>
              <a:t>t</a:t>
            </a:r>
            <a:r>
              <a:rPr sz="2700" spc="-30" dirty="0" smtClean="0">
                <a:latin typeface="Calibri"/>
                <a:cs typeface="Calibri"/>
              </a:rPr>
              <a:t> </a:t>
            </a:r>
            <a:r>
              <a:rPr sz="2700" spc="-60" dirty="0" smtClean="0">
                <a:latin typeface="Calibri"/>
                <a:cs typeface="Calibri"/>
              </a:rPr>
              <a:t>y</a:t>
            </a:r>
            <a:r>
              <a:rPr sz="2700" spc="-15" dirty="0" smtClean="0">
                <a:latin typeface="Calibri"/>
                <a:cs typeface="Calibri"/>
              </a:rPr>
              <a:t>a</a:t>
            </a:r>
            <a:r>
              <a:rPr sz="2700" spc="-5" dirty="0" smtClean="0">
                <a:latin typeface="Calibri"/>
                <a:cs typeface="Calibri"/>
              </a:rPr>
              <a:t>n</a:t>
            </a:r>
            <a:r>
              <a:rPr sz="2700" spc="-15" dirty="0" smtClean="0">
                <a:latin typeface="Calibri"/>
                <a:cs typeface="Calibri"/>
              </a:rPr>
              <a:t>g</a:t>
            </a:r>
            <a:r>
              <a:rPr sz="2700" spc="-5" dirty="0" smtClean="0">
                <a:latin typeface="Calibri"/>
                <a:cs typeface="Calibri"/>
              </a:rPr>
              <a:t> </a:t>
            </a:r>
            <a:r>
              <a:rPr sz="2700" spc="-20" dirty="0" smtClean="0">
                <a:latin typeface="Calibri"/>
                <a:cs typeface="Calibri"/>
              </a:rPr>
              <a:t>be</a:t>
            </a:r>
            <a:r>
              <a:rPr sz="2700" spc="-65" dirty="0" smtClean="0">
                <a:latin typeface="Calibri"/>
                <a:cs typeface="Calibri"/>
              </a:rPr>
              <a:t>r</a:t>
            </a:r>
            <a:r>
              <a:rPr sz="2700" spc="0" dirty="0" smtClean="0">
                <a:latin typeface="Calibri"/>
                <a:cs typeface="Calibri"/>
              </a:rPr>
              <a:t>a</a:t>
            </a:r>
            <a:r>
              <a:rPr sz="2700" spc="-5" dirty="0" smtClean="0">
                <a:latin typeface="Calibri"/>
                <a:cs typeface="Calibri"/>
              </a:rPr>
              <a:t>da </a:t>
            </a:r>
            <a:r>
              <a:rPr sz="2700" spc="0" dirty="0" smtClean="0">
                <a:latin typeface="Calibri"/>
                <a:cs typeface="Calibri"/>
              </a:rPr>
              <a:t>dalam</a:t>
            </a:r>
            <a:r>
              <a:rPr sz="2700" spc="-15" dirty="0" smtClean="0">
                <a:latin typeface="Calibri"/>
                <a:cs typeface="Calibri"/>
              </a:rPr>
              <a:t> </a:t>
            </a:r>
            <a:r>
              <a:rPr sz="2700" spc="-5" dirty="0" smtClean="0">
                <a:latin typeface="Calibri"/>
                <a:cs typeface="Calibri"/>
              </a:rPr>
              <a:t>ling</a:t>
            </a:r>
            <a:r>
              <a:rPr sz="2700" spc="-40" dirty="0" smtClean="0">
                <a:latin typeface="Calibri"/>
                <a:cs typeface="Calibri"/>
              </a:rPr>
              <a:t>k</a:t>
            </a:r>
            <a:r>
              <a:rPr sz="2700" spc="-5" dirty="0" smtClean="0">
                <a:latin typeface="Calibri"/>
                <a:cs typeface="Calibri"/>
              </a:rPr>
              <a:t>un</a:t>
            </a:r>
            <a:r>
              <a:rPr sz="2700" spc="-50" dirty="0" smtClean="0">
                <a:latin typeface="Calibri"/>
                <a:cs typeface="Calibri"/>
              </a:rPr>
              <a:t>g</a:t>
            </a:r>
            <a:r>
              <a:rPr sz="2700" spc="-5" dirty="0" smtClean="0">
                <a:latin typeface="Calibri"/>
                <a:cs typeface="Calibri"/>
              </a:rPr>
              <a:t>a</a:t>
            </a:r>
            <a:r>
              <a:rPr sz="2700" spc="0" dirty="0" smtClean="0">
                <a:latin typeface="Calibri"/>
                <a:cs typeface="Calibri"/>
              </a:rPr>
              <a:t>n</a:t>
            </a:r>
            <a:r>
              <a:rPr sz="2700" spc="-10" dirty="0" smtClean="0">
                <a:latin typeface="Calibri"/>
                <a:cs typeface="Calibri"/>
              </a:rPr>
              <a:t> </a:t>
            </a:r>
            <a:r>
              <a:rPr sz="2700" spc="-40" dirty="0" smtClean="0">
                <a:latin typeface="Calibri"/>
                <a:cs typeface="Calibri"/>
              </a:rPr>
              <a:t>t</a:t>
            </a:r>
            <a:r>
              <a:rPr sz="2700" spc="-15" dirty="0" smtClean="0">
                <a:latin typeface="Calibri"/>
                <a:cs typeface="Calibri"/>
              </a:rPr>
              <a:t>e</a:t>
            </a:r>
            <a:r>
              <a:rPr sz="2700" spc="-60" dirty="0" smtClean="0">
                <a:latin typeface="Calibri"/>
                <a:cs typeface="Calibri"/>
              </a:rPr>
              <a:t>r</a:t>
            </a:r>
            <a:r>
              <a:rPr sz="2700" spc="-5" dirty="0" smtClean="0">
                <a:latin typeface="Calibri"/>
                <a:cs typeface="Calibri"/>
              </a:rPr>
              <a:t>s</a:t>
            </a:r>
            <a:r>
              <a:rPr sz="2700" spc="-25" dirty="0" smtClean="0">
                <a:latin typeface="Calibri"/>
                <a:cs typeface="Calibri"/>
              </a:rPr>
              <a:t>ebut</a:t>
            </a:r>
            <a:r>
              <a:rPr sz="2700" spc="-10" dirty="0" smtClean="0">
                <a:latin typeface="Calibri"/>
                <a:cs typeface="Calibri"/>
              </a:rPr>
              <a:t>,</a:t>
            </a:r>
            <a:r>
              <a:rPr sz="2700" spc="-20" dirty="0" smtClean="0">
                <a:latin typeface="Calibri"/>
                <a:cs typeface="Calibri"/>
              </a:rPr>
              <a:t> </a:t>
            </a:r>
            <a:r>
              <a:rPr sz="2700" spc="-60" dirty="0" smtClean="0">
                <a:latin typeface="Calibri"/>
                <a:cs typeface="Calibri"/>
              </a:rPr>
              <a:t>y</a:t>
            </a:r>
            <a:r>
              <a:rPr sz="2700" spc="-15" dirty="0" smtClean="0">
                <a:latin typeface="Calibri"/>
                <a:cs typeface="Calibri"/>
              </a:rPr>
              <a:t>a</a:t>
            </a:r>
            <a:r>
              <a:rPr sz="2700" spc="-5" dirty="0" smtClean="0">
                <a:latin typeface="Calibri"/>
                <a:cs typeface="Calibri"/>
              </a:rPr>
              <a:t>i</a:t>
            </a:r>
            <a:r>
              <a:rPr sz="2700" spc="-10" dirty="0" smtClean="0">
                <a:latin typeface="Calibri"/>
                <a:cs typeface="Calibri"/>
              </a:rPr>
              <a:t>t</a:t>
            </a:r>
            <a:r>
              <a:rPr sz="2700" spc="-5" dirty="0" smtClean="0">
                <a:latin typeface="Calibri"/>
                <a:cs typeface="Calibri"/>
              </a:rPr>
              <a:t>u</a:t>
            </a:r>
            <a:r>
              <a:rPr sz="2700" spc="-10" dirty="0" smtClean="0">
                <a:latin typeface="Calibri"/>
                <a:cs typeface="Calibri"/>
              </a:rPr>
              <a:t>: </a:t>
            </a:r>
            <a:r>
              <a:rPr sz="2700" spc="-50" dirty="0" smtClean="0">
                <a:latin typeface="Calibri"/>
                <a:cs typeface="Calibri"/>
              </a:rPr>
              <a:t>tat</a:t>
            </a:r>
            <a:r>
              <a:rPr sz="2700" spc="-15" dirty="0" smtClean="0">
                <a:latin typeface="Calibri"/>
                <a:cs typeface="Calibri"/>
              </a:rPr>
              <a:t>a </a:t>
            </a:r>
            <a:r>
              <a:rPr sz="2700" spc="-5" dirty="0" smtClean="0">
                <a:latin typeface="Calibri"/>
                <a:cs typeface="Calibri"/>
              </a:rPr>
              <a:t>ruan</a:t>
            </a:r>
            <a:r>
              <a:rPr sz="2700" spc="30" dirty="0" smtClean="0">
                <a:latin typeface="Calibri"/>
                <a:cs typeface="Calibri"/>
              </a:rPr>
              <a:t>g</a:t>
            </a:r>
            <a:r>
              <a:rPr sz="2700" spc="-10" dirty="0" smtClean="0">
                <a:latin typeface="Calibri"/>
                <a:cs typeface="Calibri"/>
              </a:rPr>
              <a:t>,</a:t>
            </a:r>
            <a:r>
              <a:rPr sz="2700" spc="-20" dirty="0" smtClean="0">
                <a:latin typeface="Calibri"/>
                <a:cs typeface="Calibri"/>
              </a:rPr>
              <a:t> </a:t>
            </a:r>
            <a:r>
              <a:rPr sz="2700" spc="-5" dirty="0" smtClean="0">
                <a:latin typeface="Calibri"/>
                <a:cs typeface="Calibri"/>
              </a:rPr>
              <a:t>ting</a:t>
            </a:r>
            <a:r>
              <a:rPr sz="2700" spc="-50" dirty="0" smtClean="0">
                <a:latin typeface="Calibri"/>
                <a:cs typeface="Calibri"/>
              </a:rPr>
              <a:t>k</a:t>
            </a:r>
            <a:r>
              <a:rPr sz="2700" spc="-25" dirty="0" smtClean="0">
                <a:latin typeface="Calibri"/>
                <a:cs typeface="Calibri"/>
              </a:rPr>
              <a:t>a</a:t>
            </a:r>
            <a:r>
              <a:rPr sz="2700" spc="-10" dirty="0" smtClean="0">
                <a:latin typeface="Calibri"/>
                <a:cs typeface="Calibri"/>
              </a:rPr>
              <a:t>t </a:t>
            </a:r>
            <a:r>
              <a:rPr sz="2700" spc="-5" dirty="0" smtClean="0">
                <a:latin typeface="Calibri"/>
                <a:cs typeface="Calibri"/>
              </a:rPr>
              <a:t>pertumbuhan</a:t>
            </a:r>
            <a:r>
              <a:rPr sz="2700" spc="0" dirty="0" smtClean="0">
                <a:latin typeface="Calibri"/>
                <a:cs typeface="Calibri"/>
              </a:rPr>
              <a:t>,</a:t>
            </a:r>
            <a:r>
              <a:rPr sz="2700" spc="-25" dirty="0" smtClean="0">
                <a:latin typeface="Calibri"/>
                <a:cs typeface="Calibri"/>
              </a:rPr>
              <a:t> </a:t>
            </a:r>
            <a:r>
              <a:rPr sz="2700" spc="0" dirty="0" smtClean="0">
                <a:latin typeface="Calibri"/>
                <a:cs typeface="Calibri"/>
              </a:rPr>
              <a:t>dan</a:t>
            </a:r>
            <a:r>
              <a:rPr sz="2700" spc="-15" dirty="0" smtClean="0">
                <a:latin typeface="Calibri"/>
                <a:cs typeface="Calibri"/>
              </a:rPr>
              <a:t> </a:t>
            </a:r>
            <a:r>
              <a:rPr sz="2700" spc="-105" dirty="0" smtClean="0">
                <a:latin typeface="Calibri"/>
                <a:cs typeface="Calibri"/>
              </a:rPr>
              <a:t>k</a:t>
            </a:r>
            <a:r>
              <a:rPr sz="2700" spc="-15" dirty="0" smtClean="0">
                <a:latin typeface="Calibri"/>
                <a:cs typeface="Calibri"/>
              </a:rPr>
              <a:t>e</a:t>
            </a:r>
            <a:r>
              <a:rPr sz="2700" spc="-5" dirty="0" smtClean="0">
                <a:latin typeface="Calibri"/>
                <a:cs typeface="Calibri"/>
              </a:rPr>
              <a:t>adaa</a:t>
            </a:r>
            <a:r>
              <a:rPr sz="2700" spc="0" dirty="0" smtClean="0">
                <a:latin typeface="Calibri"/>
                <a:cs typeface="Calibri"/>
              </a:rPr>
              <a:t>n</a:t>
            </a:r>
            <a:r>
              <a:rPr sz="2700" spc="-35" dirty="0" smtClean="0">
                <a:latin typeface="Calibri"/>
                <a:cs typeface="Calibri"/>
              </a:rPr>
              <a:t> </a:t>
            </a:r>
            <a:r>
              <a:rPr sz="2700" spc="-5" dirty="0" smtClean="0">
                <a:latin typeface="Calibri"/>
                <a:cs typeface="Calibri"/>
              </a:rPr>
              <a:t>ling</a:t>
            </a:r>
            <a:r>
              <a:rPr sz="2700" spc="-40" dirty="0" smtClean="0">
                <a:latin typeface="Calibri"/>
                <a:cs typeface="Calibri"/>
              </a:rPr>
              <a:t>k</a:t>
            </a:r>
            <a:r>
              <a:rPr sz="2700" spc="-5" dirty="0" smtClean="0">
                <a:latin typeface="Calibri"/>
                <a:cs typeface="Calibri"/>
              </a:rPr>
              <a:t>un</a:t>
            </a:r>
            <a:r>
              <a:rPr sz="2700" spc="-50" dirty="0" smtClean="0">
                <a:latin typeface="Calibri"/>
                <a:cs typeface="Calibri"/>
              </a:rPr>
              <a:t>g</a:t>
            </a:r>
            <a:r>
              <a:rPr sz="2700" spc="-5" dirty="0" smtClean="0">
                <a:latin typeface="Calibri"/>
                <a:cs typeface="Calibri"/>
              </a:rPr>
              <a:t>a</a:t>
            </a:r>
            <a:r>
              <a:rPr sz="2700" spc="0" dirty="0" smtClean="0">
                <a:latin typeface="Calibri"/>
                <a:cs typeface="Calibri"/>
              </a:rPr>
              <a:t>n</a:t>
            </a:r>
            <a:r>
              <a:rPr sz="2700" spc="-10" dirty="0" smtClean="0">
                <a:latin typeface="Calibri"/>
                <a:cs typeface="Calibri"/>
              </a:rPr>
              <a:t> </a:t>
            </a:r>
            <a:r>
              <a:rPr sz="2700" spc="-40" dirty="0" smtClean="0">
                <a:latin typeface="Calibri"/>
                <a:cs typeface="Calibri"/>
              </a:rPr>
              <a:t>t</a:t>
            </a:r>
            <a:r>
              <a:rPr sz="2700" spc="-15" dirty="0" smtClean="0">
                <a:latin typeface="Calibri"/>
                <a:cs typeface="Calibri"/>
              </a:rPr>
              <a:t>e</a:t>
            </a:r>
            <a:r>
              <a:rPr sz="2700" spc="-60" dirty="0" smtClean="0">
                <a:latin typeface="Calibri"/>
                <a:cs typeface="Calibri"/>
              </a:rPr>
              <a:t>r</a:t>
            </a:r>
            <a:r>
              <a:rPr sz="2700" spc="-5" dirty="0" smtClean="0">
                <a:latin typeface="Calibri"/>
                <a:cs typeface="Calibri"/>
              </a:rPr>
              <a:t>s</a:t>
            </a:r>
            <a:r>
              <a:rPr sz="2700" spc="-20" dirty="0" smtClean="0">
                <a:latin typeface="Calibri"/>
                <a:cs typeface="Calibri"/>
              </a:rPr>
              <a:t>e</a:t>
            </a:r>
            <a:r>
              <a:rPr sz="2700" spc="-5" dirty="0" smtClean="0">
                <a:latin typeface="Calibri"/>
                <a:cs typeface="Calibri"/>
              </a:rPr>
              <a:t>b</a:t>
            </a:r>
            <a:r>
              <a:rPr sz="2700" spc="-10" dirty="0" smtClean="0">
                <a:latin typeface="Calibri"/>
                <a:cs typeface="Calibri"/>
              </a:rPr>
              <a:t>u</a:t>
            </a:r>
            <a:r>
              <a:rPr sz="2700" spc="-15" dirty="0" smtClean="0">
                <a:latin typeface="Calibri"/>
                <a:cs typeface="Calibri"/>
              </a:rPr>
              <a:t>t</a:t>
            </a:r>
            <a:r>
              <a:rPr sz="2700" spc="0" dirty="0" smtClean="0">
                <a:latin typeface="Calibri"/>
                <a:cs typeface="Calibri"/>
              </a:rPr>
              <a:t>.</a:t>
            </a:r>
            <a:endParaRPr sz="2700">
              <a:latin typeface="Calibri"/>
              <a:cs typeface="Calibri"/>
            </a:endParaRPr>
          </a:p>
          <a:p>
            <a:pPr>
              <a:lnSpc>
                <a:spcPts val="850"/>
              </a:lnSpc>
              <a:spcBef>
                <a:spcPts val="38"/>
              </a:spcBef>
              <a:buFont typeface="Arial"/>
              <a:buChar char="•"/>
            </a:pPr>
            <a:endParaRPr sz="850"/>
          </a:p>
          <a:p>
            <a:pPr>
              <a:lnSpc>
                <a:spcPts val="1000"/>
              </a:lnSpc>
              <a:buFont typeface="Arial"/>
              <a:buChar char="•"/>
            </a:pPr>
            <a:endParaRPr sz="1000"/>
          </a:p>
          <a:p>
            <a:pPr>
              <a:lnSpc>
                <a:spcPts val="1000"/>
              </a:lnSpc>
              <a:buFont typeface="Arial"/>
              <a:buChar char="•"/>
            </a:pPr>
            <a:endParaRPr sz="1000"/>
          </a:p>
          <a:p>
            <a:pPr>
              <a:lnSpc>
                <a:spcPts val="1000"/>
              </a:lnSpc>
              <a:buFont typeface="Arial"/>
              <a:buChar char="•"/>
            </a:pPr>
            <a:endParaRPr sz="1000"/>
          </a:p>
          <a:p>
            <a:pPr marL="372745" marR="172085" indent="-360680">
              <a:lnSpc>
                <a:spcPct val="80000"/>
              </a:lnSpc>
              <a:buFont typeface="Arial"/>
              <a:buChar char="•"/>
              <a:tabLst>
                <a:tab pos="372745" algn="l"/>
              </a:tabLst>
            </a:pPr>
            <a:r>
              <a:rPr sz="2700" spc="-260" dirty="0" smtClean="0">
                <a:latin typeface="Calibri"/>
                <a:cs typeface="Calibri"/>
              </a:rPr>
              <a:t>T</a:t>
            </a:r>
            <a:r>
              <a:rPr sz="2700" spc="-15" dirty="0" smtClean="0">
                <a:latin typeface="Calibri"/>
                <a:cs typeface="Calibri"/>
              </a:rPr>
              <a:t>e</a:t>
            </a:r>
            <a:r>
              <a:rPr sz="2700" spc="-30" dirty="0" smtClean="0">
                <a:latin typeface="Calibri"/>
                <a:cs typeface="Calibri"/>
              </a:rPr>
              <a:t>n</a:t>
            </a:r>
            <a:r>
              <a:rPr sz="2700" spc="-10" dirty="0" smtClean="0">
                <a:latin typeface="Calibri"/>
                <a:cs typeface="Calibri"/>
              </a:rPr>
              <a:t>tu</a:t>
            </a:r>
            <a:r>
              <a:rPr sz="2700" spc="-35" dirty="0" smtClean="0">
                <a:latin typeface="Calibri"/>
                <a:cs typeface="Calibri"/>
              </a:rPr>
              <a:t> </a:t>
            </a:r>
            <a:r>
              <a:rPr sz="2700" spc="0" dirty="0" smtClean="0">
                <a:latin typeface="Calibri"/>
                <a:cs typeface="Calibri"/>
              </a:rPr>
              <a:t>saja</a:t>
            </a:r>
            <a:r>
              <a:rPr sz="2700" spc="-15" dirty="0" smtClean="0">
                <a:latin typeface="Calibri"/>
                <a:cs typeface="Calibri"/>
              </a:rPr>
              <a:t> </a:t>
            </a:r>
            <a:r>
              <a:rPr sz="2700" spc="-105" dirty="0" smtClean="0">
                <a:latin typeface="Calibri"/>
                <a:cs typeface="Calibri"/>
              </a:rPr>
              <a:t>k</a:t>
            </a:r>
            <a:r>
              <a:rPr sz="2700" spc="-15" dirty="0" smtClean="0">
                <a:latin typeface="Calibri"/>
                <a:cs typeface="Calibri"/>
              </a:rPr>
              <a:t>e</a:t>
            </a:r>
            <a:r>
              <a:rPr sz="2700" spc="-5" dirty="0" smtClean="0">
                <a:latin typeface="Calibri"/>
                <a:cs typeface="Calibri"/>
              </a:rPr>
              <a:t>seh</a:t>
            </a:r>
            <a:r>
              <a:rPr sz="2700" spc="-30" dirty="0" smtClean="0">
                <a:latin typeface="Calibri"/>
                <a:cs typeface="Calibri"/>
              </a:rPr>
              <a:t>a</a:t>
            </a:r>
            <a:r>
              <a:rPr sz="2700" spc="-55" dirty="0" smtClean="0">
                <a:latin typeface="Calibri"/>
                <a:cs typeface="Calibri"/>
              </a:rPr>
              <a:t>t</a:t>
            </a:r>
            <a:r>
              <a:rPr sz="2700" spc="-5" dirty="0" smtClean="0">
                <a:latin typeface="Calibri"/>
                <a:cs typeface="Calibri"/>
              </a:rPr>
              <a:t>a</a:t>
            </a:r>
            <a:r>
              <a:rPr sz="2700" spc="0" dirty="0" smtClean="0">
                <a:latin typeface="Calibri"/>
                <a:cs typeface="Calibri"/>
              </a:rPr>
              <a:t>n</a:t>
            </a:r>
            <a:r>
              <a:rPr sz="2700" spc="-25" dirty="0" smtClean="0">
                <a:latin typeface="Calibri"/>
                <a:cs typeface="Calibri"/>
              </a:rPr>
              <a:t> </a:t>
            </a:r>
            <a:r>
              <a:rPr sz="2700" spc="-5" dirty="0" smtClean="0">
                <a:latin typeface="Calibri"/>
                <a:cs typeface="Calibri"/>
              </a:rPr>
              <a:t>ju</a:t>
            </a:r>
            <a:r>
              <a:rPr sz="2700" spc="-50" dirty="0" smtClean="0">
                <a:latin typeface="Calibri"/>
                <a:cs typeface="Calibri"/>
              </a:rPr>
              <a:t>g</a:t>
            </a:r>
            <a:r>
              <a:rPr sz="2700" spc="0" dirty="0" smtClean="0">
                <a:latin typeface="Calibri"/>
                <a:cs typeface="Calibri"/>
              </a:rPr>
              <a:t>a</a:t>
            </a:r>
            <a:r>
              <a:rPr sz="2700" spc="-5" dirty="0" smtClean="0">
                <a:latin typeface="Calibri"/>
                <a:cs typeface="Calibri"/>
              </a:rPr>
              <a:t> dipen</a:t>
            </a:r>
            <a:r>
              <a:rPr sz="2700" spc="-50" dirty="0" smtClean="0">
                <a:latin typeface="Calibri"/>
                <a:cs typeface="Calibri"/>
              </a:rPr>
              <a:t>g</a:t>
            </a:r>
            <a:r>
              <a:rPr sz="2700" spc="-5" dirty="0" smtClean="0">
                <a:latin typeface="Calibri"/>
                <a:cs typeface="Calibri"/>
              </a:rPr>
              <a:t>aruh</a:t>
            </a:r>
            <a:r>
              <a:rPr sz="2700" spc="0" dirty="0" smtClean="0">
                <a:latin typeface="Calibri"/>
                <a:cs typeface="Calibri"/>
              </a:rPr>
              <a:t>i</a:t>
            </a:r>
            <a:r>
              <a:rPr sz="2700" spc="-15" dirty="0" smtClean="0">
                <a:latin typeface="Calibri"/>
                <a:cs typeface="Calibri"/>
              </a:rPr>
              <a:t> </a:t>
            </a:r>
            <a:r>
              <a:rPr sz="2700" spc="-5" dirty="0" smtClean="0">
                <a:latin typeface="Calibri"/>
                <a:cs typeface="Calibri"/>
              </a:rPr>
              <a:t>ole</a:t>
            </a:r>
            <a:r>
              <a:rPr sz="2700" spc="0" dirty="0" smtClean="0">
                <a:latin typeface="Calibri"/>
                <a:cs typeface="Calibri"/>
              </a:rPr>
              <a:t>h</a:t>
            </a:r>
            <a:r>
              <a:rPr sz="2700" spc="-5" dirty="0" smtClean="0">
                <a:latin typeface="Calibri"/>
                <a:cs typeface="Calibri"/>
              </a:rPr>
              <a:t> </a:t>
            </a:r>
            <a:r>
              <a:rPr sz="2700" spc="-105" dirty="0" smtClean="0">
                <a:latin typeface="Calibri"/>
                <a:cs typeface="Calibri"/>
              </a:rPr>
              <a:t>k</a:t>
            </a:r>
            <a:r>
              <a:rPr sz="2700" spc="-5" dirty="0" smtClean="0">
                <a:latin typeface="Calibri"/>
                <a:cs typeface="Calibri"/>
              </a:rPr>
              <a:t>onsumsi </a:t>
            </a:r>
            <a:r>
              <a:rPr sz="2700" spc="-20" dirty="0" smtClean="0">
                <a:latin typeface="Calibri"/>
                <a:cs typeface="Calibri"/>
              </a:rPr>
              <a:t>ma</a:t>
            </a:r>
            <a:r>
              <a:rPr sz="2700" spc="-65" dirty="0" smtClean="0">
                <a:latin typeface="Calibri"/>
                <a:cs typeface="Calibri"/>
              </a:rPr>
              <a:t>s</a:t>
            </a:r>
            <a:r>
              <a:rPr sz="2700" spc="-60" dirty="0" smtClean="0">
                <a:latin typeface="Calibri"/>
                <a:cs typeface="Calibri"/>
              </a:rPr>
              <a:t>y</a:t>
            </a:r>
            <a:r>
              <a:rPr sz="2700" spc="-20" dirty="0" smtClean="0">
                <a:latin typeface="Calibri"/>
                <a:cs typeface="Calibri"/>
              </a:rPr>
              <a:t>a</a:t>
            </a:r>
            <a:r>
              <a:rPr sz="2700" spc="-70" dirty="0" smtClean="0">
                <a:latin typeface="Calibri"/>
                <a:cs typeface="Calibri"/>
              </a:rPr>
              <a:t>r</a:t>
            </a:r>
            <a:r>
              <a:rPr sz="2700" spc="-20" dirty="0" smtClean="0">
                <a:latin typeface="Calibri"/>
                <a:cs typeface="Calibri"/>
              </a:rPr>
              <a:t>a</a:t>
            </a:r>
            <a:r>
              <a:rPr sz="2700" spc="-70" dirty="0" smtClean="0">
                <a:latin typeface="Calibri"/>
                <a:cs typeface="Calibri"/>
              </a:rPr>
              <a:t>k</a:t>
            </a:r>
            <a:r>
              <a:rPr sz="2700" spc="-30" dirty="0" smtClean="0">
                <a:latin typeface="Calibri"/>
                <a:cs typeface="Calibri"/>
              </a:rPr>
              <a:t>a</a:t>
            </a:r>
            <a:r>
              <a:rPr sz="2700" spc="-10" dirty="0" smtClean="0">
                <a:latin typeface="Calibri"/>
                <a:cs typeface="Calibri"/>
              </a:rPr>
              <a:t>t</a:t>
            </a:r>
            <a:r>
              <a:rPr sz="2700" spc="-30" dirty="0" smtClean="0">
                <a:latin typeface="Calibri"/>
                <a:cs typeface="Calibri"/>
              </a:rPr>
              <a:t> </a:t>
            </a:r>
            <a:r>
              <a:rPr sz="2700" spc="0" dirty="0" smtClean="0">
                <a:latin typeface="Calibri"/>
                <a:cs typeface="Calibri"/>
              </a:rPr>
              <a:t>dalam</a:t>
            </a:r>
            <a:r>
              <a:rPr sz="2700" spc="-5" dirty="0" smtClean="0">
                <a:latin typeface="Calibri"/>
                <a:cs typeface="Calibri"/>
              </a:rPr>
              <a:t> </a:t>
            </a:r>
            <a:r>
              <a:rPr sz="2700" spc="-105" dirty="0" smtClean="0">
                <a:latin typeface="Calibri"/>
                <a:cs typeface="Calibri"/>
              </a:rPr>
              <a:t>k</a:t>
            </a:r>
            <a:r>
              <a:rPr sz="2700" spc="-15" dirty="0" smtClean="0">
                <a:latin typeface="Calibri"/>
                <a:cs typeface="Calibri"/>
              </a:rPr>
              <a:t>e</a:t>
            </a:r>
            <a:r>
              <a:rPr sz="2700" spc="-5" dirty="0" smtClean="0">
                <a:latin typeface="Calibri"/>
                <a:cs typeface="Calibri"/>
              </a:rPr>
              <a:t>hidup</a:t>
            </a:r>
            <a:r>
              <a:rPr sz="2700" spc="0" dirty="0" smtClean="0">
                <a:latin typeface="Calibri"/>
                <a:cs typeface="Calibri"/>
              </a:rPr>
              <a:t>an</a:t>
            </a:r>
            <a:r>
              <a:rPr sz="2700" spc="-35" dirty="0" smtClean="0">
                <a:latin typeface="Calibri"/>
                <a:cs typeface="Calibri"/>
              </a:rPr>
              <a:t> </a:t>
            </a:r>
            <a:r>
              <a:rPr sz="2700" spc="-5" dirty="0" smtClean="0">
                <a:latin typeface="Calibri"/>
                <a:cs typeface="Calibri"/>
              </a:rPr>
              <a:t>sehar</a:t>
            </a:r>
            <a:r>
              <a:rPr sz="2700" spc="0" dirty="0" smtClean="0">
                <a:latin typeface="Calibri"/>
                <a:cs typeface="Calibri"/>
              </a:rPr>
              <a:t>i‐</a:t>
            </a:r>
            <a:r>
              <a:rPr sz="2700" spc="-5" dirty="0" smtClean="0">
                <a:latin typeface="Calibri"/>
                <a:cs typeface="Calibri"/>
              </a:rPr>
              <a:t>hari</a:t>
            </a:r>
            <a:r>
              <a:rPr sz="2700" spc="-55" dirty="0" smtClean="0">
                <a:latin typeface="Calibri"/>
                <a:cs typeface="Calibri"/>
              </a:rPr>
              <a:t>n</a:t>
            </a:r>
            <a:r>
              <a:rPr sz="2700" spc="-60" dirty="0" smtClean="0">
                <a:latin typeface="Calibri"/>
                <a:cs typeface="Calibri"/>
              </a:rPr>
              <a:t>y</a:t>
            </a:r>
            <a:r>
              <a:rPr sz="2700" spc="0" dirty="0" smtClean="0">
                <a:latin typeface="Calibri"/>
                <a:cs typeface="Calibri"/>
              </a:rPr>
              <a:t>a</a:t>
            </a:r>
            <a:endParaRPr sz="2700">
              <a:latin typeface="Calibri"/>
              <a:cs typeface="Calibri"/>
            </a:endParaRPr>
          </a:p>
        </p:txBody>
      </p:sp>
      <p:sp>
        <p:nvSpPr>
          <p:cNvPr id="7" name="object 7"/>
          <p:cNvSpPr/>
          <p:nvPr/>
        </p:nvSpPr>
        <p:spPr>
          <a:xfrm>
            <a:off x="457200" y="6331458"/>
            <a:ext cx="9144000" cy="983742"/>
          </a:xfrm>
          <a:custGeom>
            <a:avLst/>
            <a:gdLst/>
            <a:ahLst/>
            <a:cxnLst/>
            <a:rect l="l" t="t" r="r" b="b"/>
            <a:pathLst>
              <a:path w="9144000" h="983742">
                <a:moveTo>
                  <a:pt x="0" y="0"/>
                </a:moveTo>
                <a:lnTo>
                  <a:pt x="0" y="983742"/>
                </a:lnTo>
                <a:lnTo>
                  <a:pt x="9144000" y="983742"/>
                </a:lnTo>
                <a:lnTo>
                  <a:pt x="9144000" y="0"/>
                </a:lnTo>
                <a:lnTo>
                  <a:pt x="0" y="0"/>
                </a:lnTo>
                <a:close/>
              </a:path>
            </a:pathLst>
          </a:custGeom>
          <a:solidFill>
            <a:srgbClr val="FFFFFF"/>
          </a:solidFill>
        </p:spPr>
        <p:txBody>
          <a:bodyPr wrap="square" lIns="0" tIns="0" rIns="0" bIns="0" rtlCol="0">
            <a:noAutofit/>
          </a:bodyPr>
          <a:lstStyle/>
          <a:p>
            <a:endParaRPr/>
          </a:p>
        </p:txBody>
      </p:sp>
      <p:sp>
        <p:nvSpPr>
          <p:cNvPr id="8" name="object 8"/>
          <p:cNvSpPr txBox="1"/>
          <p:nvPr/>
        </p:nvSpPr>
        <p:spPr>
          <a:xfrm>
            <a:off x="8884411" y="6894574"/>
            <a:ext cx="179705" cy="203200"/>
          </a:xfrm>
          <a:prstGeom prst="rect">
            <a:avLst/>
          </a:prstGeom>
        </p:spPr>
        <p:txBody>
          <a:bodyPr vert="horz" wrap="square" lIns="0" tIns="0" rIns="0" bIns="0" rtlCol="0">
            <a:noAutofit/>
          </a:bodyPr>
          <a:lstStyle/>
          <a:p>
            <a:pPr marL="12700">
              <a:lnSpc>
                <a:spcPct val="100000"/>
              </a:lnSpc>
            </a:pPr>
            <a:r>
              <a:rPr sz="1200" spc="-15" dirty="0" smtClean="0">
                <a:solidFill>
                  <a:srgbClr val="898989"/>
                </a:solidFill>
                <a:latin typeface="Calibri"/>
                <a:cs typeface="Calibri"/>
              </a:rPr>
              <a:t>21</a:t>
            </a:r>
            <a:endParaRPr sz="12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979170"/>
          </a:xfrm>
          <a:custGeom>
            <a:avLst/>
            <a:gdLst/>
            <a:ahLst/>
            <a:cxnLst/>
            <a:rect l="l" t="t" r="r" b="b"/>
            <a:pathLst>
              <a:path w="9144000" h="979170">
                <a:moveTo>
                  <a:pt x="0" y="0"/>
                </a:moveTo>
                <a:lnTo>
                  <a:pt x="0" y="979169"/>
                </a:lnTo>
                <a:lnTo>
                  <a:pt x="9144000" y="979169"/>
                </a:lnTo>
                <a:lnTo>
                  <a:pt x="9144000" y="0"/>
                </a:lnTo>
                <a:lnTo>
                  <a:pt x="0" y="0"/>
                </a:lnTo>
                <a:close/>
              </a:path>
            </a:pathLst>
          </a:custGeom>
          <a:solidFill>
            <a:srgbClr val="000000"/>
          </a:solidFill>
        </p:spPr>
        <p:txBody>
          <a:bodyPr wrap="square" lIns="0" tIns="0" rIns="0" bIns="0" rtlCol="0">
            <a:noAutofit/>
          </a:bodyPr>
          <a:lstStyle/>
          <a:p>
            <a:endParaRPr/>
          </a:p>
        </p:txBody>
      </p:sp>
      <p:sp>
        <p:nvSpPr>
          <p:cNvPr id="3" name="object 3"/>
          <p:cNvSpPr/>
          <p:nvPr/>
        </p:nvSpPr>
        <p:spPr>
          <a:xfrm>
            <a:off x="2235707" y="1172717"/>
            <a:ext cx="3960876" cy="263651"/>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457200" y="1436369"/>
            <a:ext cx="9144000" cy="454913"/>
          </a:xfrm>
          <a:custGeom>
            <a:avLst/>
            <a:gdLst/>
            <a:ahLst/>
            <a:cxnLst/>
            <a:rect l="l" t="t" r="r" b="b"/>
            <a:pathLst>
              <a:path w="9144000" h="454913">
                <a:moveTo>
                  <a:pt x="0" y="0"/>
                </a:moveTo>
                <a:lnTo>
                  <a:pt x="0" y="454914"/>
                </a:lnTo>
                <a:lnTo>
                  <a:pt x="9144000" y="454913"/>
                </a:lnTo>
                <a:lnTo>
                  <a:pt x="9144000" y="0"/>
                </a:lnTo>
                <a:lnTo>
                  <a:pt x="0" y="0"/>
                </a:lnTo>
                <a:close/>
              </a:path>
            </a:pathLst>
          </a:custGeom>
          <a:solidFill>
            <a:srgbClr val="000000"/>
          </a:solidFill>
        </p:spPr>
        <p:txBody>
          <a:bodyPr wrap="square" lIns="0" tIns="0" rIns="0" bIns="0" rtlCol="0">
            <a:noAutofit/>
          </a:bodyPr>
          <a:lstStyle/>
          <a:p>
            <a:endParaRPr/>
          </a:p>
        </p:txBody>
      </p:sp>
      <p:sp>
        <p:nvSpPr>
          <p:cNvPr id="5" name="object 5"/>
          <p:cNvSpPr/>
          <p:nvPr/>
        </p:nvSpPr>
        <p:spPr>
          <a:xfrm>
            <a:off x="2235707" y="1436369"/>
            <a:ext cx="3906773" cy="145542"/>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457200" y="3393947"/>
            <a:ext cx="9144000" cy="979932"/>
          </a:xfrm>
          <a:custGeom>
            <a:avLst/>
            <a:gdLst/>
            <a:ahLst/>
            <a:cxnLst/>
            <a:rect l="l" t="t" r="r" b="b"/>
            <a:pathLst>
              <a:path w="9144000" h="979932">
                <a:moveTo>
                  <a:pt x="0" y="0"/>
                </a:moveTo>
                <a:lnTo>
                  <a:pt x="0" y="979932"/>
                </a:lnTo>
                <a:lnTo>
                  <a:pt x="9144000" y="979931"/>
                </a:lnTo>
                <a:lnTo>
                  <a:pt x="9144000" y="0"/>
                </a:lnTo>
                <a:lnTo>
                  <a:pt x="0" y="0"/>
                </a:lnTo>
                <a:close/>
              </a:path>
            </a:pathLst>
          </a:custGeom>
          <a:solidFill>
            <a:srgbClr val="FFFFFF"/>
          </a:solidFill>
        </p:spPr>
        <p:txBody>
          <a:bodyPr wrap="square" lIns="0" tIns="0" rIns="0" bIns="0" rtlCol="0">
            <a:noAutofit/>
          </a:bodyPr>
          <a:lstStyle/>
          <a:p>
            <a:endParaRPr/>
          </a:p>
        </p:txBody>
      </p:sp>
      <p:sp>
        <p:nvSpPr>
          <p:cNvPr id="7" name="object 7"/>
          <p:cNvSpPr txBox="1"/>
          <p:nvPr/>
        </p:nvSpPr>
        <p:spPr>
          <a:xfrm>
            <a:off x="1877822" y="2385059"/>
            <a:ext cx="6757670" cy="2936240"/>
          </a:xfrm>
          <a:prstGeom prst="rect">
            <a:avLst/>
          </a:prstGeom>
        </p:spPr>
        <p:txBody>
          <a:bodyPr vert="horz" wrap="square" lIns="0" tIns="0" rIns="0" bIns="0" rtlCol="0">
            <a:noAutofit/>
          </a:bodyPr>
          <a:lstStyle/>
          <a:p>
            <a:pPr marL="332740" marR="246379" indent="-320040">
              <a:lnSpc>
                <a:spcPct val="100000"/>
              </a:lnSpc>
              <a:buClr>
                <a:srgbClr val="F0AD00"/>
              </a:buClr>
              <a:buSzPct val="79166"/>
              <a:buFont typeface="Arial"/>
              <a:buChar char="•"/>
              <a:tabLst>
                <a:tab pos="332105" algn="l"/>
              </a:tabLst>
            </a:pPr>
            <a:r>
              <a:rPr sz="2400" b="1" spc="-5" dirty="0" smtClean="0">
                <a:latin typeface="Arial"/>
                <a:cs typeface="Arial"/>
              </a:rPr>
              <a:t>Ai</a:t>
            </a:r>
            <a:r>
              <a:rPr sz="2400" b="1" spc="0" dirty="0" smtClean="0">
                <a:latin typeface="Arial"/>
                <a:cs typeface="Arial"/>
              </a:rPr>
              <a:t>r</a:t>
            </a:r>
            <a:r>
              <a:rPr sz="2400" b="1" spc="-10" dirty="0" smtClean="0">
                <a:latin typeface="Arial"/>
                <a:cs typeface="Arial"/>
              </a:rPr>
              <a:t> </a:t>
            </a:r>
            <a:r>
              <a:rPr sz="2400" b="1" spc="-5" dirty="0" smtClean="0">
                <a:latin typeface="Arial"/>
                <a:cs typeface="Arial"/>
              </a:rPr>
              <a:t>limba</a:t>
            </a:r>
            <a:r>
              <a:rPr sz="2400" b="1" spc="0" dirty="0" smtClean="0">
                <a:latin typeface="Arial"/>
                <a:cs typeface="Arial"/>
              </a:rPr>
              <a:t>h</a:t>
            </a:r>
            <a:r>
              <a:rPr sz="2400" b="1" spc="-10" dirty="0" smtClean="0">
                <a:latin typeface="Arial"/>
                <a:cs typeface="Arial"/>
              </a:rPr>
              <a:t> </a:t>
            </a:r>
            <a:r>
              <a:rPr sz="2400" b="1" spc="-5" dirty="0" smtClean="0">
                <a:latin typeface="Arial"/>
                <a:cs typeface="Arial"/>
              </a:rPr>
              <a:t>da</a:t>
            </a:r>
            <a:r>
              <a:rPr sz="2400" b="1" spc="0" dirty="0" smtClean="0">
                <a:latin typeface="Arial"/>
                <a:cs typeface="Arial"/>
              </a:rPr>
              <a:t>n</a:t>
            </a:r>
            <a:r>
              <a:rPr sz="2400" b="1" spc="-10" dirty="0" smtClean="0">
                <a:latin typeface="Arial"/>
                <a:cs typeface="Arial"/>
              </a:rPr>
              <a:t> </a:t>
            </a:r>
            <a:r>
              <a:rPr sz="2400" b="1" spc="-5" dirty="0" smtClean="0">
                <a:latin typeface="Arial"/>
                <a:cs typeface="Arial"/>
              </a:rPr>
              <a:t>tana</a:t>
            </a:r>
            <a:r>
              <a:rPr sz="2400" b="1" spc="0" dirty="0" smtClean="0">
                <a:latin typeface="Arial"/>
                <a:cs typeface="Arial"/>
              </a:rPr>
              <a:t>h</a:t>
            </a:r>
            <a:r>
              <a:rPr sz="2400" b="1" spc="10" dirty="0" smtClean="0">
                <a:latin typeface="Arial"/>
                <a:cs typeface="Arial"/>
              </a:rPr>
              <a:t> </a:t>
            </a:r>
            <a:r>
              <a:rPr sz="2400" b="1" spc="-5" dirty="0" smtClean="0">
                <a:latin typeface="Arial"/>
                <a:cs typeface="Arial"/>
              </a:rPr>
              <a:t>tercema</a:t>
            </a:r>
            <a:r>
              <a:rPr sz="2400" b="1" spc="0" dirty="0" smtClean="0">
                <a:latin typeface="Arial"/>
                <a:cs typeface="Arial"/>
              </a:rPr>
              <a:t>r</a:t>
            </a:r>
            <a:r>
              <a:rPr sz="2400" b="1" spc="20" dirty="0" smtClean="0">
                <a:latin typeface="Arial"/>
                <a:cs typeface="Arial"/>
              </a:rPr>
              <a:t> </a:t>
            </a:r>
            <a:r>
              <a:rPr sz="2400" b="1" spc="-5" dirty="0" smtClean="0">
                <a:latin typeface="Arial"/>
                <a:cs typeface="Arial"/>
              </a:rPr>
              <a:t>sert</a:t>
            </a:r>
            <a:r>
              <a:rPr sz="2400" b="1" spc="0" dirty="0" smtClean="0">
                <a:latin typeface="Arial"/>
                <a:cs typeface="Arial"/>
              </a:rPr>
              <a:t>a</a:t>
            </a:r>
            <a:r>
              <a:rPr sz="2400" b="1" spc="10" dirty="0" smtClean="0">
                <a:latin typeface="Arial"/>
                <a:cs typeface="Arial"/>
              </a:rPr>
              <a:t> </a:t>
            </a:r>
            <a:r>
              <a:rPr sz="2400" b="1" spc="-5" dirty="0" smtClean="0">
                <a:latin typeface="Arial"/>
                <a:cs typeface="Arial"/>
              </a:rPr>
              <a:t>faktor lingk</a:t>
            </a:r>
            <a:r>
              <a:rPr sz="2400" b="1" spc="0" dirty="0" smtClean="0">
                <a:latin typeface="Arial"/>
                <a:cs typeface="Arial"/>
              </a:rPr>
              <a:t>.</a:t>
            </a:r>
            <a:r>
              <a:rPr sz="2400" b="1" spc="-25" dirty="0" smtClean="0">
                <a:latin typeface="Arial"/>
                <a:cs typeface="Arial"/>
              </a:rPr>
              <a:t> </a:t>
            </a:r>
            <a:r>
              <a:rPr sz="2400" b="1" spc="-5" dirty="0" smtClean="0">
                <a:latin typeface="Arial"/>
                <a:cs typeface="Arial"/>
              </a:rPr>
              <a:t>lainny</a:t>
            </a:r>
            <a:r>
              <a:rPr sz="2400" b="1" spc="0" dirty="0" smtClean="0">
                <a:latin typeface="Arial"/>
                <a:cs typeface="Arial"/>
              </a:rPr>
              <a:t>a</a:t>
            </a:r>
            <a:r>
              <a:rPr sz="2400" b="1" spc="5" dirty="0" smtClean="0">
                <a:latin typeface="Arial"/>
                <a:cs typeface="Arial"/>
              </a:rPr>
              <a:t> </a:t>
            </a:r>
            <a:r>
              <a:rPr sz="2400" b="1" spc="-5" dirty="0" smtClean="0">
                <a:latin typeface="Arial"/>
                <a:cs typeface="Arial"/>
              </a:rPr>
              <a:t>merupaka</a:t>
            </a:r>
            <a:r>
              <a:rPr sz="2400" b="1" spc="0" dirty="0" smtClean="0">
                <a:latin typeface="Arial"/>
                <a:cs typeface="Arial"/>
              </a:rPr>
              <a:t>n</a:t>
            </a:r>
            <a:r>
              <a:rPr sz="2400" b="1" spc="5" dirty="0" smtClean="0">
                <a:latin typeface="Arial"/>
                <a:cs typeface="Arial"/>
              </a:rPr>
              <a:t> </a:t>
            </a:r>
            <a:r>
              <a:rPr sz="2400" b="1" spc="-5" dirty="0" smtClean="0">
                <a:latin typeface="Arial"/>
                <a:cs typeface="Arial"/>
              </a:rPr>
              <a:t>sumbe</a:t>
            </a:r>
            <a:r>
              <a:rPr sz="2400" b="1" spc="0" dirty="0" smtClean="0">
                <a:latin typeface="Arial"/>
                <a:cs typeface="Arial"/>
              </a:rPr>
              <a:t>r</a:t>
            </a:r>
            <a:r>
              <a:rPr sz="2400" b="1" spc="5" dirty="0" smtClean="0">
                <a:latin typeface="Arial"/>
                <a:cs typeface="Arial"/>
              </a:rPr>
              <a:t> </a:t>
            </a:r>
            <a:r>
              <a:rPr sz="2400" b="1" spc="-5" dirty="0" smtClean="0">
                <a:latin typeface="Arial"/>
                <a:cs typeface="Arial"/>
              </a:rPr>
              <a:t>infeksi virus</a:t>
            </a:r>
            <a:r>
              <a:rPr sz="2400" b="1" spc="0" dirty="0" smtClean="0">
                <a:latin typeface="Arial"/>
                <a:cs typeface="Arial"/>
              </a:rPr>
              <a:t>,</a:t>
            </a:r>
            <a:r>
              <a:rPr sz="2400" b="1" spc="-10" dirty="0" smtClean="0">
                <a:latin typeface="Arial"/>
                <a:cs typeface="Arial"/>
              </a:rPr>
              <a:t> </a:t>
            </a:r>
            <a:r>
              <a:rPr sz="2400" b="1" spc="-5" dirty="0" smtClean="0">
                <a:latin typeface="Arial"/>
                <a:cs typeface="Arial"/>
              </a:rPr>
              <a:t>bakteri</a:t>
            </a:r>
            <a:r>
              <a:rPr sz="2400" b="1" spc="0" dirty="0" smtClean="0">
                <a:latin typeface="Arial"/>
                <a:cs typeface="Arial"/>
              </a:rPr>
              <a:t>, </a:t>
            </a:r>
            <a:r>
              <a:rPr sz="2400" b="1" spc="-5" dirty="0" smtClean="0">
                <a:latin typeface="Arial"/>
                <a:cs typeface="Arial"/>
              </a:rPr>
              <a:t>protozoa</a:t>
            </a:r>
            <a:r>
              <a:rPr sz="2400" b="1" spc="0" dirty="0" smtClean="0">
                <a:latin typeface="Arial"/>
                <a:cs typeface="Arial"/>
              </a:rPr>
              <a:t>,</a:t>
            </a:r>
            <a:r>
              <a:rPr sz="2400" b="1" spc="-5" dirty="0" smtClean="0">
                <a:latin typeface="Arial"/>
                <a:cs typeface="Arial"/>
              </a:rPr>
              <a:t> </a:t>
            </a:r>
            <a:r>
              <a:rPr sz="2400" b="1" spc="0" dirty="0" smtClean="0">
                <a:latin typeface="Arial"/>
                <a:cs typeface="Arial"/>
              </a:rPr>
              <a:t>m</a:t>
            </a:r>
            <a:r>
              <a:rPr sz="2400" b="1" spc="-5" dirty="0" smtClean="0">
                <a:latin typeface="Arial"/>
                <a:cs typeface="Arial"/>
              </a:rPr>
              <a:t>aupu</a:t>
            </a:r>
            <a:r>
              <a:rPr sz="2400" b="1" spc="0" dirty="0" smtClean="0">
                <a:latin typeface="Arial"/>
                <a:cs typeface="Arial"/>
              </a:rPr>
              <a:t>n</a:t>
            </a:r>
            <a:r>
              <a:rPr sz="2400" b="1" spc="-10" dirty="0" smtClean="0">
                <a:latin typeface="Arial"/>
                <a:cs typeface="Arial"/>
              </a:rPr>
              <a:t> </a:t>
            </a:r>
            <a:r>
              <a:rPr sz="2400" b="1" spc="-5" dirty="0" smtClean="0">
                <a:latin typeface="Arial"/>
                <a:cs typeface="Arial"/>
              </a:rPr>
              <a:t>cacing; sert</a:t>
            </a:r>
            <a:r>
              <a:rPr sz="2400" b="1" spc="0" dirty="0" smtClean="0">
                <a:latin typeface="Arial"/>
                <a:cs typeface="Arial"/>
              </a:rPr>
              <a:t>a </a:t>
            </a:r>
            <a:r>
              <a:rPr sz="2400" b="1" spc="-5" dirty="0" smtClean="0">
                <a:latin typeface="Arial"/>
                <a:cs typeface="Arial"/>
              </a:rPr>
              <a:t>baha</a:t>
            </a:r>
            <a:r>
              <a:rPr sz="2400" b="1" spc="0" dirty="0" smtClean="0">
                <a:latin typeface="Arial"/>
                <a:cs typeface="Arial"/>
              </a:rPr>
              <a:t>n </a:t>
            </a:r>
            <a:r>
              <a:rPr sz="2400" b="1" spc="-5" dirty="0" smtClean="0">
                <a:latin typeface="Arial"/>
                <a:cs typeface="Arial"/>
              </a:rPr>
              <a:t>kimi</a:t>
            </a:r>
            <a:r>
              <a:rPr sz="2400" b="1" spc="0" dirty="0" smtClean="0">
                <a:latin typeface="Arial"/>
                <a:cs typeface="Arial"/>
              </a:rPr>
              <a:t>a </a:t>
            </a:r>
            <a:r>
              <a:rPr sz="2400" b="1" spc="-5" dirty="0" smtClean="0">
                <a:latin typeface="Arial"/>
                <a:cs typeface="Arial"/>
              </a:rPr>
              <a:t>beracu</a:t>
            </a:r>
            <a:r>
              <a:rPr sz="2400" b="1" spc="0" dirty="0" smtClean="0">
                <a:latin typeface="Arial"/>
                <a:cs typeface="Arial"/>
              </a:rPr>
              <a:t>n </a:t>
            </a:r>
            <a:r>
              <a:rPr sz="2400" b="1" spc="-5" dirty="0" smtClean="0">
                <a:latin typeface="Arial"/>
                <a:cs typeface="Arial"/>
              </a:rPr>
              <a:t>da</a:t>
            </a:r>
            <a:r>
              <a:rPr sz="2400" b="1" spc="0" dirty="0" smtClean="0">
                <a:latin typeface="Arial"/>
                <a:cs typeface="Arial"/>
              </a:rPr>
              <a:t>n </a:t>
            </a:r>
            <a:r>
              <a:rPr sz="2400" b="1" spc="-5" dirty="0" smtClean="0">
                <a:latin typeface="Arial"/>
                <a:cs typeface="Arial"/>
              </a:rPr>
              <a:t>berbahaya;</a:t>
            </a:r>
            <a:endParaRPr sz="2400">
              <a:latin typeface="Arial"/>
              <a:cs typeface="Arial"/>
            </a:endParaRPr>
          </a:p>
          <a:p>
            <a:pPr>
              <a:lnSpc>
                <a:spcPts val="850"/>
              </a:lnSpc>
              <a:spcBef>
                <a:spcPts val="29"/>
              </a:spcBef>
              <a:buClr>
                <a:srgbClr val="F0AD00"/>
              </a:buClr>
              <a:buFont typeface="Arial"/>
              <a:buChar char="•"/>
            </a:pPr>
            <a:endParaRPr sz="850"/>
          </a:p>
          <a:p>
            <a:pPr>
              <a:lnSpc>
                <a:spcPts val="1000"/>
              </a:lnSpc>
              <a:buClr>
                <a:srgbClr val="F0AD00"/>
              </a:buClr>
              <a:buFont typeface="Arial"/>
              <a:buChar char="•"/>
            </a:pPr>
            <a:endParaRPr sz="1000"/>
          </a:p>
          <a:p>
            <a:pPr>
              <a:lnSpc>
                <a:spcPts val="1000"/>
              </a:lnSpc>
              <a:buClr>
                <a:srgbClr val="F0AD00"/>
              </a:buClr>
              <a:buFont typeface="Arial"/>
              <a:buChar char="•"/>
            </a:pPr>
            <a:endParaRPr sz="1000"/>
          </a:p>
          <a:p>
            <a:pPr marL="332740" marR="12700" indent="-320040">
              <a:lnSpc>
                <a:spcPct val="100000"/>
              </a:lnSpc>
              <a:buClr>
                <a:srgbClr val="F0AD00"/>
              </a:buClr>
              <a:buSzPct val="79166"/>
              <a:buFont typeface="Arial"/>
              <a:buChar char="•"/>
              <a:tabLst>
                <a:tab pos="332105" algn="l"/>
              </a:tabLst>
            </a:pPr>
            <a:r>
              <a:rPr sz="2400" b="1" spc="-5" dirty="0" smtClean="0">
                <a:latin typeface="Arial"/>
                <a:cs typeface="Arial"/>
              </a:rPr>
              <a:t>Pengendalia</a:t>
            </a:r>
            <a:r>
              <a:rPr sz="2400" b="1" spc="0" dirty="0" smtClean="0">
                <a:latin typeface="Arial"/>
                <a:cs typeface="Arial"/>
              </a:rPr>
              <a:t>n</a:t>
            </a:r>
            <a:r>
              <a:rPr sz="2400" b="1" spc="-15" dirty="0" smtClean="0">
                <a:latin typeface="Arial"/>
                <a:cs typeface="Arial"/>
              </a:rPr>
              <a:t> </a:t>
            </a:r>
            <a:r>
              <a:rPr sz="2400" b="1" spc="-5" dirty="0" smtClean="0">
                <a:latin typeface="Arial"/>
                <a:cs typeface="Arial"/>
              </a:rPr>
              <a:t>penulara</a:t>
            </a:r>
            <a:r>
              <a:rPr sz="2400" b="1" spc="0" dirty="0" smtClean="0">
                <a:latin typeface="Arial"/>
                <a:cs typeface="Arial"/>
              </a:rPr>
              <a:t>n </a:t>
            </a:r>
            <a:r>
              <a:rPr sz="2400" b="1" spc="-5" dirty="0" smtClean="0">
                <a:latin typeface="Arial"/>
                <a:cs typeface="Arial"/>
              </a:rPr>
              <a:t>penyaki</a:t>
            </a:r>
            <a:r>
              <a:rPr sz="2400" b="1" spc="0" dirty="0" smtClean="0">
                <a:latin typeface="Arial"/>
                <a:cs typeface="Arial"/>
              </a:rPr>
              <a:t>t</a:t>
            </a:r>
            <a:r>
              <a:rPr sz="2400" b="1" spc="15" dirty="0" smtClean="0">
                <a:latin typeface="Arial"/>
                <a:cs typeface="Arial"/>
              </a:rPr>
              <a:t> </a:t>
            </a:r>
            <a:r>
              <a:rPr sz="2400" b="1" spc="-5" dirty="0" smtClean="0">
                <a:latin typeface="Arial"/>
                <a:cs typeface="Arial"/>
              </a:rPr>
              <a:t>y</a:t>
            </a:r>
            <a:r>
              <a:rPr sz="2400" b="1" spc="0" dirty="0" smtClean="0">
                <a:latin typeface="Arial"/>
                <a:cs typeface="Arial"/>
              </a:rPr>
              <a:t>g</a:t>
            </a:r>
            <a:r>
              <a:rPr sz="2400" b="1" spc="-5" dirty="0" smtClean="0">
                <a:latin typeface="Arial"/>
                <a:cs typeface="Arial"/>
              </a:rPr>
              <a:t> paling efekti</a:t>
            </a:r>
            <a:r>
              <a:rPr sz="2400" b="1" spc="0" dirty="0" smtClean="0">
                <a:latin typeface="Arial"/>
                <a:cs typeface="Arial"/>
              </a:rPr>
              <a:t>f</a:t>
            </a:r>
            <a:r>
              <a:rPr sz="2400" b="1" spc="5" dirty="0" smtClean="0">
                <a:latin typeface="Arial"/>
                <a:cs typeface="Arial"/>
              </a:rPr>
              <a:t> </a:t>
            </a:r>
            <a:r>
              <a:rPr sz="2400" b="1" spc="-5" dirty="0" smtClean="0">
                <a:latin typeface="Arial"/>
                <a:cs typeface="Arial"/>
              </a:rPr>
              <a:t>adala</a:t>
            </a:r>
            <a:r>
              <a:rPr sz="2400" b="1" spc="0" dirty="0" smtClean="0">
                <a:latin typeface="Arial"/>
                <a:cs typeface="Arial"/>
              </a:rPr>
              <a:t>h</a:t>
            </a:r>
            <a:r>
              <a:rPr sz="2400" b="1" spc="5" dirty="0" smtClean="0">
                <a:latin typeface="Arial"/>
                <a:cs typeface="Arial"/>
              </a:rPr>
              <a:t> </a:t>
            </a:r>
            <a:r>
              <a:rPr sz="2400" b="1" spc="-5" dirty="0" smtClean="0">
                <a:latin typeface="Arial"/>
                <a:cs typeface="Arial"/>
              </a:rPr>
              <a:t>denga</a:t>
            </a:r>
            <a:r>
              <a:rPr sz="2400" b="1" spc="0" dirty="0" smtClean="0">
                <a:latin typeface="Arial"/>
                <a:cs typeface="Arial"/>
              </a:rPr>
              <a:t>n</a:t>
            </a:r>
            <a:r>
              <a:rPr sz="2400" b="1" spc="5" dirty="0" smtClean="0">
                <a:latin typeface="Arial"/>
                <a:cs typeface="Arial"/>
              </a:rPr>
              <a:t> </a:t>
            </a:r>
            <a:r>
              <a:rPr sz="2400" b="1" spc="-5" dirty="0" smtClean="0">
                <a:latin typeface="Arial"/>
                <a:cs typeface="Arial"/>
              </a:rPr>
              <a:t>memutuska</a:t>
            </a:r>
            <a:r>
              <a:rPr sz="2400" b="1" spc="0" dirty="0" smtClean="0">
                <a:latin typeface="Arial"/>
                <a:cs typeface="Arial"/>
              </a:rPr>
              <a:t>n</a:t>
            </a:r>
            <a:r>
              <a:rPr sz="2400" b="1" spc="5" dirty="0" smtClean="0">
                <a:latin typeface="Arial"/>
                <a:cs typeface="Arial"/>
              </a:rPr>
              <a:t> </a:t>
            </a:r>
            <a:r>
              <a:rPr sz="2400" b="1" spc="-5" dirty="0" smtClean="0">
                <a:latin typeface="Arial"/>
                <a:cs typeface="Arial"/>
              </a:rPr>
              <a:t>mata ranta</a:t>
            </a:r>
            <a:r>
              <a:rPr sz="2400" b="1" spc="0" dirty="0" smtClean="0">
                <a:latin typeface="Arial"/>
                <a:cs typeface="Arial"/>
              </a:rPr>
              <a:t>i</a:t>
            </a:r>
            <a:r>
              <a:rPr sz="2400" b="1" spc="-5" dirty="0" smtClean="0">
                <a:latin typeface="Arial"/>
                <a:cs typeface="Arial"/>
              </a:rPr>
              <a:t> penulara</a:t>
            </a:r>
            <a:r>
              <a:rPr sz="2400" b="1" spc="0" dirty="0" smtClean="0">
                <a:latin typeface="Arial"/>
                <a:cs typeface="Arial"/>
              </a:rPr>
              <a:t>n</a:t>
            </a:r>
            <a:r>
              <a:rPr sz="2400" b="1" spc="-5" dirty="0" smtClean="0">
                <a:latin typeface="Arial"/>
                <a:cs typeface="Arial"/>
              </a:rPr>
              <a:t> langsun</a:t>
            </a:r>
            <a:r>
              <a:rPr sz="2400" b="1" spc="0" dirty="0" smtClean="0">
                <a:latin typeface="Arial"/>
                <a:cs typeface="Arial"/>
              </a:rPr>
              <a:t>g</a:t>
            </a:r>
            <a:r>
              <a:rPr sz="2400" b="1" spc="-5" dirty="0" smtClean="0">
                <a:latin typeface="Arial"/>
                <a:cs typeface="Arial"/>
              </a:rPr>
              <a:t> pad</a:t>
            </a:r>
            <a:r>
              <a:rPr sz="2400" b="1" spc="0" dirty="0" smtClean="0">
                <a:latin typeface="Arial"/>
                <a:cs typeface="Arial"/>
              </a:rPr>
              <a:t>a</a:t>
            </a:r>
            <a:r>
              <a:rPr sz="2400" b="1" spc="-5" dirty="0" smtClean="0">
                <a:latin typeface="Arial"/>
                <a:cs typeface="Arial"/>
              </a:rPr>
              <a:t> sumbernya;</a:t>
            </a:r>
            <a:endParaRPr sz="2400">
              <a:latin typeface="Arial"/>
              <a:cs typeface="Arial"/>
            </a:endParaRPr>
          </a:p>
        </p:txBody>
      </p:sp>
      <p:sp>
        <p:nvSpPr>
          <p:cNvPr id="8" name="object 8"/>
          <p:cNvSpPr txBox="1">
            <a:spLocks noGrp="1"/>
          </p:cNvSpPr>
          <p:nvPr>
            <p:ph type="sldNum" sz="quarter" idx="12"/>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3E3E3E"/>
                </a:solidFill>
                <a:latin typeface="Corbel"/>
                <a:cs typeface="Corbel"/>
              </a:rPr>
              <a:t>26</a:t>
            </a:fld>
            <a:endParaRPr sz="1200">
              <a:latin typeface="Corbel"/>
              <a:cs typeface="Corbe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104391" y="959611"/>
            <a:ext cx="6197600" cy="298195"/>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1436369"/>
            <a:ext cx="9144000" cy="97917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457200" y="2415539"/>
            <a:ext cx="9144000" cy="979170"/>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457200" y="3394709"/>
            <a:ext cx="9144000" cy="979170"/>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457200" y="4373879"/>
            <a:ext cx="9144000" cy="979170"/>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457200" y="5353050"/>
            <a:ext cx="9144000" cy="979170"/>
          </a:xfrm>
          <a:prstGeom prst="rect">
            <a:avLst/>
          </a:prstGeom>
          <a:blipFill>
            <a:blip r:embed="rId8" cstate="print"/>
            <a:stretch>
              <a:fillRect/>
            </a:stretch>
          </a:blipFill>
        </p:spPr>
        <p:txBody>
          <a:bodyPr wrap="square" lIns="0" tIns="0" rIns="0" bIns="0" rtlCol="0">
            <a:noAutofit/>
          </a:bodyPr>
          <a:lstStyle/>
          <a:p>
            <a:endParaRPr/>
          </a:p>
        </p:txBody>
      </p:sp>
      <p:sp>
        <p:nvSpPr>
          <p:cNvPr id="10" name="object 10"/>
          <p:cNvSpPr/>
          <p:nvPr/>
        </p:nvSpPr>
        <p:spPr>
          <a:xfrm>
            <a:off x="457200" y="6332220"/>
            <a:ext cx="9144000" cy="982980"/>
          </a:xfrm>
          <a:prstGeom prst="rect">
            <a:avLst/>
          </a:prstGeom>
          <a:blipFill>
            <a:blip r:embed="rId9" cstate="print"/>
            <a:stretch>
              <a:fillRect/>
            </a:stretch>
          </a:blipFill>
        </p:spPr>
        <p:txBody>
          <a:bodyPr wrap="square" lIns="0" tIns="0" rIns="0" bIns="0" rtlCol="0">
            <a:noAutofit/>
          </a:bodyPr>
          <a:lstStyle/>
          <a:p>
            <a:endParaRPr/>
          </a:p>
        </p:txBody>
      </p:sp>
      <p:sp>
        <p:nvSpPr>
          <p:cNvPr id="11" name="object 11"/>
          <p:cNvSpPr txBox="1"/>
          <p:nvPr/>
        </p:nvSpPr>
        <p:spPr>
          <a:xfrm>
            <a:off x="609600" y="6019115"/>
            <a:ext cx="8968105" cy="1200785"/>
          </a:xfrm>
          <a:prstGeom prst="rect">
            <a:avLst/>
          </a:prstGeom>
        </p:spPr>
        <p:txBody>
          <a:bodyPr vert="horz" wrap="square" lIns="0" tIns="0" rIns="0" bIns="0" rtlCol="0">
            <a:noAutofit/>
          </a:bodyPr>
          <a:lstStyle/>
          <a:p>
            <a:pPr marL="12700" marR="12700">
              <a:lnSpc>
                <a:spcPct val="80000"/>
              </a:lnSpc>
            </a:pPr>
            <a:r>
              <a:rPr sz="2400" b="1" spc="-15" dirty="0" smtClean="0">
                <a:latin typeface="Corbel"/>
                <a:cs typeface="Corbel"/>
              </a:rPr>
              <a:t>Usaha </a:t>
            </a:r>
            <a:r>
              <a:rPr sz="2400" b="1" spc="-125" dirty="0" smtClean="0">
                <a:latin typeface="Corbel"/>
                <a:cs typeface="Corbel"/>
              </a:rPr>
              <a:t>P</a:t>
            </a:r>
            <a:r>
              <a:rPr sz="2400" b="1" spc="-15" dirty="0" smtClean="0">
                <a:latin typeface="Corbel"/>
                <a:cs typeface="Corbel"/>
              </a:rPr>
              <a:t>engendalian</a:t>
            </a:r>
            <a:r>
              <a:rPr sz="2400" b="1" spc="20" dirty="0" smtClean="0">
                <a:latin typeface="Corbel"/>
                <a:cs typeface="Corbel"/>
              </a:rPr>
              <a:t> </a:t>
            </a:r>
            <a:r>
              <a:rPr sz="2400" b="1" spc="-10" dirty="0" smtClean="0">
                <a:latin typeface="Corbel"/>
                <a:cs typeface="Corbel"/>
              </a:rPr>
              <a:t>dari</a:t>
            </a:r>
            <a:r>
              <a:rPr sz="2400" b="1" spc="10" dirty="0" smtClean="0">
                <a:latin typeface="Corbel"/>
                <a:cs typeface="Corbel"/>
              </a:rPr>
              <a:t> </a:t>
            </a:r>
            <a:r>
              <a:rPr sz="2400" b="1" spc="-15" dirty="0" smtClean="0">
                <a:latin typeface="Corbel"/>
                <a:cs typeface="Corbel"/>
              </a:rPr>
              <a:t>semua</a:t>
            </a:r>
            <a:r>
              <a:rPr sz="2400" b="1" spc="5" dirty="0" smtClean="0">
                <a:latin typeface="Corbel"/>
                <a:cs typeface="Corbel"/>
              </a:rPr>
              <a:t> </a:t>
            </a:r>
            <a:r>
              <a:rPr sz="2400" b="1" spc="-5" dirty="0" smtClean="0">
                <a:latin typeface="Corbel"/>
                <a:cs typeface="Corbel"/>
              </a:rPr>
              <a:t>f</a:t>
            </a:r>
            <a:r>
              <a:rPr sz="2400" b="1" spc="-15" dirty="0" smtClean="0">
                <a:latin typeface="Corbel"/>
                <a:cs typeface="Corbel"/>
              </a:rPr>
              <a:t>aktor2</a:t>
            </a:r>
            <a:r>
              <a:rPr sz="2400" b="1" spc="-5" dirty="0" smtClean="0">
                <a:latin typeface="Corbel"/>
                <a:cs typeface="Corbel"/>
              </a:rPr>
              <a:t> lingk</a:t>
            </a:r>
            <a:r>
              <a:rPr sz="2400" b="1" spc="0" dirty="0" smtClean="0">
                <a:latin typeface="Corbel"/>
                <a:cs typeface="Corbel"/>
              </a:rPr>
              <a:t>.</a:t>
            </a:r>
            <a:r>
              <a:rPr sz="2400" b="1" spc="15" dirty="0" smtClean="0">
                <a:latin typeface="Corbel"/>
                <a:cs typeface="Corbel"/>
              </a:rPr>
              <a:t> </a:t>
            </a:r>
            <a:r>
              <a:rPr sz="2400" b="1" spc="-15" dirty="0" smtClean="0">
                <a:latin typeface="Corbel"/>
                <a:cs typeface="Corbel"/>
              </a:rPr>
              <a:t>Fisik</a:t>
            </a:r>
            <a:r>
              <a:rPr sz="2400" b="1" spc="-10" dirty="0" smtClean="0">
                <a:latin typeface="Corbel"/>
                <a:cs typeface="Corbel"/>
              </a:rPr>
              <a:t> </a:t>
            </a:r>
            <a:r>
              <a:rPr sz="2400" b="1" spc="-15" dirty="0" smtClean="0">
                <a:latin typeface="Corbel"/>
                <a:cs typeface="Corbel"/>
              </a:rPr>
              <a:t>manusia</a:t>
            </a:r>
            <a:r>
              <a:rPr sz="2400" b="1" spc="15" dirty="0" smtClean="0">
                <a:latin typeface="Corbel"/>
                <a:cs typeface="Corbel"/>
              </a:rPr>
              <a:t> </a:t>
            </a:r>
            <a:r>
              <a:rPr sz="2400" b="1" spc="-20" dirty="0" smtClean="0">
                <a:latin typeface="Corbel"/>
                <a:cs typeface="Corbel"/>
              </a:rPr>
              <a:t>y</a:t>
            </a:r>
            <a:r>
              <a:rPr sz="2400" b="1" spc="-15" dirty="0" smtClean="0">
                <a:latin typeface="Corbel"/>
                <a:cs typeface="Corbel"/>
              </a:rPr>
              <a:t>g</a:t>
            </a:r>
            <a:r>
              <a:rPr sz="2400" b="1" spc="15" dirty="0" smtClean="0">
                <a:latin typeface="Corbel"/>
                <a:cs typeface="Corbel"/>
              </a:rPr>
              <a:t> </a:t>
            </a:r>
            <a:r>
              <a:rPr sz="2400" b="1" spc="-15" dirty="0" smtClean="0">
                <a:latin typeface="Corbel"/>
                <a:cs typeface="Corbel"/>
              </a:rPr>
              <a:t>mungkin</a:t>
            </a:r>
            <a:r>
              <a:rPr sz="2400" b="1" spc="25" dirty="0" smtClean="0">
                <a:latin typeface="Corbel"/>
                <a:cs typeface="Corbel"/>
              </a:rPr>
              <a:t> </a:t>
            </a:r>
            <a:r>
              <a:rPr sz="2400" b="1" spc="-15" dirty="0" smtClean="0">
                <a:latin typeface="Corbel"/>
                <a:cs typeface="Corbel"/>
              </a:rPr>
              <a:t>menimbulkan</a:t>
            </a:r>
            <a:r>
              <a:rPr sz="2400" b="1" spc="25" dirty="0" smtClean="0">
                <a:latin typeface="Corbel"/>
                <a:cs typeface="Corbel"/>
              </a:rPr>
              <a:t> </a:t>
            </a:r>
            <a:r>
              <a:rPr sz="2400" b="1" spc="-15" dirty="0" smtClean="0">
                <a:latin typeface="Corbel"/>
                <a:cs typeface="Corbel"/>
              </a:rPr>
              <a:t>atau</a:t>
            </a:r>
            <a:r>
              <a:rPr sz="2400" b="1" spc="15" dirty="0" smtClean="0">
                <a:latin typeface="Corbel"/>
                <a:cs typeface="Corbel"/>
              </a:rPr>
              <a:t> </a:t>
            </a:r>
            <a:r>
              <a:rPr sz="2400" b="1" spc="-15" dirty="0" smtClean="0">
                <a:latin typeface="Corbel"/>
                <a:cs typeface="Corbel"/>
              </a:rPr>
              <a:t>dapat menimbulkan</a:t>
            </a:r>
            <a:r>
              <a:rPr sz="2400" b="1" spc="20" dirty="0" smtClean="0">
                <a:latin typeface="Corbel"/>
                <a:cs typeface="Corbel"/>
              </a:rPr>
              <a:t> </a:t>
            </a:r>
            <a:r>
              <a:rPr sz="2400" b="1" spc="-15" dirty="0" smtClean="0">
                <a:latin typeface="Corbel"/>
                <a:cs typeface="Corbel"/>
              </a:rPr>
              <a:t>hal2 yg</a:t>
            </a:r>
            <a:r>
              <a:rPr sz="2400" b="1" spc="20" dirty="0" smtClean="0">
                <a:latin typeface="Corbel"/>
                <a:cs typeface="Corbel"/>
              </a:rPr>
              <a:t> </a:t>
            </a:r>
            <a:r>
              <a:rPr sz="2400" b="1" spc="-15" dirty="0" smtClean="0">
                <a:latin typeface="Corbel"/>
                <a:cs typeface="Corbel"/>
              </a:rPr>
              <a:t>merugikan</a:t>
            </a:r>
            <a:r>
              <a:rPr sz="2400" b="1" spc="30" dirty="0" smtClean="0">
                <a:latin typeface="Corbel"/>
                <a:cs typeface="Corbel"/>
              </a:rPr>
              <a:t> </a:t>
            </a:r>
            <a:r>
              <a:rPr sz="2400" b="1" spc="-15" dirty="0" smtClean="0">
                <a:latin typeface="Corbel"/>
                <a:cs typeface="Corbel"/>
              </a:rPr>
              <a:t>bagi</a:t>
            </a:r>
            <a:r>
              <a:rPr sz="2400" b="1" spc="15" dirty="0" smtClean="0">
                <a:latin typeface="Corbel"/>
                <a:cs typeface="Corbel"/>
              </a:rPr>
              <a:t> </a:t>
            </a:r>
            <a:r>
              <a:rPr sz="2400" b="1" spc="-15" dirty="0" smtClean="0">
                <a:latin typeface="Corbel"/>
                <a:cs typeface="Corbel"/>
              </a:rPr>
              <a:t>pr</a:t>
            </a:r>
            <a:r>
              <a:rPr sz="2400" b="1" spc="-65" dirty="0" smtClean="0">
                <a:latin typeface="Corbel"/>
                <a:cs typeface="Corbel"/>
              </a:rPr>
              <a:t>k</a:t>
            </a:r>
            <a:r>
              <a:rPr sz="2400" b="1" spc="-15" dirty="0" smtClean="0">
                <a:latin typeface="Corbel"/>
                <a:cs typeface="Corbel"/>
              </a:rPr>
              <a:t>embangan</a:t>
            </a:r>
            <a:r>
              <a:rPr sz="2400" b="1" spc="-5" dirty="0" smtClean="0">
                <a:latin typeface="Corbel"/>
                <a:cs typeface="Corbel"/>
              </a:rPr>
              <a:t> </a:t>
            </a:r>
            <a:r>
              <a:rPr sz="2400" b="1" spc="-15" dirty="0" smtClean="0">
                <a:latin typeface="Corbel"/>
                <a:cs typeface="Corbel"/>
              </a:rPr>
              <a:t>fisik</a:t>
            </a:r>
            <a:r>
              <a:rPr sz="2400" b="1" spc="-10" dirty="0" smtClean="0">
                <a:latin typeface="Corbel"/>
                <a:cs typeface="Corbel"/>
              </a:rPr>
              <a:t>,</a:t>
            </a:r>
            <a:r>
              <a:rPr sz="2400" b="1" spc="10" dirty="0" smtClean="0">
                <a:latin typeface="Corbel"/>
                <a:cs typeface="Corbel"/>
              </a:rPr>
              <a:t> </a:t>
            </a:r>
            <a:r>
              <a:rPr sz="2400" b="1" spc="-15" dirty="0" smtClean="0">
                <a:latin typeface="Corbel"/>
                <a:cs typeface="Corbel"/>
              </a:rPr>
              <a:t>sehat dan</a:t>
            </a:r>
            <a:r>
              <a:rPr sz="2400" b="1" spc="15" dirty="0" smtClean="0">
                <a:latin typeface="Corbel"/>
                <a:cs typeface="Corbel"/>
              </a:rPr>
              <a:t> </a:t>
            </a:r>
            <a:r>
              <a:rPr sz="2400" b="1" spc="-15" dirty="0" smtClean="0">
                <a:latin typeface="Corbel"/>
                <a:cs typeface="Corbel"/>
              </a:rPr>
              <a:t>daya</a:t>
            </a:r>
            <a:r>
              <a:rPr sz="2400" b="1" spc="15" dirty="0" smtClean="0">
                <a:latin typeface="Corbel"/>
                <a:cs typeface="Corbel"/>
              </a:rPr>
              <a:t> </a:t>
            </a:r>
            <a:r>
              <a:rPr sz="2400" b="1" spc="0" dirty="0" smtClean="0">
                <a:latin typeface="Corbel"/>
                <a:cs typeface="Corbel"/>
              </a:rPr>
              <a:t>t</a:t>
            </a:r>
            <a:r>
              <a:rPr sz="2400" b="1" spc="-15" dirty="0" smtClean="0">
                <a:latin typeface="Corbel"/>
                <a:cs typeface="Corbel"/>
              </a:rPr>
              <a:t>ahan</a:t>
            </a:r>
            <a:r>
              <a:rPr sz="2400" b="1" spc="5" dirty="0" smtClean="0">
                <a:latin typeface="Corbel"/>
                <a:cs typeface="Corbel"/>
              </a:rPr>
              <a:t> </a:t>
            </a:r>
            <a:r>
              <a:rPr sz="2400" b="1" spc="-15" dirty="0" smtClean="0">
                <a:latin typeface="Corbel"/>
                <a:cs typeface="Corbel"/>
              </a:rPr>
              <a:t>hidup</a:t>
            </a:r>
            <a:r>
              <a:rPr sz="2400" b="1" spc="15" dirty="0" smtClean="0">
                <a:latin typeface="Corbel"/>
                <a:cs typeface="Corbel"/>
              </a:rPr>
              <a:t> </a:t>
            </a:r>
            <a:r>
              <a:rPr sz="2400" b="1" spc="0" dirty="0" smtClean="0">
                <a:latin typeface="Corbel"/>
                <a:cs typeface="Corbel"/>
              </a:rPr>
              <a:t>m</a:t>
            </a:r>
            <a:r>
              <a:rPr sz="2400" b="1" spc="-15" dirty="0" smtClean="0">
                <a:latin typeface="Corbel"/>
                <a:cs typeface="Corbel"/>
              </a:rPr>
              <a:t>anusia</a:t>
            </a:r>
            <a:endParaRPr sz="2400" dirty="0">
              <a:latin typeface="Corbel"/>
              <a:cs typeface="Corbel"/>
            </a:endParaRPr>
          </a:p>
        </p:txBody>
      </p:sp>
      <p:sp>
        <p:nvSpPr>
          <p:cNvPr id="12" name="object 12"/>
          <p:cNvSpPr txBox="1">
            <a:spLocks noGrp="1"/>
          </p:cNvSpPr>
          <p:nvPr>
            <p:ph type="sldNum" sz="quarter" idx="12"/>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3E3E3E"/>
                </a:solidFill>
                <a:latin typeface="Corbel"/>
                <a:cs typeface="Corbel"/>
              </a:rPr>
              <a:t>27</a:t>
            </a:fld>
            <a:endParaRPr sz="1200">
              <a:latin typeface="Corbel"/>
              <a:cs typeface="Corbel"/>
            </a:endParaRPr>
          </a:p>
        </p:txBody>
      </p:sp>
      <p:graphicFrame>
        <p:nvGraphicFramePr>
          <p:cNvPr id="9" name="object 9"/>
          <p:cNvGraphicFramePr>
            <a:graphicFrameLocks noGrp="1"/>
          </p:cNvGraphicFramePr>
          <p:nvPr>
            <p:extLst>
              <p:ext uri="{D42A27DB-BD31-4B8C-83A1-F6EECF244321}">
                <p14:modId xmlns:p14="http://schemas.microsoft.com/office/powerpoint/2010/main" val="2552787920"/>
              </p:ext>
            </p:extLst>
          </p:nvPr>
        </p:nvGraphicFramePr>
        <p:xfrm>
          <a:off x="433705" y="457200"/>
          <a:ext cx="9144000" cy="5542978"/>
        </p:xfrm>
        <a:graphic>
          <a:graphicData uri="http://schemas.openxmlformats.org/drawingml/2006/table">
            <a:tbl>
              <a:tblPr firstRow="1" bandRow="1">
                <a:tableStyleId>{2D5ABB26-0587-4C30-8999-92F81FD0307C}</a:tableStyleId>
              </a:tblPr>
              <a:tblGrid>
                <a:gridCol w="9144000"/>
              </a:tblGrid>
              <a:tr h="1066800">
                <a:tc>
                  <a:txBody>
                    <a:bodyPr/>
                    <a:lstStyle/>
                    <a:p>
                      <a:endParaRPr lang="id-ID" sz="1200" b="0" i="0" u="none" strike="noStrike" baseline="0" dirty="0" smtClean="0">
                        <a:latin typeface="Times New Roman" panose="02020603050405020304" pitchFamily="18" charset="0"/>
                      </a:endParaRPr>
                    </a:p>
                  </a:txBody>
                  <a:tcPr marL="0" marR="0" marT="0" marB="0">
                    <a:solidFill>
                      <a:srgbClr val="000000"/>
                    </a:solidFill>
                  </a:tcPr>
                </a:tc>
              </a:tr>
              <a:tr h="978788">
                <a:tc>
                  <a:txBody>
                    <a:bodyPr/>
                    <a:lstStyle/>
                    <a:p>
                      <a:endParaRPr sz="1200" dirty="0">
                        <a:latin typeface="Corbel"/>
                        <a:cs typeface="Corbel"/>
                      </a:endParaRPr>
                    </a:p>
                  </a:txBody>
                  <a:tcPr marL="0" marR="0" marT="0" marB="0">
                    <a:solidFill>
                      <a:srgbClr val="000000"/>
                    </a:solidFill>
                  </a:tcPr>
                </a:tc>
              </a:tr>
              <a:tr h="979169">
                <a:tc>
                  <a:txBody>
                    <a:bodyPr/>
                    <a:lstStyle/>
                    <a:p>
                      <a:pPr marL="1033144" indent="-231140">
                        <a:lnSpc>
                          <a:spcPct val="100000"/>
                        </a:lnSpc>
                        <a:buClr>
                          <a:srgbClr val="F0AD00"/>
                        </a:buClr>
                        <a:buSzPct val="79166"/>
                        <a:buFont typeface="Arial"/>
                        <a:buChar char="•"/>
                        <a:tabLst>
                          <a:tab pos="1033144" algn="l"/>
                        </a:tabLst>
                      </a:pPr>
                      <a:r>
                        <a:rPr sz="2400" spc="0" dirty="0" smtClean="0">
                          <a:solidFill>
                            <a:srgbClr val="FFFFFF"/>
                          </a:solidFill>
                          <a:latin typeface="Corbel"/>
                          <a:cs typeface="Corbel"/>
                        </a:rPr>
                        <a:t>Cara</a:t>
                      </a:r>
                      <a:r>
                        <a:rPr sz="2400" spc="-20" dirty="0" smtClean="0">
                          <a:solidFill>
                            <a:srgbClr val="FFFFFF"/>
                          </a:solidFill>
                          <a:latin typeface="Corbel"/>
                          <a:cs typeface="Corbel"/>
                        </a:rPr>
                        <a:t> </a:t>
                      </a:r>
                      <a:r>
                        <a:rPr sz="2400" spc="-5" dirty="0" smtClean="0">
                          <a:solidFill>
                            <a:srgbClr val="FFFFFF"/>
                          </a:solidFill>
                          <a:latin typeface="Corbel"/>
                          <a:cs typeface="Corbel"/>
                        </a:rPr>
                        <a:t>pembu</a:t>
                      </a:r>
                      <a:r>
                        <a:rPr sz="2400" spc="0" dirty="0" smtClean="0">
                          <a:solidFill>
                            <a:srgbClr val="FFFFFF"/>
                          </a:solidFill>
                          <a:latin typeface="Corbel"/>
                          <a:cs typeface="Corbel"/>
                        </a:rPr>
                        <a:t>angan limbah</a:t>
                      </a:r>
                      <a:r>
                        <a:rPr sz="2400" spc="5" dirty="0" smtClean="0">
                          <a:solidFill>
                            <a:srgbClr val="FFFFFF"/>
                          </a:solidFill>
                          <a:latin typeface="Corbel"/>
                          <a:cs typeface="Corbel"/>
                        </a:rPr>
                        <a:t> </a:t>
                      </a:r>
                      <a:r>
                        <a:rPr sz="2400" spc="-5" dirty="0" smtClean="0">
                          <a:solidFill>
                            <a:srgbClr val="FFFFFF"/>
                          </a:solidFill>
                          <a:latin typeface="Corbel"/>
                          <a:cs typeface="Corbel"/>
                        </a:rPr>
                        <a:t>pada</a:t>
                      </a:r>
                      <a:r>
                        <a:rPr sz="2400" spc="0" dirty="0" smtClean="0">
                          <a:solidFill>
                            <a:srgbClr val="FFFFFF"/>
                          </a:solidFill>
                          <a:latin typeface="Corbel"/>
                          <a:cs typeface="Corbel"/>
                        </a:rPr>
                        <a:t>t </a:t>
                      </a:r>
                      <a:r>
                        <a:rPr sz="2400" spc="-5" dirty="0" smtClean="0">
                          <a:solidFill>
                            <a:srgbClr val="FFFFFF"/>
                          </a:solidFill>
                          <a:latin typeface="Corbel"/>
                          <a:cs typeface="Corbel"/>
                        </a:rPr>
                        <a:t>da</a:t>
                      </a:r>
                      <a:r>
                        <a:rPr sz="2400" spc="0" dirty="0" smtClean="0">
                          <a:solidFill>
                            <a:srgbClr val="FFFFFF"/>
                          </a:solidFill>
                          <a:latin typeface="Corbel"/>
                          <a:cs typeface="Corbel"/>
                        </a:rPr>
                        <a:t>n</a:t>
                      </a:r>
                      <a:r>
                        <a:rPr sz="2400" spc="-10" dirty="0" smtClean="0">
                          <a:solidFill>
                            <a:srgbClr val="FFFFFF"/>
                          </a:solidFill>
                          <a:latin typeface="Corbel"/>
                          <a:cs typeface="Corbel"/>
                        </a:rPr>
                        <a:t> </a:t>
                      </a:r>
                      <a:r>
                        <a:rPr sz="2400" spc="0" dirty="0" smtClean="0">
                          <a:solidFill>
                            <a:srgbClr val="FFFFFF"/>
                          </a:solidFill>
                          <a:latin typeface="Corbel"/>
                          <a:cs typeface="Corbel"/>
                        </a:rPr>
                        <a:t>cair</a:t>
                      </a:r>
                      <a:endParaRPr sz="2400">
                        <a:latin typeface="Corbel"/>
                        <a:cs typeface="Corbel"/>
                      </a:endParaRPr>
                    </a:p>
                    <a:p>
                      <a:pPr marL="1044575" indent="-242570">
                        <a:lnSpc>
                          <a:spcPts val="2305"/>
                        </a:lnSpc>
                        <a:buClr>
                          <a:srgbClr val="F0AD00"/>
                        </a:buClr>
                        <a:buSzPct val="79166"/>
                        <a:buFont typeface="Arial"/>
                        <a:buChar char="•"/>
                        <a:tabLst>
                          <a:tab pos="1044575" algn="l"/>
                        </a:tabLst>
                      </a:pPr>
                      <a:r>
                        <a:rPr sz="2400" spc="-110" dirty="0" smtClean="0">
                          <a:solidFill>
                            <a:srgbClr val="FFFFFF"/>
                          </a:solidFill>
                          <a:latin typeface="Corbel"/>
                          <a:cs typeface="Corbel"/>
                        </a:rPr>
                        <a:t>P</a:t>
                      </a:r>
                      <a:r>
                        <a:rPr sz="2400" spc="0" dirty="0" smtClean="0">
                          <a:solidFill>
                            <a:srgbClr val="FFFFFF"/>
                          </a:solidFill>
                          <a:latin typeface="Corbel"/>
                          <a:cs typeface="Corbel"/>
                        </a:rPr>
                        <a:t>enyediaan</a:t>
                      </a:r>
                      <a:r>
                        <a:rPr sz="2400" spc="10" dirty="0" smtClean="0">
                          <a:solidFill>
                            <a:srgbClr val="FFFFFF"/>
                          </a:solidFill>
                          <a:latin typeface="Corbel"/>
                          <a:cs typeface="Corbel"/>
                        </a:rPr>
                        <a:t> </a:t>
                      </a:r>
                      <a:r>
                        <a:rPr sz="2400" spc="0" dirty="0" smtClean="0">
                          <a:solidFill>
                            <a:srgbClr val="FFFFFF"/>
                          </a:solidFill>
                          <a:latin typeface="Corbel"/>
                          <a:cs typeface="Corbel"/>
                        </a:rPr>
                        <a:t>air</a:t>
                      </a:r>
                      <a:r>
                        <a:rPr sz="2400" spc="-5" dirty="0" smtClean="0">
                          <a:solidFill>
                            <a:srgbClr val="FFFFFF"/>
                          </a:solidFill>
                          <a:latin typeface="Corbel"/>
                          <a:cs typeface="Corbel"/>
                        </a:rPr>
                        <a:t> </a:t>
                      </a:r>
                      <a:r>
                        <a:rPr sz="2400" spc="0" dirty="0" smtClean="0">
                          <a:solidFill>
                            <a:srgbClr val="FFFFFF"/>
                          </a:solidFill>
                          <a:latin typeface="Corbel"/>
                          <a:cs typeface="Corbel"/>
                        </a:rPr>
                        <a:t>bersih</a:t>
                      </a:r>
                      <a:endParaRPr sz="2400">
                        <a:latin typeface="Corbel"/>
                        <a:cs typeface="Corbel"/>
                      </a:endParaRPr>
                    </a:p>
                    <a:p>
                      <a:pPr marL="1044575" indent="-242570">
                        <a:lnSpc>
                          <a:spcPts val="2305"/>
                        </a:lnSpc>
                        <a:buClr>
                          <a:srgbClr val="F0AD00"/>
                        </a:buClr>
                        <a:buSzPct val="79166"/>
                        <a:buFont typeface="Arial"/>
                        <a:buChar char="•"/>
                        <a:tabLst>
                          <a:tab pos="1044575" algn="l"/>
                        </a:tabLst>
                      </a:pPr>
                      <a:r>
                        <a:rPr sz="2400" spc="0" dirty="0" smtClean="0">
                          <a:solidFill>
                            <a:srgbClr val="FFFFFF"/>
                          </a:solidFill>
                          <a:latin typeface="Corbel"/>
                          <a:cs typeface="Corbel"/>
                        </a:rPr>
                        <a:t>Menciptakan suasana</a:t>
                      </a:r>
                      <a:r>
                        <a:rPr sz="2400" spc="-15" dirty="0" smtClean="0">
                          <a:solidFill>
                            <a:srgbClr val="FFFFFF"/>
                          </a:solidFill>
                          <a:latin typeface="Corbel"/>
                          <a:cs typeface="Corbel"/>
                        </a:rPr>
                        <a:t> </a:t>
                      </a:r>
                      <a:r>
                        <a:rPr sz="2400" spc="-5" dirty="0" smtClean="0">
                          <a:solidFill>
                            <a:srgbClr val="FFFFFF"/>
                          </a:solidFill>
                          <a:latin typeface="Corbel"/>
                          <a:cs typeface="Corbel"/>
                        </a:rPr>
                        <a:t>p</a:t>
                      </a:r>
                      <a:r>
                        <a:rPr sz="2400" spc="0" dirty="0" smtClean="0">
                          <a:solidFill>
                            <a:srgbClr val="FFFFFF"/>
                          </a:solidFill>
                          <a:latin typeface="Corbel"/>
                          <a:cs typeface="Corbel"/>
                        </a:rPr>
                        <a:t>erumahan</a:t>
                      </a:r>
                      <a:r>
                        <a:rPr sz="2400" spc="-10" dirty="0" smtClean="0">
                          <a:solidFill>
                            <a:srgbClr val="FFFFFF"/>
                          </a:solidFill>
                          <a:latin typeface="Corbel"/>
                          <a:cs typeface="Corbel"/>
                        </a:rPr>
                        <a:t> </a:t>
                      </a:r>
                      <a:r>
                        <a:rPr sz="2400" spc="0" dirty="0" smtClean="0">
                          <a:solidFill>
                            <a:srgbClr val="FFFFFF"/>
                          </a:solidFill>
                          <a:latin typeface="Corbel"/>
                          <a:cs typeface="Corbel"/>
                        </a:rPr>
                        <a:t>sehat</a:t>
                      </a:r>
                      <a:endParaRPr sz="2400">
                        <a:latin typeface="Corbel"/>
                        <a:cs typeface="Corbel"/>
                      </a:endParaRPr>
                    </a:p>
                    <a:p>
                      <a:pPr marL="1044575" indent="-242570">
                        <a:lnSpc>
                          <a:spcPts val="1480"/>
                        </a:lnSpc>
                        <a:buClr>
                          <a:srgbClr val="F0AD00"/>
                        </a:buClr>
                        <a:buSzPct val="79166"/>
                        <a:buFont typeface="Arial"/>
                        <a:buChar char="•"/>
                        <a:tabLst>
                          <a:tab pos="1044575" algn="l"/>
                        </a:tabLst>
                      </a:pPr>
                      <a:r>
                        <a:rPr sz="2400" spc="-110" dirty="0" smtClean="0">
                          <a:solidFill>
                            <a:srgbClr val="FFFFFF"/>
                          </a:solidFill>
                          <a:latin typeface="Corbel"/>
                          <a:cs typeface="Corbel"/>
                        </a:rPr>
                        <a:t>P</a:t>
                      </a:r>
                      <a:r>
                        <a:rPr sz="2400" spc="0" dirty="0" smtClean="0">
                          <a:solidFill>
                            <a:srgbClr val="FFFFFF"/>
                          </a:solidFill>
                          <a:latin typeface="Corbel"/>
                          <a:cs typeface="Corbel"/>
                        </a:rPr>
                        <a:t>enyediaan</a:t>
                      </a:r>
                      <a:r>
                        <a:rPr sz="2400" spc="10" dirty="0" smtClean="0">
                          <a:solidFill>
                            <a:srgbClr val="FFFFFF"/>
                          </a:solidFill>
                          <a:latin typeface="Corbel"/>
                          <a:cs typeface="Corbel"/>
                        </a:rPr>
                        <a:t> </a:t>
                      </a:r>
                      <a:r>
                        <a:rPr sz="2400" spc="-5" dirty="0" smtClean="0">
                          <a:solidFill>
                            <a:srgbClr val="FFFFFF"/>
                          </a:solidFill>
                          <a:latin typeface="Corbel"/>
                          <a:cs typeface="Corbel"/>
                        </a:rPr>
                        <a:t>,</a:t>
                      </a:r>
                      <a:r>
                        <a:rPr sz="2400" spc="0" dirty="0" smtClean="0">
                          <a:solidFill>
                            <a:srgbClr val="FFFFFF"/>
                          </a:solidFill>
                          <a:latin typeface="Corbel"/>
                          <a:cs typeface="Corbel"/>
                        </a:rPr>
                        <a:t>makanan</a:t>
                      </a:r>
                      <a:r>
                        <a:rPr sz="2400" spc="-15" dirty="0" smtClean="0">
                          <a:solidFill>
                            <a:srgbClr val="FFFFFF"/>
                          </a:solidFill>
                          <a:latin typeface="Corbel"/>
                          <a:cs typeface="Corbel"/>
                        </a:rPr>
                        <a:t> </a:t>
                      </a:r>
                      <a:r>
                        <a:rPr sz="2400" spc="0" dirty="0" smtClean="0">
                          <a:solidFill>
                            <a:srgbClr val="FFFFFF"/>
                          </a:solidFill>
                          <a:latin typeface="Corbel"/>
                          <a:cs typeface="Corbel"/>
                        </a:rPr>
                        <a:t>yg</a:t>
                      </a:r>
                      <a:r>
                        <a:rPr sz="2400" spc="-5" dirty="0" smtClean="0">
                          <a:solidFill>
                            <a:srgbClr val="FFFFFF"/>
                          </a:solidFill>
                          <a:latin typeface="Corbel"/>
                          <a:cs typeface="Corbel"/>
                        </a:rPr>
                        <a:t> </a:t>
                      </a:r>
                      <a:r>
                        <a:rPr sz="2400" spc="0" dirty="0" smtClean="0">
                          <a:solidFill>
                            <a:srgbClr val="FFFFFF"/>
                          </a:solidFill>
                          <a:latin typeface="Corbel"/>
                          <a:cs typeface="Corbel"/>
                        </a:rPr>
                        <a:t>bersih</a:t>
                      </a:r>
                      <a:r>
                        <a:rPr sz="2400" spc="-5" dirty="0" smtClean="0">
                          <a:solidFill>
                            <a:srgbClr val="FFFFFF"/>
                          </a:solidFill>
                          <a:latin typeface="Corbel"/>
                          <a:cs typeface="Corbel"/>
                        </a:rPr>
                        <a:t> da</a:t>
                      </a:r>
                      <a:r>
                        <a:rPr sz="2400" spc="0" dirty="0" smtClean="0">
                          <a:solidFill>
                            <a:srgbClr val="FFFFFF"/>
                          </a:solidFill>
                          <a:latin typeface="Corbel"/>
                          <a:cs typeface="Corbel"/>
                        </a:rPr>
                        <a:t>n</a:t>
                      </a:r>
                      <a:r>
                        <a:rPr sz="2400" spc="-10" dirty="0" smtClean="0">
                          <a:solidFill>
                            <a:srgbClr val="FFFFFF"/>
                          </a:solidFill>
                          <a:latin typeface="Corbel"/>
                          <a:cs typeface="Corbel"/>
                        </a:rPr>
                        <a:t> </a:t>
                      </a:r>
                      <a:r>
                        <a:rPr sz="2400" spc="0" dirty="0" smtClean="0">
                          <a:solidFill>
                            <a:srgbClr val="FFFFFF"/>
                          </a:solidFill>
                          <a:latin typeface="Corbel"/>
                          <a:cs typeface="Corbel"/>
                        </a:rPr>
                        <a:t>sehat</a:t>
                      </a:r>
                      <a:endParaRPr sz="2400">
                        <a:latin typeface="Corbel"/>
                        <a:cs typeface="Corbel"/>
                      </a:endParaRPr>
                    </a:p>
                  </a:txBody>
                  <a:tcPr marL="0" marR="0" marT="0" marB="0">
                    <a:solidFill>
                      <a:srgbClr val="000000"/>
                    </a:solidFill>
                  </a:tcPr>
                </a:tc>
              </a:tr>
              <a:tr h="979170">
                <a:tc>
                  <a:txBody>
                    <a:bodyPr/>
                    <a:lstStyle/>
                    <a:p>
                      <a:pPr marL="1044575" indent="-242570">
                        <a:lnSpc>
                          <a:spcPct val="100000"/>
                        </a:lnSpc>
                        <a:buClr>
                          <a:srgbClr val="F0AD00"/>
                        </a:buClr>
                        <a:buSzPct val="79166"/>
                        <a:buFont typeface="Arial"/>
                        <a:buChar char="•"/>
                        <a:tabLst>
                          <a:tab pos="1044575" algn="l"/>
                        </a:tabLst>
                      </a:pPr>
                      <a:r>
                        <a:rPr sz="2400" spc="-110" dirty="0" smtClean="0">
                          <a:solidFill>
                            <a:srgbClr val="FFFFFF"/>
                          </a:solidFill>
                          <a:latin typeface="Corbel"/>
                          <a:cs typeface="Corbel"/>
                        </a:rPr>
                        <a:t>P</a:t>
                      </a:r>
                      <a:r>
                        <a:rPr sz="2400" spc="0" dirty="0" smtClean="0">
                          <a:solidFill>
                            <a:srgbClr val="FFFFFF"/>
                          </a:solidFill>
                          <a:latin typeface="Corbel"/>
                          <a:cs typeface="Corbel"/>
                        </a:rPr>
                        <a:t>ers</a:t>
                      </a:r>
                      <a:r>
                        <a:rPr sz="2400" spc="-5" dirty="0" smtClean="0">
                          <a:solidFill>
                            <a:srgbClr val="FFFFFF"/>
                          </a:solidFill>
                          <a:latin typeface="Corbel"/>
                          <a:cs typeface="Corbel"/>
                        </a:rPr>
                        <a:t>on</a:t>
                      </a:r>
                      <a:r>
                        <a:rPr sz="2400" spc="0" dirty="0" smtClean="0">
                          <a:solidFill>
                            <a:srgbClr val="FFFFFF"/>
                          </a:solidFill>
                          <a:latin typeface="Corbel"/>
                          <a:cs typeface="Corbel"/>
                        </a:rPr>
                        <a:t>al</a:t>
                      </a:r>
                      <a:r>
                        <a:rPr sz="2400" spc="5" dirty="0" smtClean="0">
                          <a:solidFill>
                            <a:srgbClr val="FFFFFF"/>
                          </a:solidFill>
                          <a:latin typeface="Corbel"/>
                          <a:cs typeface="Corbel"/>
                        </a:rPr>
                        <a:t> </a:t>
                      </a:r>
                      <a:r>
                        <a:rPr sz="2400" spc="0" dirty="0" smtClean="0">
                          <a:solidFill>
                            <a:srgbClr val="FFFFFF"/>
                          </a:solidFill>
                          <a:latin typeface="Corbel"/>
                          <a:cs typeface="Corbel"/>
                        </a:rPr>
                        <a:t>Hygiene</a:t>
                      </a:r>
                      <a:endParaRPr sz="2400" dirty="0">
                        <a:latin typeface="Corbel"/>
                        <a:cs typeface="Corbel"/>
                      </a:endParaRPr>
                    </a:p>
                    <a:p>
                      <a:pPr marL="1044575" indent="-242570">
                        <a:lnSpc>
                          <a:spcPts val="2305"/>
                        </a:lnSpc>
                        <a:buClr>
                          <a:srgbClr val="F0AD00"/>
                        </a:buClr>
                        <a:buSzPct val="79166"/>
                        <a:buFont typeface="Arial"/>
                        <a:buChar char="•"/>
                        <a:tabLst>
                          <a:tab pos="1044575" algn="l"/>
                        </a:tabLst>
                      </a:pPr>
                      <a:r>
                        <a:rPr sz="2400" spc="-110" dirty="0" smtClean="0">
                          <a:solidFill>
                            <a:srgbClr val="FFFFFF"/>
                          </a:solidFill>
                          <a:latin typeface="Corbel"/>
                          <a:cs typeface="Corbel"/>
                        </a:rPr>
                        <a:t>P</a:t>
                      </a:r>
                      <a:r>
                        <a:rPr sz="2400" spc="0" dirty="0" smtClean="0">
                          <a:solidFill>
                            <a:srgbClr val="FFFFFF"/>
                          </a:solidFill>
                          <a:latin typeface="Corbel"/>
                          <a:cs typeface="Corbel"/>
                        </a:rPr>
                        <a:t>engendaliaan</a:t>
                      </a:r>
                      <a:r>
                        <a:rPr sz="2400" spc="10" dirty="0" smtClean="0">
                          <a:solidFill>
                            <a:srgbClr val="FFFFFF"/>
                          </a:solidFill>
                          <a:latin typeface="Corbel"/>
                          <a:cs typeface="Corbel"/>
                        </a:rPr>
                        <a:t> </a:t>
                      </a:r>
                      <a:r>
                        <a:rPr sz="2400" spc="0" dirty="0" smtClean="0">
                          <a:solidFill>
                            <a:srgbClr val="FFFFFF"/>
                          </a:solidFill>
                          <a:latin typeface="Corbel"/>
                          <a:cs typeface="Corbel"/>
                        </a:rPr>
                        <a:t>serangga dan</a:t>
                      </a:r>
                      <a:r>
                        <a:rPr sz="2400" spc="-5" dirty="0" smtClean="0">
                          <a:solidFill>
                            <a:srgbClr val="FFFFFF"/>
                          </a:solidFill>
                          <a:latin typeface="Corbel"/>
                          <a:cs typeface="Corbel"/>
                        </a:rPr>
                        <a:t> b</a:t>
                      </a:r>
                      <a:r>
                        <a:rPr sz="2400" spc="0" dirty="0" smtClean="0">
                          <a:solidFill>
                            <a:srgbClr val="FFFFFF"/>
                          </a:solidFill>
                          <a:latin typeface="Corbel"/>
                          <a:cs typeface="Corbel"/>
                        </a:rPr>
                        <a:t>inatang</a:t>
                      </a:r>
                      <a:r>
                        <a:rPr sz="2400" spc="-5" dirty="0" smtClean="0">
                          <a:solidFill>
                            <a:srgbClr val="FFFFFF"/>
                          </a:solidFill>
                          <a:latin typeface="Corbel"/>
                          <a:cs typeface="Corbel"/>
                        </a:rPr>
                        <a:t> p</a:t>
                      </a:r>
                      <a:r>
                        <a:rPr sz="2400" spc="0" dirty="0" smtClean="0">
                          <a:solidFill>
                            <a:srgbClr val="FFFFFF"/>
                          </a:solidFill>
                          <a:latin typeface="Corbel"/>
                          <a:cs typeface="Corbel"/>
                        </a:rPr>
                        <a:t>engganggu</a:t>
                      </a:r>
                      <a:endParaRPr sz="2400" dirty="0">
                        <a:latin typeface="Corbel"/>
                        <a:cs typeface="Corbel"/>
                      </a:endParaRPr>
                    </a:p>
                    <a:p>
                      <a:pPr marL="1044575" indent="-242570">
                        <a:lnSpc>
                          <a:spcPts val="2275"/>
                        </a:lnSpc>
                        <a:buClr>
                          <a:srgbClr val="F0AD00"/>
                        </a:buClr>
                        <a:buSzPct val="79166"/>
                        <a:buFont typeface="Arial"/>
                        <a:buChar char="•"/>
                        <a:tabLst>
                          <a:tab pos="1044575" algn="l"/>
                        </a:tabLst>
                      </a:pPr>
                      <a:r>
                        <a:rPr sz="2400" spc="-5" dirty="0" smtClean="0">
                          <a:solidFill>
                            <a:srgbClr val="FFFFFF"/>
                          </a:solidFill>
                          <a:latin typeface="Corbel"/>
                          <a:cs typeface="Corbel"/>
                        </a:rPr>
                        <a:t>Menc</a:t>
                      </a:r>
                      <a:r>
                        <a:rPr sz="2400" spc="0" dirty="0" smtClean="0">
                          <a:solidFill>
                            <a:srgbClr val="FFFFFF"/>
                          </a:solidFill>
                          <a:latin typeface="Corbel"/>
                          <a:cs typeface="Corbel"/>
                        </a:rPr>
                        <a:t>i</a:t>
                      </a:r>
                      <a:r>
                        <a:rPr sz="2400" spc="-5" dirty="0" smtClean="0">
                          <a:solidFill>
                            <a:srgbClr val="FFFFFF"/>
                          </a:solidFill>
                          <a:latin typeface="Corbel"/>
                          <a:cs typeface="Corbel"/>
                        </a:rPr>
                        <a:t>p</a:t>
                      </a:r>
                      <a:r>
                        <a:rPr sz="2400" spc="0" dirty="0" smtClean="0">
                          <a:solidFill>
                            <a:srgbClr val="FFFFFF"/>
                          </a:solidFill>
                          <a:latin typeface="Corbel"/>
                          <a:cs typeface="Corbel"/>
                        </a:rPr>
                        <a:t>takan udara</a:t>
                      </a:r>
                      <a:r>
                        <a:rPr sz="2400" spc="-10" dirty="0" smtClean="0">
                          <a:solidFill>
                            <a:srgbClr val="FFFFFF"/>
                          </a:solidFill>
                          <a:latin typeface="Corbel"/>
                          <a:cs typeface="Corbel"/>
                        </a:rPr>
                        <a:t> </a:t>
                      </a:r>
                      <a:r>
                        <a:rPr sz="2400" spc="0" dirty="0" smtClean="0">
                          <a:solidFill>
                            <a:srgbClr val="FFFFFF"/>
                          </a:solidFill>
                          <a:latin typeface="Corbel"/>
                          <a:cs typeface="Corbel"/>
                        </a:rPr>
                        <a:t>sekitar rumah</a:t>
                      </a:r>
                      <a:r>
                        <a:rPr sz="2400" spc="-20" dirty="0" smtClean="0">
                          <a:solidFill>
                            <a:srgbClr val="FFFFFF"/>
                          </a:solidFill>
                          <a:latin typeface="Corbel"/>
                          <a:cs typeface="Corbel"/>
                        </a:rPr>
                        <a:t> </a:t>
                      </a:r>
                      <a:r>
                        <a:rPr sz="2400" spc="-10" dirty="0" smtClean="0">
                          <a:solidFill>
                            <a:srgbClr val="FFFFFF"/>
                          </a:solidFill>
                          <a:latin typeface="Corbel"/>
                          <a:cs typeface="Corbel"/>
                        </a:rPr>
                        <a:t>a</a:t>
                      </a:r>
                      <a:r>
                        <a:rPr sz="2400" spc="-5" dirty="0" smtClean="0">
                          <a:solidFill>
                            <a:srgbClr val="FFFFFF"/>
                          </a:solidFill>
                          <a:latin typeface="Corbel"/>
                          <a:cs typeface="Corbel"/>
                        </a:rPr>
                        <a:t>g</a:t>
                      </a:r>
                      <a:r>
                        <a:rPr sz="2400" spc="0" dirty="0" smtClean="0">
                          <a:solidFill>
                            <a:srgbClr val="FFFFFF"/>
                          </a:solidFill>
                          <a:latin typeface="Corbel"/>
                          <a:cs typeface="Corbel"/>
                        </a:rPr>
                        <a:t>ar</a:t>
                      </a:r>
                      <a:r>
                        <a:rPr sz="2400" spc="-10" dirty="0" smtClean="0">
                          <a:solidFill>
                            <a:srgbClr val="FFFFFF"/>
                          </a:solidFill>
                          <a:latin typeface="Corbel"/>
                          <a:cs typeface="Corbel"/>
                        </a:rPr>
                        <a:t> </a:t>
                      </a:r>
                      <a:r>
                        <a:rPr sz="2400" spc="0" dirty="0" smtClean="0">
                          <a:solidFill>
                            <a:srgbClr val="FFFFFF"/>
                          </a:solidFill>
                          <a:latin typeface="Corbel"/>
                          <a:cs typeface="Corbel"/>
                        </a:rPr>
                        <a:t>sehat</a:t>
                      </a:r>
                      <a:endParaRPr sz="2400" dirty="0">
                        <a:latin typeface="Corbel"/>
                        <a:cs typeface="Corbel"/>
                      </a:endParaRPr>
                    </a:p>
                  </a:txBody>
                  <a:tcPr marL="0" marR="0" marT="0" marB="0">
                    <a:solidFill>
                      <a:srgbClr val="000000"/>
                    </a:solidFill>
                  </a:tcPr>
                </a:tc>
              </a:tr>
              <a:tr h="979170">
                <a:tc>
                  <a:txBody>
                    <a:bodyPr/>
                    <a:lstStyle/>
                    <a:p>
                      <a:pPr marL="802005">
                        <a:lnSpc>
                          <a:spcPct val="100000"/>
                        </a:lnSpc>
                      </a:pPr>
                      <a:r>
                        <a:rPr sz="1900" dirty="0" smtClean="0">
                          <a:solidFill>
                            <a:srgbClr val="F0AD00"/>
                          </a:solidFill>
                          <a:latin typeface="Arial"/>
                          <a:cs typeface="Arial"/>
                        </a:rPr>
                        <a:t>D</a:t>
                      </a:r>
                      <a:r>
                        <a:rPr sz="1900" spc="-65" dirty="0" smtClean="0">
                          <a:solidFill>
                            <a:srgbClr val="F0AD00"/>
                          </a:solidFill>
                          <a:latin typeface="Arial"/>
                          <a:cs typeface="Arial"/>
                        </a:rPr>
                        <a:t> </a:t>
                      </a:r>
                      <a:r>
                        <a:rPr sz="2400" spc="0" dirty="0" smtClean="0">
                          <a:solidFill>
                            <a:srgbClr val="FFFFFF"/>
                          </a:solidFill>
                          <a:latin typeface="Corbel"/>
                          <a:cs typeface="Corbel"/>
                        </a:rPr>
                        <a:t>Menciptakan suasana</a:t>
                      </a:r>
                      <a:r>
                        <a:rPr sz="2400" spc="-15" dirty="0" smtClean="0">
                          <a:solidFill>
                            <a:srgbClr val="FFFFFF"/>
                          </a:solidFill>
                          <a:latin typeface="Corbel"/>
                          <a:cs typeface="Corbel"/>
                        </a:rPr>
                        <a:t> </a:t>
                      </a:r>
                      <a:r>
                        <a:rPr sz="2400" spc="0" dirty="0" smtClean="0">
                          <a:solidFill>
                            <a:srgbClr val="FFFFFF"/>
                          </a:solidFill>
                          <a:latin typeface="Corbel"/>
                          <a:cs typeface="Corbel"/>
                        </a:rPr>
                        <a:t>ruang</a:t>
                      </a:r>
                      <a:r>
                        <a:rPr sz="2400" spc="-20" dirty="0" smtClean="0">
                          <a:solidFill>
                            <a:srgbClr val="FFFFFF"/>
                          </a:solidFill>
                          <a:latin typeface="Corbel"/>
                          <a:cs typeface="Corbel"/>
                        </a:rPr>
                        <a:t> </a:t>
                      </a:r>
                      <a:r>
                        <a:rPr sz="2400" spc="-50" dirty="0" smtClean="0">
                          <a:solidFill>
                            <a:srgbClr val="FFFFFF"/>
                          </a:solidFill>
                          <a:latin typeface="Corbel"/>
                          <a:cs typeface="Corbel"/>
                        </a:rPr>
                        <a:t>k</a:t>
                      </a:r>
                      <a:r>
                        <a:rPr sz="2400" spc="0" dirty="0" smtClean="0">
                          <a:solidFill>
                            <a:srgbClr val="FFFFFF"/>
                          </a:solidFill>
                          <a:latin typeface="Corbel"/>
                          <a:cs typeface="Corbel"/>
                        </a:rPr>
                        <a:t>erja</a:t>
                      </a:r>
                      <a:r>
                        <a:rPr sz="2400" spc="-5" dirty="0" smtClean="0">
                          <a:solidFill>
                            <a:srgbClr val="FFFFFF"/>
                          </a:solidFill>
                          <a:latin typeface="Corbel"/>
                          <a:cs typeface="Corbel"/>
                        </a:rPr>
                        <a:t> </a:t>
                      </a:r>
                      <a:r>
                        <a:rPr sz="2400" spc="0" dirty="0" smtClean="0">
                          <a:solidFill>
                            <a:srgbClr val="FFFFFF"/>
                          </a:solidFill>
                          <a:latin typeface="Corbel"/>
                          <a:cs typeface="Corbel"/>
                        </a:rPr>
                        <a:t>yang</a:t>
                      </a:r>
                      <a:r>
                        <a:rPr sz="2400" spc="-20" dirty="0" smtClean="0">
                          <a:solidFill>
                            <a:srgbClr val="FFFFFF"/>
                          </a:solidFill>
                          <a:latin typeface="Corbel"/>
                          <a:cs typeface="Corbel"/>
                        </a:rPr>
                        <a:t> </a:t>
                      </a:r>
                      <a:r>
                        <a:rPr sz="2400" spc="0" dirty="0" smtClean="0">
                          <a:solidFill>
                            <a:srgbClr val="FFFFFF"/>
                          </a:solidFill>
                          <a:latin typeface="Corbel"/>
                          <a:cs typeface="Corbel"/>
                        </a:rPr>
                        <a:t>sehat</a:t>
                      </a:r>
                      <a:endParaRPr sz="2400">
                        <a:latin typeface="Corbel"/>
                        <a:cs typeface="Corbel"/>
                      </a:endParaRPr>
                    </a:p>
                  </a:txBody>
                  <a:tcPr marL="0" marR="0" marT="0" marB="0">
                    <a:solidFill>
                      <a:srgbClr val="000000"/>
                    </a:solidFill>
                  </a:tcPr>
                </a:tc>
              </a:tr>
              <a:tr h="256413">
                <a:tc>
                  <a:txBody>
                    <a:bodyPr/>
                    <a:lstStyle/>
                    <a:p>
                      <a:endParaRPr sz="2400" dirty="0">
                        <a:latin typeface="Corbel"/>
                        <a:cs typeface="Corbel"/>
                      </a:endParaRPr>
                    </a:p>
                  </a:txBody>
                  <a:tcPr marL="0" marR="0" marT="0" marB="0">
                    <a:lnB w="46990">
                      <a:solidFill>
                        <a:srgbClr val="FFFFFF"/>
                      </a:solidFill>
                      <a:prstDash val="solid"/>
                    </a:lnB>
                    <a:solidFill>
                      <a:srgbClr val="000000"/>
                    </a:solidFill>
                  </a:tcPr>
                </a:tc>
              </a:tr>
            </a:tbl>
          </a:graphicData>
        </a:graphic>
      </p:graphicFrame>
      <p:sp>
        <p:nvSpPr>
          <p:cNvPr id="13" name="Rectangle 12"/>
          <p:cNvSpPr/>
          <p:nvPr/>
        </p:nvSpPr>
        <p:spPr>
          <a:xfrm>
            <a:off x="914400" y="1068539"/>
            <a:ext cx="6934200" cy="951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t>UPAYA KESEHATAN LINGKUNGAN</a:t>
            </a:r>
            <a:endParaRPr lang="id-ID" sz="32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1958339"/>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773375" y="1446560"/>
            <a:ext cx="2827824" cy="968979"/>
          </a:xfrm>
          <a:custGeom>
            <a:avLst/>
            <a:gdLst/>
            <a:ahLst/>
            <a:cxnLst/>
            <a:rect l="l" t="t" r="r" b="b"/>
            <a:pathLst>
              <a:path w="2827824" h="968979">
                <a:moveTo>
                  <a:pt x="256618" y="482170"/>
                </a:moveTo>
                <a:lnTo>
                  <a:pt x="209196" y="487756"/>
                </a:lnTo>
                <a:lnTo>
                  <a:pt x="147109" y="506058"/>
                </a:lnTo>
                <a:lnTo>
                  <a:pt x="93958" y="534014"/>
                </a:lnTo>
                <a:lnTo>
                  <a:pt x="51246" y="569713"/>
                </a:lnTo>
                <a:lnTo>
                  <a:pt x="20476" y="611244"/>
                </a:lnTo>
                <a:lnTo>
                  <a:pt x="3151" y="656695"/>
                </a:lnTo>
                <a:lnTo>
                  <a:pt x="0" y="680293"/>
                </a:lnTo>
                <a:lnTo>
                  <a:pt x="773" y="704154"/>
                </a:lnTo>
                <a:lnTo>
                  <a:pt x="14847" y="751712"/>
                </a:lnTo>
                <a:lnTo>
                  <a:pt x="46875" y="797455"/>
                </a:lnTo>
                <a:lnTo>
                  <a:pt x="98360" y="839474"/>
                </a:lnTo>
                <a:lnTo>
                  <a:pt x="131868" y="858489"/>
                </a:lnTo>
                <a:lnTo>
                  <a:pt x="134360" y="859579"/>
                </a:lnTo>
                <a:lnTo>
                  <a:pt x="142536" y="853155"/>
                </a:lnTo>
                <a:lnTo>
                  <a:pt x="144060" y="863823"/>
                </a:lnTo>
                <a:lnTo>
                  <a:pt x="144060" y="968979"/>
                </a:lnTo>
                <a:lnTo>
                  <a:pt x="255312" y="968979"/>
                </a:lnTo>
                <a:lnTo>
                  <a:pt x="255312" y="484347"/>
                </a:lnTo>
                <a:lnTo>
                  <a:pt x="256618" y="482170"/>
                </a:lnTo>
                <a:close/>
              </a:path>
              <a:path w="2827824" h="968979">
                <a:moveTo>
                  <a:pt x="144060" y="968979"/>
                </a:moveTo>
                <a:lnTo>
                  <a:pt x="144060" y="863823"/>
                </a:lnTo>
                <a:lnTo>
                  <a:pt x="134360" y="859579"/>
                </a:lnTo>
                <a:lnTo>
                  <a:pt x="131868" y="861537"/>
                </a:lnTo>
                <a:lnTo>
                  <a:pt x="104493" y="888395"/>
                </a:lnTo>
                <a:lnTo>
                  <a:pt x="78257" y="929208"/>
                </a:lnTo>
                <a:lnTo>
                  <a:pt x="65763" y="968979"/>
                </a:lnTo>
                <a:lnTo>
                  <a:pt x="144060" y="968979"/>
                </a:lnTo>
                <a:close/>
              </a:path>
              <a:path w="2827824" h="968979">
                <a:moveTo>
                  <a:pt x="144060" y="863823"/>
                </a:moveTo>
                <a:lnTo>
                  <a:pt x="142536" y="853155"/>
                </a:lnTo>
                <a:lnTo>
                  <a:pt x="134360" y="859579"/>
                </a:lnTo>
                <a:lnTo>
                  <a:pt x="144060" y="863823"/>
                </a:lnTo>
                <a:close/>
              </a:path>
              <a:path w="2827824" h="968979">
                <a:moveTo>
                  <a:pt x="920876" y="168588"/>
                </a:moveTo>
                <a:lnTo>
                  <a:pt x="909108" y="163545"/>
                </a:lnTo>
                <a:lnTo>
                  <a:pt x="892344" y="158211"/>
                </a:lnTo>
                <a:lnTo>
                  <a:pt x="872539" y="151753"/>
                </a:lnTo>
                <a:lnTo>
                  <a:pt x="831729" y="141125"/>
                </a:lnTo>
                <a:lnTo>
                  <a:pt x="789645" y="133527"/>
                </a:lnTo>
                <a:lnTo>
                  <a:pt x="746673" y="128930"/>
                </a:lnTo>
                <a:lnTo>
                  <a:pt x="703201" y="127310"/>
                </a:lnTo>
                <a:lnTo>
                  <a:pt x="681399" y="127607"/>
                </a:lnTo>
                <a:lnTo>
                  <a:pt x="637903" y="130400"/>
                </a:lnTo>
                <a:lnTo>
                  <a:pt x="594876" y="136103"/>
                </a:lnTo>
                <a:lnTo>
                  <a:pt x="552706" y="144689"/>
                </a:lnTo>
                <a:lnTo>
                  <a:pt x="511778" y="156131"/>
                </a:lnTo>
                <a:lnTo>
                  <a:pt x="472482" y="170403"/>
                </a:lnTo>
                <a:lnTo>
                  <a:pt x="436668" y="187167"/>
                </a:lnTo>
                <a:lnTo>
                  <a:pt x="390259" y="214708"/>
                </a:lnTo>
                <a:lnTo>
                  <a:pt x="347748" y="247994"/>
                </a:lnTo>
                <a:lnTo>
                  <a:pt x="310960" y="286651"/>
                </a:lnTo>
                <a:lnTo>
                  <a:pt x="281721" y="330309"/>
                </a:lnTo>
                <a:lnTo>
                  <a:pt x="261859" y="378594"/>
                </a:lnTo>
                <a:lnTo>
                  <a:pt x="253198" y="431136"/>
                </a:lnTo>
                <a:lnTo>
                  <a:pt x="253117" y="449531"/>
                </a:lnTo>
                <a:lnTo>
                  <a:pt x="254550" y="468345"/>
                </a:lnTo>
                <a:lnTo>
                  <a:pt x="256074" y="476727"/>
                </a:lnTo>
                <a:lnTo>
                  <a:pt x="256567" y="481653"/>
                </a:lnTo>
                <a:lnTo>
                  <a:pt x="256948" y="481620"/>
                </a:lnTo>
                <a:lnTo>
                  <a:pt x="257598" y="480537"/>
                </a:lnTo>
                <a:lnTo>
                  <a:pt x="257598" y="481564"/>
                </a:lnTo>
                <a:lnTo>
                  <a:pt x="260646" y="481299"/>
                </a:lnTo>
                <a:lnTo>
                  <a:pt x="260646" y="968979"/>
                </a:lnTo>
                <a:lnTo>
                  <a:pt x="918252" y="968979"/>
                </a:lnTo>
                <a:lnTo>
                  <a:pt x="918252" y="171927"/>
                </a:lnTo>
                <a:lnTo>
                  <a:pt x="920876" y="168588"/>
                </a:lnTo>
                <a:close/>
              </a:path>
              <a:path w="2827824" h="968979">
                <a:moveTo>
                  <a:pt x="256754" y="483523"/>
                </a:moveTo>
                <a:lnTo>
                  <a:pt x="256618" y="482170"/>
                </a:lnTo>
                <a:lnTo>
                  <a:pt x="255312" y="484347"/>
                </a:lnTo>
                <a:lnTo>
                  <a:pt x="256754" y="483523"/>
                </a:lnTo>
                <a:close/>
              </a:path>
              <a:path w="2827824" h="968979">
                <a:moveTo>
                  <a:pt x="260646" y="968979"/>
                </a:moveTo>
                <a:lnTo>
                  <a:pt x="260646" y="481299"/>
                </a:lnTo>
                <a:lnTo>
                  <a:pt x="257033" y="483363"/>
                </a:lnTo>
                <a:lnTo>
                  <a:pt x="256836" y="484347"/>
                </a:lnTo>
                <a:lnTo>
                  <a:pt x="256754" y="483523"/>
                </a:lnTo>
                <a:lnTo>
                  <a:pt x="255312" y="484347"/>
                </a:lnTo>
                <a:lnTo>
                  <a:pt x="255312" y="968979"/>
                </a:lnTo>
                <a:lnTo>
                  <a:pt x="260646" y="968979"/>
                </a:lnTo>
                <a:close/>
              </a:path>
              <a:path w="2827824" h="968979">
                <a:moveTo>
                  <a:pt x="256948" y="481620"/>
                </a:moveTo>
                <a:lnTo>
                  <a:pt x="256567" y="481653"/>
                </a:lnTo>
                <a:lnTo>
                  <a:pt x="256618" y="482170"/>
                </a:lnTo>
                <a:lnTo>
                  <a:pt x="256948" y="481620"/>
                </a:lnTo>
                <a:close/>
              </a:path>
              <a:path w="2827824" h="968979">
                <a:moveTo>
                  <a:pt x="257389" y="481582"/>
                </a:moveTo>
                <a:lnTo>
                  <a:pt x="256948" y="481620"/>
                </a:lnTo>
                <a:lnTo>
                  <a:pt x="256618" y="482170"/>
                </a:lnTo>
                <a:lnTo>
                  <a:pt x="256754" y="483523"/>
                </a:lnTo>
                <a:lnTo>
                  <a:pt x="257033" y="483363"/>
                </a:lnTo>
                <a:lnTo>
                  <a:pt x="257389" y="481582"/>
                </a:lnTo>
                <a:close/>
              </a:path>
              <a:path w="2827824" h="968979">
                <a:moveTo>
                  <a:pt x="257033" y="483363"/>
                </a:moveTo>
                <a:lnTo>
                  <a:pt x="256754" y="483523"/>
                </a:lnTo>
                <a:lnTo>
                  <a:pt x="256836" y="484347"/>
                </a:lnTo>
                <a:lnTo>
                  <a:pt x="257033" y="483363"/>
                </a:lnTo>
                <a:close/>
              </a:path>
              <a:path w="2827824" h="968979">
                <a:moveTo>
                  <a:pt x="257598" y="480537"/>
                </a:moveTo>
                <a:lnTo>
                  <a:pt x="256948" y="481620"/>
                </a:lnTo>
                <a:lnTo>
                  <a:pt x="257389" y="481582"/>
                </a:lnTo>
                <a:lnTo>
                  <a:pt x="257598" y="480537"/>
                </a:lnTo>
                <a:close/>
              </a:path>
              <a:path w="2827824" h="968979">
                <a:moveTo>
                  <a:pt x="260646" y="481299"/>
                </a:moveTo>
                <a:lnTo>
                  <a:pt x="257389" y="481582"/>
                </a:lnTo>
                <a:lnTo>
                  <a:pt x="257033" y="483363"/>
                </a:lnTo>
                <a:lnTo>
                  <a:pt x="260646" y="481299"/>
                </a:lnTo>
                <a:close/>
              </a:path>
              <a:path w="2827824" h="968979">
                <a:moveTo>
                  <a:pt x="257598" y="481564"/>
                </a:moveTo>
                <a:lnTo>
                  <a:pt x="257598" y="480537"/>
                </a:lnTo>
                <a:lnTo>
                  <a:pt x="257389" y="481582"/>
                </a:lnTo>
                <a:lnTo>
                  <a:pt x="257598" y="481564"/>
                </a:lnTo>
                <a:close/>
              </a:path>
              <a:path w="2827824" h="968979">
                <a:moveTo>
                  <a:pt x="925110" y="170403"/>
                </a:moveTo>
                <a:lnTo>
                  <a:pt x="920876" y="168588"/>
                </a:lnTo>
                <a:lnTo>
                  <a:pt x="918252" y="171927"/>
                </a:lnTo>
                <a:lnTo>
                  <a:pt x="925110" y="170403"/>
                </a:lnTo>
                <a:close/>
              </a:path>
              <a:path w="2827824" h="968979">
                <a:moveTo>
                  <a:pt x="925110" y="968979"/>
                </a:moveTo>
                <a:lnTo>
                  <a:pt x="925110" y="170403"/>
                </a:lnTo>
                <a:lnTo>
                  <a:pt x="918252" y="171927"/>
                </a:lnTo>
                <a:lnTo>
                  <a:pt x="918252" y="968979"/>
                </a:lnTo>
                <a:lnTo>
                  <a:pt x="925110" y="968979"/>
                </a:lnTo>
                <a:close/>
              </a:path>
              <a:path w="2827824" h="968979">
                <a:moveTo>
                  <a:pt x="1472752" y="108123"/>
                </a:moveTo>
                <a:lnTo>
                  <a:pt x="1418998" y="78431"/>
                </a:lnTo>
                <a:lnTo>
                  <a:pt x="1364581" y="58828"/>
                </a:lnTo>
                <a:lnTo>
                  <a:pt x="1306641" y="46170"/>
                </a:lnTo>
                <a:lnTo>
                  <a:pt x="1246658" y="40567"/>
                </a:lnTo>
                <a:lnTo>
                  <a:pt x="1216362" y="40446"/>
                </a:lnTo>
                <a:lnTo>
                  <a:pt x="1186109" y="42130"/>
                </a:lnTo>
                <a:lnTo>
                  <a:pt x="1126474" y="50967"/>
                </a:lnTo>
                <a:lnTo>
                  <a:pt x="1069231" y="67189"/>
                </a:lnTo>
                <a:lnTo>
                  <a:pt x="1015858" y="90905"/>
                </a:lnTo>
                <a:lnTo>
                  <a:pt x="967833" y="122225"/>
                </a:lnTo>
                <a:lnTo>
                  <a:pt x="926634" y="161259"/>
                </a:lnTo>
                <a:lnTo>
                  <a:pt x="920876" y="168588"/>
                </a:lnTo>
                <a:lnTo>
                  <a:pt x="925110" y="170403"/>
                </a:lnTo>
                <a:lnTo>
                  <a:pt x="925110" y="968979"/>
                </a:lnTo>
                <a:lnTo>
                  <a:pt x="1469178" y="968979"/>
                </a:lnTo>
                <a:lnTo>
                  <a:pt x="1469178" y="112491"/>
                </a:lnTo>
                <a:lnTo>
                  <a:pt x="1472752" y="108123"/>
                </a:lnTo>
                <a:close/>
              </a:path>
              <a:path w="2827824" h="968979">
                <a:moveTo>
                  <a:pt x="1477560" y="111729"/>
                </a:moveTo>
                <a:lnTo>
                  <a:pt x="1472752" y="108123"/>
                </a:lnTo>
                <a:lnTo>
                  <a:pt x="1469178" y="112491"/>
                </a:lnTo>
                <a:lnTo>
                  <a:pt x="1477560" y="111729"/>
                </a:lnTo>
                <a:close/>
              </a:path>
              <a:path w="2827824" h="968979">
                <a:moveTo>
                  <a:pt x="1477560" y="968979"/>
                </a:moveTo>
                <a:lnTo>
                  <a:pt x="1477560" y="111729"/>
                </a:lnTo>
                <a:lnTo>
                  <a:pt x="1469178" y="112491"/>
                </a:lnTo>
                <a:lnTo>
                  <a:pt x="1469178" y="968979"/>
                </a:lnTo>
                <a:lnTo>
                  <a:pt x="1477560" y="968979"/>
                </a:lnTo>
                <a:close/>
              </a:path>
              <a:path w="2827824" h="968979">
                <a:moveTo>
                  <a:pt x="1956262" y="76601"/>
                </a:moveTo>
                <a:lnTo>
                  <a:pt x="1908571" y="43130"/>
                </a:lnTo>
                <a:lnTo>
                  <a:pt x="1862293" y="22348"/>
                </a:lnTo>
                <a:lnTo>
                  <a:pt x="1811955" y="8300"/>
                </a:lnTo>
                <a:lnTo>
                  <a:pt x="1759105" y="1052"/>
                </a:lnTo>
                <a:lnTo>
                  <a:pt x="1732223" y="0"/>
                </a:lnTo>
                <a:lnTo>
                  <a:pt x="1705293" y="672"/>
                </a:lnTo>
                <a:lnTo>
                  <a:pt x="1652069" y="7226"/>
                </a:lnTo>
                <a:lnTo>
                  <a:pt x="1600982" y="20780"/>
                </a:lnTo>
                <a:lnTo>
                  <a:pt x="1553581" y="41400"/>
                </a:lnTo>
                <a:lnTo>
                  <a:pt x="1511416" y="69155"/>
                </a:lnTo>
                <a:lnTo>
                  <a:pt x="1476036" y="104109"/>
                </a:lnTo>
                <a:lnTo>
                  <a:pt x="1472752" y="108123"/>
                </a:lnTo>
                <a:lnTo>
                  <a:pt x="1477560" y="111729"/>
                </a:lnTo>
                <a:lnTo>
                  <a:pt x="1477560" y="968979"/>
                </a:lnTo>
                <a:lnTo>
                  <a:pt x="1952286" y="968979"/>
                </a:lnTo>
                <a:lnTo>
                  <a:pt x="1952286" y="79725"/>
                </a:lnTo>
                <a:lnTo>
                  <a:pt x="1956262" y="76601"/>
                </a:lnTo>
                <a:close/>
              </a:path>
              <a:path w="2827824" h="968979">
                <a:moveTo>
                  <a:pt x="1959906" y="79725"/>
                </a:moveTo>
                <a:lnTo>
                  <a:pt x="1956262" y="76601"/>
                </a:lnTo>
                <a:lnTo>
                  <a:pt x="1952286" y="79725"/>
                </a:lnTo>
                <a:lnTo>
                  <a:pt x="1959906" y="79725"/>
                </a:lnTo>
                <a:close/>
              </a:path>
              <a:path w="2827824" h="968979">
                <a:moveTo>
                  <a:pt x="1959906" y="968979"/>
                </a:moveTo>
                <a:lnTo>
                  <a:pt x="1959906" y="79725"/>
                </a:lnTo>
                <a:lnTo>
                  <a:pt x="1952286" y="79725"/>
                </a:lnTo>
                <a:lnTo>
                  <a:pt x="1952286" y="968979"/>
                </a:lnTo>
                <a:lnTo>
                  <a:pt x="1959906" y="968979"/>
                </a:lnTo>
                <a:close/>
              </a:path>
              <a:path w="2827824" h="968979">
                <a:moveTo>
                  <a:pt x="2514616" y="183253"/>
                </a:moveTo>
                <a:lnTo>
                  <a:pt x="2484276" y="123146"/>
                </a:lnTo>
                <a:lnTo>
                  <a:pt x="2442784" y="79097"/>
                </a:lnTo>
                <a:lnTo>
                  <a:pt x="2391205" y="44965"/>
                </a:lnTo>
                <a:lnTo>
                  <a:pt x="2332101" y="20603"/>
                </a:lnTo>
                <a:lnTo>
                  <a:pt x="2268035" y="5863"/>
                </a:lnTo>
                <a:lnTo>
                  <a:pt x="2201569" y="599"/>
                </a:lnTo>
                <a:lnTo>
                  <a:pt x="2168237" y="1473"/>
                </a:lnTo>
                <a:lnTo>
                  <a:pt x="2102976" y="10145"/>
                </a:lnTo>
                <a:lnTo>
                  <a:pt x="2041721" y="27923"/>
                </a:lnTo>
                <a:lnTo>
                  <a:pt x="1987034" y="54661"/>
                </a:lnTo>
                <a:lnTo>
                  <a:pt x="1956262" y="76601"/>
                </a:lnTo>
                <a:lnTo>
                  <a:pt x="1959906" y="79725"/>
                </a:lnTo>
                <a:lnTo>
                  <a:pt x="1959906" y="968979"/>
                </a:lnTo>
                <a:lnTo>
                  <a:pt x="2510832" y="968979"/>
                </a:lnTo>
                <a:lnTo>
                  <a:pt x="2510832" y="182595"/>
                </a:lnTo>
                <a:lnTo>
                  <a:pt x="2514616" y="183253"/>
                </a:lnTo>
                <a:close/>
              </a:path>
              <a:path w="2827824" h="968979">
                <a:moveTo>
                  <a:pt x="2515404" y="186405"/>
                </a:moveTo>
                <a:lnTo>
                  <a:pt x="2514616" y="183253"/>
                </a:lnTo>
                <a:lnTo>
                  <a:pt x="2510832" y="182595"/>
                </a:lnTo>
                <a:lnTo>
                  <a:pt x="2515404" y="186405"/>
                </a:lnTo>
                <a:close/>
              </a:path>
              <a:path w="2827824" h="968979">
                <a:moveTo>
                  <a:pt x="2515404" y="968979"/>
                </a:moveTo>
                <a:lnTo>
                  <a:pt x="2515404" y="186405"/>
                </a:lnTo>
                <a:lnTo>
                  <a:pt x="2510832" y="182595"/>
                </a:lnTo>
                <a:lnTo>
                  <a:pt x="2510832" y="968979"/>
                </a:lnTo>
                <a:lnTo>
                  <a:pt x="2515404" y="968979"/>
                </a:lnTo>
                <a:close/>
              </a:path>
              <a:path w="2827824" h="968979">
                <a:moveTo>
                  <a:pt x="2772675" y="420665"/>
                </a:moveTo>
                <a:lnTo>
                  <a:pt x="2766828" y="377422"/>
                </a:lnTo>
                <a:lnTo>
                  <a:pt x="2751000" y="337298"/>
                </a:lnTo>
                <a:lnTo>
                  <a:pt x="2726654" y="300714"/>
                </a:lnTo>
                <a:lnTo>
                  <a:pt x="2695254" y="268092"/>
                </a:lnTo>
                <a:lnTo>
                  <a:pt x="2658261" y="239853"/>
                </a:lnTo>
                <a:lnTo>
                  <a:pt x="2617139" y="216418"/>
                </a:lnTo>
                <a:lnTo>
                  <a:pt x="2573351" y="198207"/>
                </a:lnTo>
                <a:lnTo>
                  <a:pt x="2528358" y="185643"/>
                </a:lnTo>
                <a:lnTo>
                  <a:pt x="2514616" y="183253"/>
                </a:lnTo>
                <a:lnTo>
                  <a:pt x="2515404" y="186405"/>
                </a:lnTo>
                <a:lnTo>
                  <a:pt x="2515404" y="968979"/>
                </a:lnTo>
                <a:lnTo>
                  <a:pt x="2639096" y="968979"/>
                </a:lnTo>
                <a:lnTo>
                  <a:pt x="2642134" y="967569"/>
                </a:lnTo>
                <a:lnTo>
                  <a:pt x="2687067" y="942616"/>
                </a:lnTo>
                <a:lnTo>
                  <a:pt x="2728511" y="912653"/>
                </a:lnTo>
                <a:lnTo>
                  <a:pt x="2742480" y="900488"/>
                </a:lnTo>
                <a:lnTo>
                  <a:pt x="2742480" y="514827"/>
                </a:lnTo>
                <a:lnTo>
                  <a:pt x="2746206" y="518552"/>
                </a:lnTo>
                <a:lnTo>
                  <a:pt x="2748576" y="514827"/>
                </a:lnTo>
                <a:lnTo>
                  <a:pt x="2759532" y="490459"/>
                </a:lnTo>
                <a:lnTo>
                  <a:pt x="2767079" y="466607"/>
                </a:lnTo>
                <a:lnTo>
                  <a:pt x="2771399" y="443325"/>
                </a:lnTo>
                <a:lnTo>
                  <a:pt x="2772675" y="420665"/>
                </a:lnTo>
                <a:close/>
              </a:path>
              <a:path w="2827824" h="968979">
                <a:moveTo>
                  <a:pt x="2746206" y="518552"/>
                </a:moveTo>
                <a:lnTo>
                  <a:pt x="2742480" y="514827"/>
                </a:lnTo>
                <a:lnTo>
                  <a:pt x="2743242" y="523209"/>
                </a:lnTo>
                <a:lnTo>
                  <a:pt x="2746206" y="518552"/>
                </a:lnTo>
                <a:close/>
              </a:path>
              <a:path w="2827824" h="968979">
                <a:moveTo>
                  <a:pt x="2827824" y="766791"/>
                </a:moveTo>
                <a:lnTo>
                  <a:pt x="2827824" y="648472"/>
                </a:lnTo>
                <a:lnTo>
                  <a:pt x="2825309" y="639467"/>
                </a:lnTo>
                <a:lnTo>
                  <a:pt x="2806783" y="595911"/>
                </a:lnTo>
                <a:lnTo>
                  <a:pt x="2779423" y="554629"/>
                </a:lnTo>
                <a:lnTo>
                  <a:pt x="2746206" y="518552"/>
                </a:lnTo>
                <a:lnTo>
                  <a:pt x="2743242" y="523209"/>
                </a:lnTo>
                <a:lnTo>
                  <a:pt x="2742480" y="514827"/>
                </a:lnTo>
                <a:lnTo>
                  <a:pt x="2742480" y="900488"/>
                </a:lnTo>
                <a:lnTo>
                  <a:pt x="2753752" y="889802"/>
                </a:lnTo>
                <a:lnTo>
                  <a:pt x="2787438" y="850869"/>
                </a:lnTo>
                <a:lnTo>
                  <a:pt x="2813069" y="807144"/>
                </a:lnTo>
                <a:lnTo>
                  <a:pt x="2825042" y="776673"/>
                </a:lnTo>
                <a:lnTo>
                  <a:pt x="2827824" y="766791"/>
                </a:lnTo>
                <a:close/>
              </a:path>
            </a:pathLst>
          </a:custGeom>
          <a:solidFill>
            <a:srgbClr val="000000"/>
          </a:solidFill>
        </p:spPr>
        <p:txBody>
          <a:bodyPr wrap="square" lIns="0" tIns="0" rIns="0" bIns="0" rtlCol="0">
            <a:noAutofit/>
          </a:bodyPr>
          <a:lstStyle/>
          <a:p>
            <a:endParaRPr/>
          </a:p>
        </p:txBody>
      </p:sp>
      <p:sp>
        <p:nvSpPr>
          <p:cNvPr id="4" name="object 4"/>
          <p:cNvSpPr/>
          <p:nvPr/>
        </p:nvSpPr>
        <p:spPr>
          <a:xfrm>
            <a:off x="6921245" y="1521713"/>
            <a:ext cx="2593848" cy="893825"/>
          </a:xfrm>
          <a:custGeom>
            <a:avLst/>
            <a:gdLst/>
            <a:ahLst/>
            <a:cxnLst/>
            <a:rect l="l" t="t" r="r" b="b"/>
            <a:pathLst>
              <a:path w="2593848" h="893825">
                <a:moveTo>
                  <a:pt x="167640" y="810006"/>
                </a:moveTo>
                <a:lnTo>
                  <a:pt x="166878" y="797052"/>
                </a:lnTo>
                <a:lnTo>
                  <a:pt x="147980" y="797978"/>
                </a:lnTo>
                <a:lnTo>
                  <a:pt x="135265" y="797906"/>
                </a:lnTo>
                <a:lnTo>
                  <a:pt x="97136" y="795240"/>
                </a:lnTo>
                <a:lnTo>
                  <a:pt x="59477" y="788692"/>
                </a:lnTo>
                <a:lnTo>
                  <a:pt x="22860" y="778002"/>
                </a:lnTo>
                <a:lnTo>
                  <a:pt x="3810" y="771144"/>
                </a:lnTo>
                <a:lnTo>
                  <a:pt x="0" y="783336"/>
                </a:lnTo>
                <a:lnTo>
                  <a:pt x="43400" y="797623"/>
                </a:lnTo>
                <a:lnTo>
                  <a:pt x="80777" y="805523"/>
                </a:lnTo>
                <a:lnTo>
                  <a:pt x="118765" y="809796"/>
                </a:lnTo>
                <a:lnTo>
                  <a:pt x="144236" y="810791"/>
                </a:lnTo>
                <a:lnTo>
                  <a:pt x="156972" y="810768"/>
                </a:lnTo>
                <a:lnTo>
                  <a:pt x="167640" y="810006"/>
                </a:lnTo>
                <a:close/>
              </a:path>
              <a:path w="2593848" h="893825">
                <a:moveTo>
                  <a:pt x="2302826" y="893825"/>
                </a:moveTo>
                <a:lnTo>
                  <a:pt x="2286882" y="846452"/>
                </a:lnTo>
                <a:lnTo>
                  <a:pt x="2261428" y="805263"/>
                </a:lnTo>
                <a:lnTo>
                  <a:pt x="2228222" y="769044"/>
                </a:lnTo>
                <a:lnTo>
                  <a:pt x="2189290" y="738192"/>
                </a:lnTo>
                <a:lnTo>
                  <a:pt x="2146660" y="713106"/>
                </a:lnTo>
                <a:lnTo>
                  <a:pt x="2102358" y="694182"/>
                </a:lnTo>
                <a:lnTo>
                  <a:pt x="2090166" y="689610"/>
                </a:lnTo>
                <a:lnTo>
                  <a:pt x="2086356" y="701802"/>
                </a:lnTo>
                <a:lnTo>
                  <a:pt x="2098548" y="706374"/>
                </a:lnTo>
                <a:lnTo>
                  <a:pt x="2112776" y="711751"/>
                </a:lnTo>
                <a:lnTo>
                  <a:pt x="2154812" y="731766"/>
                </a:lnTo>
                <a:lnTo>
                  <a:pt x="2194461" y="757377"/>
                </a:lnTo>
                <a:lnTo>
                  <a:pt x="2229907" y="788289"/>
                </a:lnTo>
                <a:lnTo>
                  <a:pt x="2259333" y="824207"/>
                </a:lnTo>
                <a:lnTo>
                  <a:pt x="2280923" y="864837"/>
                </a:lnTo>
                <a:lnTo>
                  <a:pt x="2289914" y="893825"/>
                </a:lnTo>
                <a:lnTo>
                  <a:pt x="2302826" y="893825"/>
                </a:lnTo>
                <a:close/>
              </a:path>
              <a:path w="2593848" h="893825">
                <a:moveTo>
                  <a:pt x="2593848" y="444246"/>
                </a:moveTo>
                <a:lnTo>
                  <a:pt x="2583180" y="437388"/>
                </a:lnTo>
                <a:lnTo>
                  <a:pt x="2570819" y="455891"/>
                </a:lnTo>
                <a:lnTo>
                  <a:pt x="2562767" y="466072"/>
                </a:lnTo>
                <a:lnTo>
                  <a:pt x="2526400" y="500566"/>
                </a:lnTo>
                <a:lnTo>
                  <a:pt x="2490978" y="525018"/>
                </a:lnTo>
                <a:lnTo>
                  <a:pt x="2497836" y="536448"/>
                </a:lnTo>
                <a:lnTo>
                  <a:pt x="2533081" y="511535"/>
                </a:lnTo>
                <a:lnTo>
                  <a:pt x="2569051" y="477946"/>
                </a:lnTo>
                <a:lnTo>
                  <a:pt x="2585466" y="457200"/>
                </a:lnTo>
                <a:lnTo>
                  <a:pt x="2593848" y="444246"/>
                </a:lnTo>
                <a:close/>
              </a:path>
              <a:path w="2593848" h="893825">
                <a:moveTo>
                  <a:pt x="2373630" y="150876"/>
                </a:moveTo>
                <a:lnTo>
                  <a:pt x="2373630" y="139446"/>
                </a:lnTo>
                <a:lnTo>
                  <a:pt x="2370582" y="117348"/>
                </a:lnTo>
                <a:lnTo>
                  <a:pt x="2368296" y="106680"/>
                </a:lnTo>
                <a:lnTo>
                  <a:pt x="2356104" y="109728"/>
                </a:lnTo>
                <a:lnTo>
                  <a:pt x="2358390" y="120396"/>
                </a:lnTo>
                <a:lnTo>
                  <a:pt x="2359914" y="130302"/>
                </a:lnTo>
                <a:lnTo>
                  <a:pt x="2360676" y="140208"/>
                </a:lnTo>
                <a:lnTo>
                  <a:pt x="2360676" y="150876"/>
                </a:lnTo>
                <a:lnTo>
                  <a:pt x="2373630" y="150876"/>
                </a:lnTo>
                <a:close/>
              </a:path>
              <a:path w="2593848" h="893825">
                <a:moveTo>
                  <a:pt x="1811274" y="9906"/>
                </a:moveTo>
                <a:lnTo>
                  <a:pt x="1802892" y="0"/>
                </a:lnTo>
                <a:lnTo>
                  <a:pt x="1791447" y="9818"/>
                </a:lnTo>
                <a:lnTo>
                  <a:pt x="1782543" y="18894"/>
                </a:lnTo>
                <a:lnTo>
                  <a:pt x="1773964" y="28273"/>
                </a:lnTo>
                <a:lnTo>
                  <a:pt x="1765749" y="37972"/>
                </a:lnTo>
                <a:lnTo>
                  <a:pt x="1757934" y="48006"/>
                </a:lnTo>
                <a:lnTo>
                  <a:pt x="1753362" y="55626"/>
                </a:lnTo>
                <a:lnTo>
                  <a:pt x="1764030" y="62484"/>
                </a:lnTo>
                <a:lnTo>
                  <a:pt x="1769948" y="53090"/>
                </a:lnTo>
                <a:lnTo>
                  <a:pt x="1777940" y="42848"/>
                </a:lnTo>
                <a:lnTo>
                  <a:pt x="1785851" y="33566"/>
                </a:lnTo>
                <a:lnTo>
                  <a:pt x="1794428" y="24773"/>
                </a:lnTo>
                <a:lnTo>
                  <a:pt x="1804416" y="16002"/>
                </a:lnTo>
                <a:lnTo>
                  <a:pt x="1811274" y="9906"/>
                </a:lnTo>
                <a:close/>
              </a:path>
              <a:path w="2593848" h="893825">
                <a:moveTo>
                  <a:pt x="1335024" y="41910"/>
                </a:moveTo>
                <a:lnTo>
                  <a:pt x="1304544" y="70866"/>
                </a:lnTo>
                <a:lnTo>
                  <a:pt x="1299972" y="82296"/>
                </a:lnTo>
                <a:lnTo>
                  <a:pt x="1312164" y="86868"/>
                </a:lnTo>
                <a:lnTo>
                  <a:pt x="1315974" y="74676"/>
                </a:lnTo>
                <a:lnTo>
                  <a:pt x="1321308" y="63246"/>
                </a:lnTo>
                <a:lnTo>
                  <a:pt x="1327404" y="52578"/>
                </a:lnTo>
                <a:lnTo>
                  <a:pt x="1335024" y="41910"/>
                </a:lnTo>
                <a:close/>
              </a:path>
              <a:path w="2593848" h="893825">
                <a:moveTo>
                  <a:pt x="862584" y="140208"/>
                </a:moveTo>
                <a:lnTo>
                  <a:pt x="842772" y="127254"/>
                </a:lnTo>
                <a:lnTo>
                  <a:pt x="822198" y="115824"/>
                </a:lnTo>
                <a:lnTo>
                  <a:pt x="800100" y="104394"/>
                </a:lnTo>
                <a:lnTo>
                  <a:pt x="777240" y="94488"/>
                </a:lnTo>
                <a:lnTo>
                  <a:pt x="771906" y="105918"/>
                </a:lnTo>
                <a:lnTo>
                  <a:pt x="794766" y="116586"/>
                </a:lnTo>
                <a:lnTo>
                  <a:pt x="816102" y="127254"/>
                </a:lnTo>
                <a:lnTo>
                  <a:pt x="836676" y="138684"/>
                </a:lnTo>
                <a:lnTo>
                  <a:pt x="855726" y="150876"/>
                </a:lnTo>
                <a:lnTo>
                  <a:pt x="862584" y="140208"/>
                </a:lnTo>
                <a:close/>
              </a:path>
              <a:path w="2593848" h="893825">
                <a:moveTo>
                  <a:pt x="136398" y="453390"/>
                </a:moveTo>
                <a:lnTo>
                  <a:pt x="131826" y="441198"/>
                </a:lnTo>
                <a:lnTo>
                  <a:pt x="127254" y="429768"/>
                </a:lnTo>
                <a:lnTo>
                  <a:pt x="124206" y="418338"/>
                </a:lnTo>
                <a:lnTo>
                  <a:pt x="121920" y="406908"/>
                </a:lnTo>
                <a:lnTo>
                  <a:pt x="108966" y="409194"/>
                </a:lnTo>
                <a:lnTo>
                  <a:pt x="112014" y="422148"/>
                </a:lnTo>
                <a:lnTo>
                  <a:pt x="119634" y="446532"/>
                </a:lnTo>
                <a:lnTo>
                  <a:pt x="124206" y="457962"/>
                </a:lnTo>
                <a:lnTo>
                  <a:pt x="136398" y="453390"/>
                </a:lnTo>
                <a:close/>
              </a:path>
            </a:pathLst>
          </a:custGeom>
          <a:solidFill>
            <a:srgbClr val="000000"/>
          </a:solidFill>
        </p:spPr>
        <p:txBody>
          <a:bodyPr wrap="square" lIns="0" tIns="0" rIns="0" bIns="0" rtlCol="0">
            <a:noAutofit/>
          </a:bodyPr>
          <a:lstStyle/>
          <a:p>
            <a:endParaRPr/>
          </a:p>
        </p:txBody>
      </p:sp>
      <p:sp>
        <p:nvSpPr>
          <p:cNvPr id="5" name="object 5"/>
          <p:cNvSpPr/>
          <p:nvPr/>
        </p:nvSpPr>
        <p:spPr>
          <a:xfrm>
            <a:off x="7192771" y="1786382"/>
            <a:ext cx="2088895" cy="629157"/>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457200" y="2415539"/>
            <a:ext cx="9144000" cy="979170"/>
          </a:xfrm>
          <a:prstGeom prst="rect">
            <a:avLst/>
          </a:prstGeom>
          <a:blipFill>
            <a:blip r:embed="rId4" cstate="print"/>
            <a:stretch>
              <a:fillRect/>
            </a:stretch>
          </a:blipFill>
        </p:spPr>
        <p:txBody>
          <a:bodyPr wrap="square" lIns="0" tIns="0" rIns="0" bIns="0" rtlCol="0">
            <a:noAutofit/>
          </a:bodyPr>
          <a:lstStyle/>
          <a:p>
            <a:endParaRPr/>
          </a:p>
        </p:txBody>
      </p:sp>
      <p:sp>
        <p:nvSpPr>
          <p:cNvPr id="7" name="object 7"/>
          <p:cNvSpPr/>
          <p:nvPr/>
        </p:nvSpPr>
        <p:spPr>
          <a:xfrm>
            <a:off x="6843057" y="2415539"/>
            <a:ext cx="2553694" cy="485748"/>
          </a:xfrm>
          <a:custGeom>
            <a:avLst/>
            <a:gdLst/>
            <a:ahLst/>
            <a:cxnLst/>
            <a:rect l="l" t="t" r="r" b="b"/>
            <a:pathLst>
              <a:path w="2553694" h="485748">
                <a:moveTo>
                  <a:pt x="2553694" y="0"/>
                </a:moveTo>
                <a:lnTo>
                  <a:pt x="2101" y="0"/>
                </a:lnTo>
                <a:lnTo>
                  <a:pt x="560" y="11505"/>
                </a:lnTo>
                <a:lnTo>
                  <a:pt x="0" y="23368"/>
                </a:lnTo>
                <a:lnTo>
                  <a:pt x="470" y="35291"/>
                </a:lnTo>
                <a:lnTo>
                  <a:pt x="11068" y="78937"/>
                </a:lnTo>
                <a:lnTo>
                  <a:pt x="37147" y="122182"/>
                </a:lnTo>
                <a:lnTo>
                  <a:pt x="76213" y="159203"/>
                </a:lnTo>
                <a:lnTo>
                  <a:pt x="108382" y="179832"/>
                </a:lnTo>
                <a:lnTo>
                  <a:pt x="144689" y="196803"/>
                </a:lnTo>
                <a:lnTo>
                  <a:pt x="184480" y="209760"/>
                </a:lnTo>
                <a:lnTo>
                  <a:pt x="227101" y="218346"/>
                </a:lnTo>
                <a:lnTo>
                  <a:pt x="271898" y="222205"/>
                </a:lnTo>
                <a:lnTo>
                  <a:pt x="294908" y="222250"/>
                </a:lnTo>
                <a:lnTo>
                  <a:pt x="318218" y="220980"/>
                </a:lnTo>
                <a:lnTo>
                  <a:pt x="321266" y="225552"/>
                </a:lnTo>
                <a:lnTo>
                  <a:pt x="323552" y="227838"/>
                </a:lnTo>
                <a:lnTo>
                  <a:pt x="346256" y="252018"/>
                </a:lnTo>
                <a:lnTo>
                  <a:pt x="371275" y="274476"/>
                </a:lnTo>
                <a:lnTo>
                  <a:pt x="427543" y="314096"/>
                </a:lnTo>
                <a:lnTo>
                  <a:pt x="490935" y="346447"/>
                </a:lnTo>
                <a:lnTo>
                  <a:pt x="560028" y="371277"/>
                </a:lnTo>
                <a:lnTo>
                  <a:pt x="633400" y="388334"/>
                </a:lnTo>
                <a:lnTo>
                  <a:pt x="671246" y="393869"/>
                </a:lnTo>
                <a:lnTo>
                  <a:pt x="709630" y="397367"/>
                </a:lnTo>
                <a:lnTo>
                  <a:pt x="748372" y="398797"/>
                </a:lnTo>
                <a:lnTo>
                  <a:pt x="787295" y="398126"/>
                </a:lnTo>
                <a:lnTo>
                  <a:pt x="826222" y="395323"/>
                </a:lnTo>
                <a:lnTo>
                  <a:pt x="864974" y="390357"/>
                </a:lnTo>
                <a:lnTo>
                  <a:pt x="903374" y="383197"/>
                </a:lnTo>
                <a:lnTo>
                  <a:pt x="941245" y="373810"/>
                </a:lnTo>
                <a:lnTo>
                  <a:pt x="978408" y="362166"/>
                </a:lnTo>
                <a:lnTo>
                  <a:pt x="1014686" y="348234"/>
                </a:lnTo>
                <a:lnTo>
                  <a:pt x="1023353" y="357034"/>
                </a:lnTo>
                <a:lnTo>
                  <a:pt x="1062025" y="389822"/>
                </a:lnTo>
                <a:lnTo>
                  <a:pt x="1094909" y="411705"/>
                </a:lnTo>
                <a:lnTo>
                  <a:pt x="1130776" y="431078"/>
                </a:lnTo>
                <a:lnTo>
                  <a:pt x="1169318" y="447771"/>
                </a:lnTo>
                <a:lnTo>
                  <a:pt x="1210226" y="461615"/>
                </a:lnTo>
                <a:lnTo>
                  <a:pt x="1253192" y="472440"/>
                </a:lnTo>
                <a:lnTo>
                  <a:pt x="1323353" y="483122"/>
                </a:lnTo>
                <a:lnTo>
                  <a:pt x="1393215" y="485748"/>
                </a:lnTo>
                <a:lnTo>
                  <a:pt x="1427697" y="484181"/>
                </a:lnTo>
                <a:lnTo>
                  <a:pt x="1495094" y="475568"/>
                </a:lnTo>
                <a:lnTo>
                  <a:pt x="1559501" y="460021"/>
                </a:lnTo>
                <a:lnTo>
                  <a:pt x="1619843" y="437990"/>
                </a:lnTo>
                <a:lnTo>
                  <a:pt x="1675045" y="409925"/>
                </a:lnTo>
                <a:lnTo>
                  <a:pt x="1724029" y="376274"/>
                </a:lnTo>
                <a:lnTo>
                  <a:pt x="1765720" y="337486"/>
                </a:lnTo>
                <a:lnTo>
                  <a:pt x="1799042" y="294009"/>
                </a:lnTo>
                <a:lnTo>
                  <a:pt x="1812228" y="270653"/>
                </a:lnTo>
                <a:lnTo>
                  <a:pt x="1823740" y="275063"/>
                </a:lnTo>
                <a:lnTo>
                  <a:pt x="1871524" y="289992"/>
                </a:lnTo>
                <a:lnTo>
                  <a:pt x="1908933" y="298180"/>
                </a:lnTo>
                <a:lnTo>
                  <a:pt x="1947411" y="303619"/>
                </a:lnTo>
                <a:lnTo>
                  <a:pt x="1986712" y="306152"/>
                </a:lnTo>
                <a:lnTo>
                  <a:pt x="1999952" y="306324"/>
                </a:lnTo>
                <a:lnTo>
                  <a:pt x="2030861" y="305672"/>
                </a:lnTo>
                <a:lnTo>
                  <a:pt x="2090641" y="299287"/>
                </a:lnTo>
                <a:lnTo>
                  <a:pt x="2147109" y="286573"/>
                </a:lnTo>
                <a:lnTo>
                  <a:pt x="2199549" y="268066"/>
                </a:lnTo>
                <a:lnTo>
                  <a:pt x="2247247" y="244300"/>
                </a:lnTo>
                <a:lnTo>
                  <a:pt x="2289488" y="215813"/>
                </a:lnTo>
                <a:lnTo>
                  <a:pt x="2325558" y="183139"/>
                </a:lnTo>
                <a:lnTo>
                  <a:pt x="2354740" y="146814"/>
                </a:lnTo>
                <a:lnTo>
                  <a:pt x="2376321" y="107373"/>
                </a:lnTo>
                <a:lnTo>
                  <a:pt x="2389586" y="65352"/>
                </a:lnTo>
                <a:lnTo>
                  <a:pt x="2392876" y="43542"/>
                </a:lnTo>
                <a:lnTo>
                  <a:pt x="2406078" y="41782"/>
                </a:lnTo>
                <a:lnTo>
                  <a:pt x="2444993" y="34841"/>
                </a:lnTo>
                <a:lnTo>
                  <a:pt x="2482715" y="25491"/>
                </a:lnTo>
                <a:lnTo>
                  <a:pt x="2519040" y="13833"/>
                </a:lnTo>
                <a:lnTo>
                  <a:pt x="2542381" y="4829"/>
                </a:lnTo>
                <a:lnTo>
                  <a:pt x="2553694" y="0"/>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7777399" y="2703727"/>
            <a:ext cx="78820" cy="79232"/>
          </a:xfrm>
          <a:custGeom>
            <a:avLst/>
            <a:gdLst/>
            <a:ahLst/>
            <a:cxnLst/>
            <a:rect l="l" t="t" r="r" b="b"/>
            <a:pathLst>
              <a:path w="78820" h="79232">
                <a:moveTo>
                  <a:pt x="78820" y="39472"/>
                </a:moveTo>
                <a:lnTo>
                  <a:pt x="50271" y="2210"/>
                </a:lnTo>
                <a:lnTo>
                  <a:pt x="34915" y="0"/>
                </a:lnTo>
                <a:lnTo>
                  <a:pt x="23242" y="2943"/>
                </a:lnTo>
                <a:lnTo>
                  <a:pt x="13245" y="9626"/>
                </a:lnTo>
                <a:lnTo>
                  <a:pt x="5593" y="20028"/>
                </a:lnTo>
                <a:lnTo>
                  <a:pt x="955" y="34127"/>
                </a:lnTo>
                <a:lnTo>
                  <a:pt x="0" y="51902"/>
                </a:lnTo>
                <a:lnTo>
                  <a:pt x="6090" y="63189"/>
                </a:lnTo>
                <a:lnTo>
                  <a:pt x="15962" y="71931"/>
                </a:lnTo>
                <a:lnTo>
                  <a:pt x="29254" y="77491"/>
                </a:lnTo>
                <a:lnTo>
                  <a:pt x="45604" y="79232"/>
                </a:lnTo>
                <a:lnTo>
                  <a:pt x="58703" y="74481"/>
                </a:lnTo>
                <a:lnTo>
                  <a:pt x="69242" y="65734"/>
                </a:lnTo>
                <a:lnTo>
                  <a:pt x="76266" y="53797"/>
                </a:lnTo>
                <a:lnTo>
                  <a:pt x="78820" y="39472"/>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7725962" y="2678921"/>
            <a:ext cx="159975" cy="159750"/>
          </a:xfrm>
          <a:custGeom>
            <a:avLst/>
            <a:gdLst/>
            <a:ahLst/>
            <a:cxnLst/>
            <a:rect l="l" t="t" r="r" b="b"/>
            <a:pathLst>
              <a:path w="159975" h="159750">
                <a:moveTo>
                  <a:pt x="159975" y="80280"/>
                </a:moveTo>
                <a:lnTo>
                  <a:pt x="146175" y="35848"/>
                </a:lnTo>
                <a:lnTo>
                  <a:pt x="115307" y="9650"/>
                </a:lnTo>
                <a:lnTo>
                  <a:pt x="70401" y="0"/>
                </a:lnTo>
                <a:lnTo>
                  <a:pt x="57414" y="2626"/>
                </a:lnTo>
                <a:lnTo>
                  <a:pt x="24314" y="23014"/>
                </a:lnTo>
                <a:lnTo>
                  <a:pt x="3966" y="59695"/>
                </a:lnTo>
                <a:lnTo>
                  <a:pt x="0" y="91633"/>
                </a:lnTo>
                <a:lnTo>
                  <a:pt x="2925" y="104260"/>
                </a:lnTo>
                <a:lnTo>
                  <a:pt x="23745" y="136448"/>
                </a:lnTo>
                <a:lnTo>
                  <a:pt x="60934" y="156118"/>
                </a:lnTo>
                <a:lnTo>
                  <a:pt x="93743" y="159750"/>
                </a:lnTo>
                <a:lnTo>
                  <a:pt x="107470" y="155972"/>
                </a:lnTo>
                <a:lnTo>
                  <a:pt x="141071" y="132176"/>
                </a:lnTo>
                <a:lnTo>
                  <a:pt x="158684" y="94698"/>
                </a:lnTo>
                <a:lnTo>
                  <a:pt x="159975" y="80280"/>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7630439" y="2721124"/>
            <a:ext cx="241019" cy="241383"/>
          </a:xfrm>
          <a:custGeom>
            <a:avLst/>
            <a:gdLst/>
            <a:ahLst/>
            <a:cxnLst/>
            <a:rect l="l" t="t" r="r" b="b"/>
            <a:pathLst>
              <a:path w="241019" h="241383">
                <a:moveTo>
                  <a:pt x="241019" y="121135"/>
                </a:moveTo>
                <a:lnTo>
                  <a:pt x="230457" y="71542"/>
                </a:lnTo>
                <a:lnTo>
                  <a:pt x="207406" y="37461"/>
                </a:lnTo>
                <a:lnTo>
                  <a:pt x="174128" y="13012"/>
                </a:lnTo>
                <a:lnTo>
                  <a:pt x="133181" y="858"/>
                </a:lnTo>
                <a:lnTo>
                  <a:pt x="118271" y="0"/>
                </a:lnTo>
                <a:lnTo>
                  <a:pt x="104351" y="1060"/>
                </a:lnTo>
                <a:lnTo>
                  <a:pt x="65884" y="13257"/>
                </a:lnTo>
                <a:lnTo>
                  <a:pt x="34201" y="37653"/>
                </a:lnTo>
                <a:lnTo>
                  <a:pt x="11677" y="72552"/>
                </a:lnTo>
                <a:lnTo>
                  <a:pt x="689" y="116255"/>
                </a:lnTo>
                <a:lnTo>
                  <a:pt x="0" y="132485"/>
                </a:lnTo>
                <a:lnTo>
                  <a:pt x="2140" y="146318"/>
                </a:lnTo>
                <a:lnTo>
                  <a:pt x="17605" y="184089"/>
                </a:lnTo>
                <a:lnTo>
                  <a:pt x="44953" y="214254"/>
                </a:lnTo>
                <a:lnTo>
                  <a:pt x="82015" y="234217"/>
                </a:lnTo>
                <a:lnTo>
                  <a:pt x="126622" y="241383"/>
                </a:lnTo>
                <a:lnTo>
                  <a:pt x="141041" y="239793"/>
                </a:lnTo>
                <a:lnTo>
                  <a:pt x="180555" y="225484"/>
                </a:lnTo>
                <a:lnTo>
                  <a:pt x="212268" y="199060"/>
                </a:lnTo>
                <a:lnTo>
                  <a:pt x="233362" y="163338"/>
                </a:lnTo>
                <a:lnTo>
                  <a:pt x="241019" y="121135"/>
                </a:lnTo>
                <a:close/>
              </a:path>
            </a:pathLst>
          </a:custGeom>
          <a:solidFill>
            <a:srgbClr val="FFFFFF"/>
          </a:solidFill>
        </p:spPr>
        <p:txBody>
          <a:bodyPr wrap="square" lIns="0" tIns="0" rIns="0" bIns="0" rtlCol="0">
            <a:noAutofit/>
          </a:bodyPr>
          <a:lstStyle/>
          <a:p>
            <a:endParaRPr/>
          </a:p>
        </p:txBody>
      </p:sp>
      <p:sp>
        <p:nvSpPr>
          <p:cNvPr id="11" name="object 11"/>
          <p:cNvSpPr/>
          <p:nvPr/>
        </p:nvSpPr>
        <p:spPr>
          <a:xfrm>
            <a:off x="6836901" y="2415540"/>
            <a:ext cx="2575570" cy="491754"/>
          </a:xfrm>
          <a:custGeom>
            <a:avLst/>
            <a:gdLst/>
            <a:ahLst/>
            <a:cxnLst/>
            <a:rect l="l" t="t" r="r" b="b"/>
            <a:pathLst>
              <a:path w="2575570" h="491754">
                <a:moveTo>
                  <a:pt x="15046" y="0"/>
                </a:moveTo>
                <a:lnTo>
                  <a:pt x="2237" y="0"/>
                </a:lnTo>
                <a:lnTo>
                  <a:pt x="1454" y="4291"/>
                </a:lnTo>
                <a:lnTo>
                  <a:pt x="281" y="15612"/>
                </a:lnTo>
                <a:lnTo>
                  <a:pt x="0" y="27002"/>
                </a:lnTo>
                <a:lnTo>
                  <a:pt x="625" y="38433"/>
                </a:lnTo>
                <a:lnTo>
                  <a:pt x="2174" y="49879"/>
                </a:lnTo>
                <a:lnTo>
                  <a:pt x="4662" y="61312"/>
                </a:lnTo>
                <a:lnTo>
                  <a:pt x="8106" y="72705"/>
                </a:lnTo>
                <a:lnTo>
                  <a:pt x="12015" y="82731"/>
                </a:lnTo>
                <a:lnTo>
                  <a:pt x="12015" y="25398"/>
                </a:lnTo>
                <a:lnTo>
                  <a:pt x="14539" y="1675"/>
                </a:lnTo>
                <a:lnTo>
                  <a:pt x="15046" y="0"/>
                </a:lnTo>
                <a:close/>
              </a:path>
              <a:path w="2575570" h="491754">
                <a:moveTo>
                  <a:pt x="2575570" y="0"/>
                </a:moveTo>
                <a:lnTo>
                  <a:pt x="2544439" y="0"/>
                </a:lnTo>
                <a:lnTo>
                  <a:pt x="2540373" y="1856"/>
                </a:lnTo>
                <a:lnTo>
                  <a:pt x="2506018" y="14624"/>
                </a:lnTo>
                <a:lnTo>
                  <a:pt x="2470817" y="24885"/>
                </a:lnTo>
                <a:lnTo>
                  <a:pt x="2435125" y="32501"/>
                </a:lnTo>
                <a:lnTo>
                  <a:pt x="2399300" y="37337"/>
                </a:lnTo>
                <a:lnTo>
                  <a:pt x="2385584" y="38861"/>
                </a:lnTo>
                <a:lnTo>
                  <a:pt x="2382536" y="38861"/>
                </a:lnTo>
                <a:lnTo>
                  <a:pt x="2380250" y="41147"/>
                </a:lnTo>
                <a:lnTo>
                  <a:pt x="2380250" y="44195"/>
                </a:lnTo>
                <a:lnTo>
                  <a:pt x="2379488" y="57911"/>
                </a:lnTo>
                <a:lnTo>
                  <a:pt x="2370653" y="100690"/>
                </a:lnTo>
                <a:lnTo>
                  <a:pt x="2351365" y="141931"/>
                </a:lnTo>
                <a:lnTo>
                  <a:pt x="2323759" y="178705"/>
                </a:lnTo>
                <a:lnTo>
                  <a:pt x="2289710" y="210711"/>
                </a:lnTo>
                <a:lnTo>
                  <a:pt x="2251093" y="237644"/>
                </a:lnTo>
                <a:lnTo>
                  <a:pt x="2209782" y="259202"/>
                </a:lnTo>
                <a:lnTo>
                  <a:pt x="2167652" y="275081"/>
                </a:lnTo>
                <a:lnTo>
                  <a:pt x="2120125" y="288195"/>
                </a:lnTo>
                <a:lnTo>
                  <a:pt x="2077184" y="295525"/>
                </a:lnTo>
                <a:lnTo>
                  <a:pt x="2033264" y="299354"/>
                </a:lnTo>
                <a:lnTo>
                  <a:pt x="2003717" y="299923"/>
                </a:lnTo>
                <a:lnTo>
                  <a:pt x="1988925" y="299603"/>
                </a:lnTo>
                <a:lnTo>
                  <a:pt x="1944731" y="296193"/>
                </a:lnTo>
                <a:lnTo>
                  <a:pt x="1901243" y="289044"/>
                </a:lnTo>
                <a:lnTo>
                  <a:pt x="1858937" y="278048"/>
                </a:lnTo>
                <a:lnTo>
                  <a:pt x="1811036" y="260603"/>
                </a:lnTo>
                <a:lnTo>
                  <a:pt x="1807988" y="259079"/>
                </a:lnTo>
                <a:lnTo>
                  <a:pt x="1804940" y="260603"/>
                </a:lnTo>
                <a:lnTo>
                  <a:pt x="1773472" y="313775"/>
                </a:lnTo>
                <a:lnTo>
                  <a:pt x="1747050" y="345257"/>
                </a:lnTo>
                <a:lnTo>
                  <a:pt x="1716939" y="373360"/>
                </a:lnTo>
                <a:lnTo>
                  <a:pt x="1683546" y="398105"/>
                </a:lnTo>
                <a:lnTo>
                  <a:pt x="1647280" y="419514"/>
                </a:lnTo>
                <a:lnTo>
                  <a:pt x="1608550" y="437608"/>
                </a:lnTo>
                <a:lnTo>
                  <a:pt x="1567763" y="452410"/>
                </a:lnTo>
                <a:lnTo>
                  <a:pt x="1525327" y="463942"/>
                </a:lnTo>
                <a:lnTo>
                  <a:pt x="1481651" y="472224"/>
                </a:lnTo>
                <a:lnTo>
                  <a:pt x="1437142" y="477278"/>
                </a:lnTo>
                <a:lnTo>
                  <a:pt x="1392210" y="479127"/>
                </a:lnTo>
                <a:lnTo>
                  <a:pt x="1347261" y="477792"/>
                </a:lnTo>
                <a:lnTo>
                  <a:pt x="1302705" y="473294"/>
                </a:lnTo>
                <a:lnTo>
                  <a:pt x="1258950" y="465656"/>
                </a:lnTo>
                <a:lnTo>
                  <a:pt x="1216403" y="454899"/>
                </a:lnTo>
                <a:lnTo>
                  <a:pt x="1175472" y="441045"/>
                </a:lnTo>
                <a:lnTo>
                  <a:pt x="1136567" y="424115"/>
                </a:lnTo>
                <a:lnTo>
                  <a:pt x="1100095" y="404132"/>
                </a:lnTo>
                <a:lnTo>
                  <a:pt x="1066464" y="381117"/>
                </a:lnTo>
                <a:lnTo>
                  <a:pt x="1036082" y="355091"/>
                </a:lnTo>
                <a:lnTo>
                  <a:pt x="1023890" y="342137"/>
                </a:lnTo>
                <a:lnTo>
                  <a:pt x="1020842" y="341375"/>
                </a:lnTo>
                <a:lnTo>
                  <a:pt x="963912" y="362449"/>
                </a:lnTo>
                <a:lnTo>
                  <a:pt x="896791" y="379593"/>
                </a:lnTo>
                <a:lnTo>
                  <a:pt x="826165" y="389675"/>
                </a:lnTo>
                <a:lnTo>
                  <a:pt x="753517" y="392528"/>
                </a:lnTo>
                <a:lnTo>
                  <a:pt x="716897" y="391191"/>
                </a:lnTo>
                <a:lnTo>
                  <a:pt x="643991" y="382885"/>
                </a:lnTo>
                <a:lnTo>
                  <a:pt x="572765" y="366930"/>
                </a:lnTo>
                <a:lnTo>
                  <a:pt x="504699" y="343159"/>
                </a:lnTo>
                <a:lnTo>
                  <a:pt x="441276" y="311403"/>
                </a:lnTo>
                <a:lnTo>
                  <a:pt x="383976" y="271494"/>
                </a:lnTo>
                <a:lnTo>
                  <a:pt x="334280" y="223265"/>
                </a:lnTo>
                <a:lnTo>
                  <a:pt x="328946" y="217169"/>
                </a:lnTo>
                <a:lnTo>
                  <a:pt x="327422" y="215645"/>
                </a:lnTo>
                <a:lnTo>
                  <a:pt x="325898" y="214883"/>
                </a:lnTo>
                <a:lnTo>
                  <a:pt x="323612" y="214883"/>
                </a:lnTo>
                <a:lnTo>
                  <a:pt x="309134" y="215645"/>
                </a:lnTo>
                <a:lnTo>
                  <a:pt x="282478" y="217202"/>
                </a:lnTo>
                <a:lnTo>
                  <a:pt x="255228" y="216158"/>
                </a:lnTo>
                <a:lnTo>
                  <a:pt x="200400" y="206789"/>
                </a:lnTo>
                <a:lnTo>
                  <a:pt x="147552" y="188585"/>
                </a:lnTo>
                <a:lnTo>
                  <a:pt x="99584" y="162592"/>
                </a:lnTo>
                <a:lnTo>
                  <a:pt x="59399" y="129858"/>
                </a:lnTo>
                <a:lnTo>
                  <a:pt x="29895" y="91430"/>
                </a:lnTo>
                <a:lnTo>
                  <a:pt x="13975" y="48353"/>
                </a:lnTo>
                <a:lnTo>
                  <a:pt x="12015" y="25398"/>
                </a:lnTo>
                <a:lnTo>
                  <a:pt x="12015" y="82731"/>
                </a:lnTo>
                <a:lnTo>
                  <a:pt x="31766" y="117347"/>
                </a:lnTo>
                <a:lnTo>
                  <a:pt x="65746" y="153915"/>
                </a:lnTo>
                <a:lnTo>
                  <a:pt x="98610" y="178112"/>
                </a:lnTo>
                <a:lnTo>
                  <a:pt x="134941" y="197306"/>
                </a:lnTo>
                <a:lnTo>
                  <a:pt x="173764" y="211763"/>
                </a:lnTo>
                <a:lnTo>
                  <a:pt x="214101" y="221747"/>
                </a:lnTo>
                <a:lnTo>
                  <a:pt x="255228" y="227544"/>
                </a:lnTo>
                <a:lnTo>
                  <a:pt x="295418" y="229361"/>
                </a:lnTo>
                <a:lnTo>
                  <a:pt x="319040" y="228118"/>
                </a:lnTo>
                <a:lnTo>
                  <a:pt x="319040" y="225551"/>
                </a:lnTo>
                <a:lnTo>
                  <a:pt x="324374" y="227837"/>
                </a:lnTo>
                <a:lnTo>
                  <a:pt x="324374" y="231647"/>
                </a:lnTo>
                <a:lnTo>
                  <a:pt x="348756" y="257301"/>
                </a:lnTo>
                <a:lnTo>
                  <a:pt x="403686" y="302276"/>
                </a:lnTo>
                <a:lnTo>
                  <a:pt x="465586" y="338933"/>
                </a:lnTo>
                <a:lnTo>
                  <a:pt x="532951" y="367417"/>
                </a:lnTo>
                <a:lnTo>
                  <a:pt x="604281" y="387874"/>
                </a:lnTo>
                <a:lnTo>
                  <a:pt x="678070" y="400453"/>
                </a:lnTo>
                <a:lnTo>
                  <a:pt x="752817" y="405298"/>
                </a:lnTo>
                <a:lnTo>
                  <a:pt x="790079" y="404866"/>
                </a:lnTo>
                <a:lnTo>
                  <a:pt x="863444" y="398386"/>
                </a:lnTo>
                <a:lnTo>
                  <a:pt x="934008" y="384540"/>
                </a:lnTo>
                <a:lnTo>
                  <a:pt x="1000268" y="363473"/>
                </a:lnTo>
                <a:lnTo>
                  <a:pt x="1016270" y="357073"/>
                </a:lnTo>
                <a:lnTo>
                  <a:pt x="1016270" y="352805"/>
                </a:lnTo>
                <a:lnTo>
                  <a:pt x="1023128" y="354329"/>
                </a:lnTo>
                <a:lnTo>
                  <a:pt x="1023128" y="359663"/>
                </a:lnTo>
                <a:lnTo>
                  <a:pt x="1027700" y="364235"/>
                </a:lnTo>
                <a:lnTo>
                  <a:pt x="1059018" y="391193"/>
                </a:lnTo>
                <a:lnTo>
                  <a:pt x="1093671" y="414993"/>
                </a:lnTo>
                <a:lnTo>
                  <a:pt x="1131239" y="435617"/>
                </a:lnTo>
                <a:lnTo>
                  <a:pt x="1171299" y="453050"/>
                </a:lnTo>
                <a:lnTo>
                  <a:pt x="1213431" y="467275"/>
                </a:lnTo>
                <a:lnTo>
                  <a:pt x="1257212" y="478274"/>
                </a:lnTo>
                <a:lnTo>
                  <a:pt x="1302221" y="486032"/>
                </a:lnTo>
                <a:lnTo>
                  <a:pt x="1348037" y="490530"/>
                </a:lnTo>
                <a:lnTo>
                  <a:pt x="1394237" y="491754"/>
                </a:lnTo>
                <a:lnTo>
                  <a:pt x="1440400" y="489684"/>
                </a:lnTo>
                <a:lnTo>
                  <a:pt x="1486104" y="484306"/>
                </a:lnTo>
                <a:lnTo>
                  <a:pt x="1530928" y="475602"/>
                </a:lnTo>
                <a:lnTo>
                  <a:pt x="1574450" y="463555"/>
                </a:lnTo>
                <a:lnTo>
                  <a:pt x="1616248" y="448149"/>
                </a:lnTo>
                <a:lnTo>
                  <a:pt x="1655900" y="429367"/>
                </a:lnTo>
                <a:lnTo>
                  <a:pt x="1692986" y="407191"/>
                </a:lnTo>
                <a:lnTo>
                  <a:pt x="1727083" y="381606"/>
                </a:lnTo>
                <a:lnTo>
                  <a:pt x="1757770" y="352595"/>
                </a:lnTo>
                <a:lnTo>
                  <a:pt x="1784625" y="320140"/>
                </a:lnTo>
                <a:lnTo>
                  <a:pt x="1806464" y="285436"/>
                </a:lnTo>
                <a:lnTo>
                  <a:pt x="1806464" y="272033"/>
                </a:lnTo>
                <a:lnTo>
                  <a:pt x="1814846" y="268985"/>
                </a:lnTo>
                <a:lnTo>
                  <a:pt x="1814846" y="275386"/>
                </a:lnTo>
                <a:lnTo>
                  <a:pt x="1829324" y="281177"/>
                </a:lnTo>
                <a:lnTo>
                  <a:pt x="1890464" y="300257"/>
                </a:lnTo>
                <a:lnTo>
                  <a:pt x="1957882" y="310593"/>
                </a:lnTo>
                <a:lnTo>
                  <a:pt x="1993084" y="312430"/>
                </a:lnTo>
                <a:lnTo>
                  <a:pt x="2028821" y="312019"/>
                </a:lnTo>
                <a:lnTo>
                  <a:pt x="2100526" y="304371"/>
                </a:lnTo>
                <a:lnTo>
                  <a:pt x="2170239" y="287483"/>
                </a:lnTo>
                <a:lnTo>
                  <a:pt x="2235203" y="261190"/>
                </a:lnTo>
                <a:lnTo>
                  <a:pt x="2292662" y="225328"/>
                </a:lnTo>
                <a:lnTo>
                  <a:pt x="2339860" y="179731"/>
                </a:lnTo>
                <a:lnTo>
                  <a:pt x="2374039" y="124235"/>
                </a:lnTo>
                <a:lnTo>
                  <a:pt x="2387108" y="84407"/>
                </a:lnTo>
                <a:lnTo>
                  <a:pt x="2387108" y="51053"/>
                </a:lnTo>
                <a:lnTo>
                  <a:pt x="2392442" y="44957"/>
                </a:lnTo>
                <a:lnTo>
                  <a:pt x="2392442" y="50492"/>
                </a:lnTo>
                <a:lnTo>
                  <a:pt x="2401586" y="49529"/>
                </a:lnTo>
                <a:lnTo>
                  <a:pt x="2448642" y="42073"/>
                </a:lnTo>
                <a:lnTo>
                  <a:pt x="2498435" y="29558"/>
                </a:lnTo>
                <a:lnTo>
                  <a:pt x="2547164" y="12535"/>
                </a:lnTo>
                <a:lnTo>
                  <a:pt x="2563013" y="5827"/>
                </a:lnTo>
                <a:lnTo>
                  <a:pt x="2575570" y="0"/>
                </a:lnTo>
                <a:close/>
              </a:path>
              <a:path w="2575570" h="491754">
                <a:moveTo>
                  <a:pt x="324374" y="227837"/>
                </a:moveTo>
                <a:lnTo>
                  <a:pt x="319040" y="225551"/>
                </a:lnTo>
                <a:lnTo>
                  <a:pt x="321187" y="228005"/>
                </a:lnTo>
                <a:lnTo>
                  <a:pt x="324374" y="227837"/>
                </a:lnTo>
                <a:close/>
              </a:path>
              <a:path w="2575570" h="491754">
                <a:moveTo>
                  <a:pt x="321187" y="228005"/>
                </a:moveTo>
                <a:lnTo>
                  <a:pt x="319040" y="225551"/>
                </a:lnTo>
                <a:lnTo>
                  <a:pt x="319040" y="228118"/>
                </a:lnTo>
                <a:lnTo>
                  <a:pt x="321187" y="228005"/>
                </a:lnTo>
                <a:close/>
              </a:path>
              <a:path w="2575570" h="491754">
                <a:moveTo>
                  <a:pt x="324374" y="231647"/>
                </a:moveTo>
                <a:lnTo>
                  <a:pt x="324374" y="227837"/>
                </a:lnTo>
                <a:lnTo>
                  <a:pt x="321187" y="228005"/>
                </a:lnTo>
                <a:lnTo>
                  <a:pt x="324374" y="231647"/>
                </a:lnTo>
                <a:close/>
              </a:path>
              <a:path w="2575570" h="491754">
                <a:moveTo>
                  <a:pt x="1023128" y="354329"/>
                </a:moveTo>
                <a:lnTo>
                  <a:pt x="1016270" y="352805"/>
                </a:lnTo>
                <a:lnTo>
                  <a:pt x="1019318" y="355853"/>
                </a:lnTo>
                <a:lnTo>
                  <a:pt x="1023128" y="354329"/>
                </a:lnTo>
                <a:close/>
              </a:path>
              <a:path w="2575570" h="491754">
                <a:moveTo>
                  <a:pt x="1019318" y="355853"/>
                </a:moveTo>
                <a:lnTo>
                  <a:pt x="1016270" y="352805"/>
                </a:lnTo>
                <a:lnTo>
                  <a:pt x="1016270" y="357073"/>
                </a:lnTo>
                <a:lnTo>
                  <a:pt x="1019318" y="355853"/>
                </a:lnTo>
                <a:close/>
              </a:path>
              <a:path w="2575570" h="491754">
                <a:moveTo>
                  <a:pt x="1023128" y="359663"/>
                </a:moveTo>
                <a:lnTo>
                  <a:pt x="1023128" y="354329"/>
                </a:lnTo>
                <a:lnTo>
                  <a:pt x="1019318" y="355853"/>
                </a:lnTo>
                <a:lnTo>
                  <a:pt x="1023128" y="359663"/>
                </a:lnTo>
                <a:close/>
              </a:path>
              <a:path w="2575570" h="491754">
                <a:moveTo>
                  <a:pt x="1814846" y="268985"/>
                </a:moveTo>
                <a:lnTo>
                  <a:pt x="1806464" y="272033"/>
                </a:lnTo>
                <a:lnTo>
                  <a:pt x="1812179" y="274319"/>
                </a:lnTo>
                <a:lnTo>
                  <a:pt x="1814846" y="268985"/>
                </a:lnTo>
                <a:close/>
              </a:path>
              <a:path w="2575570" h="491754">
                <a:moveTo>
                  <a:pt x="1812179" y="274319"/>
                </a:moveTo>
                <a:lnTo>
                  <a:pt x="1806464" y="272033"/>
                </a:lnTo>
                <a:lnTo>
                  <a:pt x="1806464" y="285436"/>
                </a:lnTo>
                <a:lnTo>
                  <a:pt x="1807226" y="284225"/>
                </a:lnTo>
                <a:lnTo>
                  <a:pt x="1812179" y="274319"/>
                </a:lnTo>
                <a:close/>
              </a:path>
              <a:path w="2575570" h="491754">
                <a:moveTo>
                  <a:pt x="1814846" y="275386"/>
                </a:moveTo>
                <a:lnTo>
                  <a:pt x="1814846" y="268985"/>
                </a:lnTo>
                <a:lnTo>
                  <a:pt x="1812179" y="274319"/>
                </a:lnTo>
                <a:lnTo>
                  <a:pt x="1814846" y="275386"/>
                </a:lnTo>
                <a:close/>
              </a:path>
              <a:path w="2575570" h="491754">
                <a:moveTo>
                  <a:pt x="2392442" y="50492"/>
                </a:moveTo>
                <a:lnTo>
                  <a:pt x="2392442" y="44957"/>
                </a:lnTo>
                <a:lnTo>
                  <a:pt x="2387108" y="51053"/>
                </a:lnTo>
                <a:lnTo>
                  <a:pt x="2392442" y="50492"/>
                </a:lnTo>
                <a:close/>
              </a:path>
              <a:path w="2575570" h="491754">
                <a:moveTo>
                  <a:pt x="2392442" y="58673"/>
                </a:moveTo>
                <a:lnTo>
                  <a:pt x="2392442" y="50492"/>
                </a:lnTo>
                <a:lnTo>
                  <a:pt x="2387108" y="51053"/>
                </a:lnTo>
                <a:lnTo>
                  <a:pt x="2387108" y="84407"/>
                </a:lnTo>
                <a:lnTo>
                  <a:pt x="2392442" y="58673"/>
                </a:lnTo>
                <a:close/>
              </a:path>
            </a:pathLst>
          </a:custGeom>
          <a:solidFill>
            <a:srgbClr val="000000"/>
          </a:solidFill>
        </p:spPr>
        <p:txBody>
          <a:bodyPr wrap="square" lIns="0" tIns="0" rIns="0" bIns="0" rtlCol="0">
            <a:noAutofit/>
          </a:bodyPr>
          <a:lstStyle/>
          <a:p>
            <a:endParaRPr/>
          </a:p>
        </p:txBody>
      </p:sp>
      <p:sp>
        <p:nvSpPr>
          <p:cNvPr id="12" name="object 12"/>
          <p:cNvSpPr/>
          <p:nvPr/>
        </p:nvSpPr>
        <p:spPr>
          <a:xfrm>
            <a:off x="7769352" y="2697176"/>
            <a:ext cx="92964" cy="92688"/>
          </a:xfrm>
          <a:custGeom>
            <a:avLst/>
            <a:gdLst/>
            <a:ahLst/>
            <a:cxnLst/>
            <a:rect l="l" t="t" r="r" b="b"/>
            <a:pathLst>
              <a:path w="92964" h="92688">
                <a:moveTo>
                  <a:pt x="92964" y="50595"/>
                </a:moveTo>
                <a:lnTo>
                  <a:pt x="92964" y="41451"/>
                </a:lnTo>
                <a:lnTo>
                  <a:pt x="92202" y="36879"/>
                </a:lnTo>
                <a:lnTo>
                  <a:pt x="61445" y="2158"/>
                </a:lnTo>
                <a:lnTo>
                  <a:pt x="51001" y="0"/>
                </a:lnTo>
                <a:lnTo>
                  <a:pt x="40392" y="242"/>
                </a:lnTo>
                <a:lnTo>
                  <a:pt x="5851" y="23317"/>
                </a:lnTo>
                <a:lnTo>
                  <a:pt x="0" y="46785"/>
                </a:lnTo>
                <a:lnTo>
                  <a:pt x="0" y="51357"/>
                </a:lnTo>
                <a:lnTo>
                  <a:pt x="3460" y="64294"/>
                </a:lnTo>
                <a:lnTo>
                  <a:pt x="9771" y="75219"/>
                </a:lnTo>
                <a:lnTo>
                  <a:pt x="12192" y="77621"/>
                </a:lnTo>
                <a:lnTo>
                  <a:pt x="12192" y="46023"/>
                </a:lnTo>
                <a:lnTo>
                  <a:pt x="16047" y="31207"/>
                </a:lnTo>
                <a:lnTo>
                  <a:pt x="22868" y="21755"/>
                </a:lnTo>
                <a:lnTo>
                  <a:pt x="32179" y="15580"/>
                </a:lnTo>
                <a:lnTo>
                  <a:pt x="42906" y="12768"/>
                </a:lnTo>
                <a:lnTo>
                  <a:pt x="53975" y="13406"/>
                </a:lnTo>
                <a:lnTo>
                  <a:pt x="64311" y="17579"/>
                </a:lnTo>
                <a:lnTo>
                  <a:pt x="72839" y="25375"/>
                </a:lnTo>
                <a:lnTo>
                  <a:pt x="78486" y="36879"/>
                </a:lnTo>
                <a:lnTo>
                  <a:pt x="80010" y="42975"/>
                </a:lnTo>
                <a:lnTo>
                  <a:pt x="80010" y="78393"/>
                </a:lnTo>
                <a:lnTo>
                  <a:pt x="80335" y="78122"/>
                </a:lnTo>
                <a:lnTo>
                  <a:pt x="87475" y="67972"/>
                </a:lnTo>
                <a:lnTo>
                  <a:pt x="92202" y="55167"/>
                </a:lnTo>
                <a:lnTo>
                  <a:pt x="92964" y="50595"/>
                </a:lnTo>
                <a:close/>
              </a:path>
              <a:path w="92964" h="92688">
                <a:moveTo>
                  <a:pt x="80010" y="78393"/>
                </a:moveTo>
                <a:lnTo>
                  <a:pt x="80010" y="49833"/>
                </a:lnTo>
                <a:lnTo>
                  <a:pt x="78803" y="55452"/>
                </a:lnTo>
                <a:lnTo>
                  <a:pt x="73361" y="67017"/>
                </a:lnTo>
                <a:lnTo>
                  <a:pt x="64989" y="74935"/>
                </a:lnTo>
                <a:lnTo>
                  <a:pt x="54752" y="79277"/>
                </a:lnTo>
                <a:lnTo>
                  <a:pt x="43719" y="80114"/>
                </a:lnTo>
                <a:lnTo>
                  <a:pt x="32956" y="77517"/>
                </a:lnTo>
                <a:lnTo>
                  <a:pt x="23529" y="71558"/>
                </a:lnTo>
                <a:lnTo>
                  <a:pt x="16506" y="62306"/>
                </a:lnTo>
                <a:lnTo>
                  <a:pt x="12954" y="49833"/>
                </a:lnTo>
                <a:lnTo>
                  <a:pt x="12192" y="46023"/>
                </a:lnTo>
                <a:lnTo>
                  <a:pt x="12192" y="77621"/>
                </a:lnTo>
                <a:lnTo>
                  <a:pt x="18142" y="83525"/>
                </a:lnTo>
                <a:lnTo>
                  <a:pt x="28016" y="89208"/>
                </a:lnTo>
                <a:lnTo>
                  <a:pt x="38831" y="92264"/>
                </a:lnTo>
                <a:lnTo>
                  <a:pt x="50031" y="92688"/>
                </a:lnTo>
                <a:lnTo>
                  <a:pt x="61054" y="90475"/>
                </a:lnTo>
                <a:lnTo>
                  <a:pt x="71342" y="85621"/>
                </a:lnTo>
                <a:lnTo>
                  <a:pt x="80010" y="78393"/>
                </a:lnTo>
                <a:close/>
              </a:path>
            </a:pathLst>
          </a:custGeom>
          <a:solidFill>
            <a:srgbClr val="000000"/>
          </a:solidFill>
        </p:spPr>
        <p:txBody>
          <a:bodyPr wrap="square" lIns="0" tIns="0" rIns="0" bIns="0" rtlCol="0">
            <a:noAutofit/>
          </a:bodyPr>
          <a:lstStyle/>
          <a:p>
            <a:endParaRPr/>
          </a:p>
        </p:txBody>
      </p:sp>
      <p:sp>
        <p:nvSpPr>
          <p:cNvPr id="13" name="object 13"/>
          <p:cNvSpPr/>
          <p:nvPr/>
        </p:nvSpPr>
        <p:spPr>
          <a:xfrm>
            <a:off x="7718297" y="2672629"/>
            <a:ext cx="173735" cy="173059"/>
          </a:xfrm>
          <a:custGeom>
            <a:avLst/>
            <a:gdLst/>
            <a:ahLst/>
            <a:cxnLst/>
            <a:rect l="l" t="t" r="r" b="b"/>
            <a:pathLst>
              <a:path w="173735" h="173059">
                <a:moveTo>
                  <a:pt x="173735" y="94954"/>
                </a:moveTo>
                <a:lnTo>
                  <a:pt x="173735" y="86572"/>
                </a:lnTo>
                <a:lnTo>
                  <a:pt x="172211" y="69046"/>
                </a:lnTo>
                <a:lnTo>
                  <a:pt x="149084" y="25968"/>
                </a:lnTo>
                <a:lnTo>
                  <a:pt x="108282" y="2398"/>
                </a:lnTo>
                <a:lnTo>
                  <a:pt x="87544" y="0"/>
                </a:lnTo>
                <a:lnTo>
                  <a:pt x="84192" y="14"/>
                </a:lnTo>
                <a:lnTo>
                  <a:pt x="41612" y="12568"/>
                </a:lnTo>
                <a:lnTo>
                  <a:pt x="9614" y="47473"/>
                </a:lnTo>
                <a:lnTo>
                  <a:pt x="0" y="87334"/>
                </a:lnTo>
                <a:lnTo>
                  <a:pt x="761" y="95716"/>
                </a:lnTo>
                <a:lnTo>
                  <a:pt x="5015" y="114058"/>
                </a:lnTo>
                <a:lnTo>
                  <a:pt x="10035" y="126304"/>
                </a:lnTo>
                <a:lnTo>
                  <a:pt x="12953" y="131248"/>
                </a:lnTo>
                <a:lnTo>
                  <a:pt x="12953" y="86572"/>
                </a:lnTo>
                <a:lnTo>
                  <a:pt x="14493" y="73522"/>
                </a:lnTo>
                <a:lnTo>
                  <a:pt x="36957" y="31646"/>
                </a:lnTo>
                <a:lnTo>
                  <a:pt x="76562" y="13428"/>
                </a:lnTo>
                <a:lnTo>
                  <a:pt x="87544" y="12712"/>
                </a:lnTo>
                <a:lnTo>
                  <a:pt x="98532" y="13570"/>
                </a:lnTo>
                <a:lnTo>
                  <a:pt x="138288" y="33120"/>
                </a:lnTo>
                <a:lnTo>
                  <a:pt x="160019" y="72094"/>
                </a:lnTo>
                <a:lnTo>
                  <a:pt x="160781" y="79714"/>
                </a:lnTo>
                <a:lnTo>
                  <a:pt x="160781" y="132151"/>
                </a:lnTo>
                <a:lnTo>
                  <a:pt x="162679" y="129243"/>
                </a:lnTo>
                <a:lnTo>
                  <a:pt x="168186" y="117378"/>
                </a:lnTo>
                <a:lnTo>
                  <a:pt x="172211" y="104098"/>
                </a:lnTo>
                <a:lnTo>
                  <a:pt x="173735" y="94954"/>
                </a:lnTo>
                <a:close/>
              </a:path>
              <a:path w="173735" h="173059">
                <a:moveTo>
                  <a:pt x="160781" y="132151"/>
                </a:moveTo>
                <a:lnTo>
                  <a:pt x="160781" y="94192"/>
                </a:lnTo>
                <a:lnTo>
                  <a:pt x="156009" y="112861"/>
                </a:lnTo>
                <a:lnTo>
                  <a:pt x="150607" y="124525"/>
                </a:lnTo>
                <a:lnTo>
                  <a:pt x="116636" y="154712"/>
                </a:lnTo>
                <a:lnTo>
                  <a:pt x="84192" y="160420"/>
                </a:lnTo>
                <a:lnTo>
                  <a:pt x="73197" y="159167"/>
                </a:lnTo>
                <a:lnTo>
                  <a:pt x="34050" y="138718"/>
                </a:lnTo>
                <a:lnTo>
                  <a:pt x="12953" y="94192"/>
                </a:lnTo>
                <a:lnTo>
                  <a:pt x="12953" y="131248"/>
                </a:lnTo>
                <a:lnTo>
                  <a:pt x="42141" y="161085"/>
                </a:lnTo>
                <a:lnTo>
                  <a:pt x="84192" y="173059"/>
                </a:lnTo>
                <a:lnTo>
                  <a:pt x="87544" y="173059"/>
                </a:lnTo>
                <a:lnTo>
                  <a:pt x="95240" y="172700"/>
                </a:lnTo>
                <a:lnTo>
                  <a:pt x="138951" y="156339"/>
                </a:lnTo>
                <a:lnTo>
                  <a:pt x="155860" y="139691"/>
                </a:lnTo>
                <a:lnTo>
                  <a:pt x="160781" y="132151"/>
                </a:lnTo>
                <a:close/>
              </a:path>
            </a:pathLst>
          </a:custGeom>
          <a:solidFill>
            <a:srgbClr val="000000"/>
          </a:solidFill>
        </p:spPr>
        <p:txBody>
          <a:bodyPr wrap="square" lIns="0" tIns="0" rIns="0" bIns="0" rtlCol="0">
            <a:noAutofit/>
          </a:bodyPr>
          <a:lstStyle/>
          <a:p>
            <a:endParaRPr/>
          </a:p>
        </p:txBody>
      </p:sp>
      <p:sp>
        <p:nvSpPr>
          <p:cNvPr id="14" name="object 14"/>
          <p:cNvSpPr/>
          <p:nvPr/>
        </p:nvSpPr>
        <p:spPr>
          <a:xfrm>
            <a:off x="7623809" y="2715627"/>
            <a:ext cx="253746" cy="253271"/>
          </a:xfrm>
          <a:custGeom>
            <a:avLst/>
            <a:gdLst/>
            <a:ahLst/>
            <a:cxnLst/>
            <a:rect l="l" t="t" r="r" b="b"/>
            <a:pathLst>
              <a:path w="253746" h="253271">
                <a:moveTo>
                  <a:pt x="253746" y="132728"/>
                </a:moveTo>
                <a:lnTo>
                  <a:pt x="253746" y="119774"/>
                </a:lnTo>
                <a:lnTo>
                  <a:pt x="252984" y="113678"/>
                </a:lnTo>
                <a:lnTo>
                  <a:pt x="252222" y="106820"/>
                </a:lnTo>
                <a:lnTo>
                  <a:pt x="238219" y="65732"/>
                </a:lnTo>
                <a:lnTo>
                  <a:pt x="215285" y="34715"/>
                </a:lnTo>
                <a:lnTo>
                  <a:pt x="169419" y="6661"/>
                </a:lnTo>
                <a:lnTo>
                  <a:pt x="134719" y="0"/>
                </a:lnTo>
                <a:lnTo>
                  <a:pt x="117038" y="211"/>
                </a:lnTo>
                <a:lnTo>
                  <a:pt x="66290" y="14734"/>
                </a:lnTo>
                <a:lnTo>
                  <a:pt x="25324" y="49598"/>
                </a:lnTo>
                <a:lnTo>
                  <a:pt x="7470" y="83829"/>
                </a:lnTo>
                <a:lnTo>
                  <a:pt x="0" y="126632"/>
                </a:lnTo>
                <a:lnTo>
                  <a:pt x="0" y="133490"/>
                </a:lnTo>
                <a:lnTo>
                  <a:pt x="762" y="139586"/>
                </a:lnTo>
                <a:lnTo>
                  <a:pt x="5168" y="161175"/>
                </a:lnTo>
                <a:lnTo>
                  <a:pt x="12167" y="180495"/>
                </a:lnTo>
                <a:lnTo>
                  <a:pt x="12954" y="181937"/>
                </a:lnTo>
                <a:lnTo>
                  <a:pt x="12954" y="120536"/>
                </a:lnTo>
                <a:lnTo>
                  <a:pt x="15963" y="100915"/>
                </a:lnTo>
                <a:lnTo>
                  <a:pt x="38481" y="53687"/>
                </a:lnTo>
                <a:lnTo>
                  <a:pt x="75838" y="24169"/>
                </a:lnTo>
                <a:lnTo>
                  <a:pt x="121100" y="12698"/>
                </a:lnTo>
                <a:lnTo>
                  <a:pt x="136746" y="12943"/>
                </a:lnTo>
                <a:lnTo>
                  <a:pt x="181761" y="26056"/>
                </a:lnTo>
                <a:lnTo>
                  <a:pt x="218500" y="57998"/>
                </a:lnTo>
                <a:lnTo>
                  <a:pt x="240030" y="109106"/>
                </a:lnTo>
                <a:lnTo>
                  <a:pt x="240792" y="115202"/>
                </a:lnTo>
                <a:lnTo>
                  <a:pt x="240792" y="120536"/>
                </a:lnTo>
                <a:lnTo>
                  <a:pt x="241554" y="126632"/>
                </a:lnTo>
                <a:lnTo>
                  <a:pt x="241554" y="180633"/>
                </a:lnTo>
                <a:lnTo>
                  <a:pt x="248594" y="161197"/>
                </a:lnTo>
                <a:lnTo>
                  <a:pt x="252984" y="139586"/>
                </a:lnTo>
                <a:lnTo>
                  <a:pt x="253746" y="132728"/>
                </a:lnTo>
                <a:close/>
              </a:path>
              <a:path w="253746" h="253271">
                <a:moveTo>
                  <a:pt x="241554" y="180633"/>
                </a:moveTo>
                <a:lnTo>
                  <a:pt x="241554" y="126632"/>
                </a:lnTo>
                <a:lnTo>
                  <a:pt x="240792" y="132728"/>
                </a:lnTo>
                <a:lnTo>
                  <a:pt x="240792" y="138062"/>
                </a:lnTo>
                <a:lnTo>
                  <a:pt x="236574" y="157993"/>
                </a:lnTo>
                <a:lnTo>
                  <a:pt x="210697" y="204799"/>
                </a:lnTo>
                <a:lnTo>
                  <a:pt x="170685" y="232261"/>
                </a:lnTo>
                <a:lnTo>
                  <a:pt x="123877" y="240551"/>
                </a:lnTo>
                <a:lnTo>
                  <a:pt x="108032" y="239084"/>
                </a:lnTo>
                <a:lnTo>
                  <a:pt x="63572" y="222084"/>
                </a:lnTo>
                <a:lnTo>
                  <a:pt x="29434" y="186320"/>
                </a:lnTo>
                <a:lnTo>
                  <a:pt x="12954" y="131966"/>
                </a:lnTo>
                <a:lnTo>
                  <a:pt x="12954" y="181937"/>
                </a:lnTo>
                <a:lnTo>
                  <a:pt x="45838" y="224827"/>
                </a:lnTo>
                <a:lnTo>
                  <a:pt x="92518" y="248722"/>
                </a:lnTo>
                <a:lnTo>
                  <a:pt x="126915" y="253271"/>
                </a:lnTo>
                <a:lnTo>
                  <a:pt x="144281" y="252141"/>
                </a:lnTo>
                <a:lnTo>
                  <a:pt x="193491" y="235102"/>
                </a:lnTo>
                <a:lnTo>
                  <a:pt x="232319" y="197587"/>
                </a:lnTo>
                <a:lnTo>
                  <a:pt x="241554" y="180633"/>
                </a:lnTo>
                <a:close/>
              </a:path>
            </a:pathLst>
          </a:custGeom>
          <a:solidFill>
            <a:srgbClr val="000000"/>
          </a:solidFill>
        </p:spPr>
        <p:txBody>
          <a:bodyPr wrap="square" lIns="0" tIns="0" rIns="0" bIns="0" rtlCol="0">
            <a:noAutofit/>
          </a:bodyPr>
          <a:lstStyle/>
          <a:p>
            <a:endParaRPr/>
          </a:p>
        </p:txBody>
      </p:sp>
      <p:sp>
        <p:nvSpPr>
          <p:cNvPr id="15" name="object 15"/>
          <p:cNvSpPr/>
          <p:nvPr/>
        </p:nvSpPr>
        <p:spPr>
          <a:xfrm>
            <a:off x="7161276" y="2415539"/>
            <a:ext cx="2066543" cy="346710"/>
          </a:xfrm>
          <a:custGeom>
            <a:avLst/>
            <a:gdLst/>
            <a:ahLst/>
            <a:cxnLst/>
            <a:rect l="l" t="t" r="r" b="b"/>
            <a:pathLst>
              <a:path w="2066543" h="346710">
                <a:moveTo>
                  <a:pt x="74675" y="208026"/>
                </a:moveTo>
                <a:lnTo>
                  <a:pt x="71627" y="195834"/>
                </a:lnTo>
                <a:lnTo>
                  <a:pt x="54101" y="200406"/>
                </a:lnTo>
                <a:lnTo>
                  <a:pt x="36575" y="204216"/>
                </a:lnTo>
                <a:lnTo>
                  <a:pt x="0" y="208788"/>
                </a:lnTo>
                <a:lnTo>
                  <a:pt x="1523" y="220980"/>
                </a:lnTo>
                <a:lnTo>
                  <a:pt x="20573" y="219456"/>
                </a:lnTo>
                <a:lnTo>
                  <a:pt x="38861" y="216408"/>
                </a:lnTo>
                <a:lnTo>
                  <a:pt x="57149" y="212598"/>
                </a:lnTo>
                <a:lnTo>
                  <a:pt x="74675" y="208026"/>
                </a:lnTo>
                <a:close/>
              </a:path>
              <a:path w="2066543" h="346710">
                <a:moveTo>
                  <a:pt x="701039" y="338328"/>
                </a:moveTo>
                <a:lnTo>
                  <a:pt x="667511" y="295656"/>
                </a:lnTo>
                <a:lnTo>
                  <a:pt x="658367" y="281178"/>
                </a:lnTo>
                <a:lnTo>
                  <a:pt x="646937" y="287274"/>
                </a:lnTo>
                <a:lnTo>
                  <a:pt x="651509" y="295656"/>
                </a:lnTo>
                <a:lnTo>
                  <a:pt x="667511" y="318516"/>
                </a:lnTo>
                <a:lnTo>
                  <a:pt x="678941" y="332994"/>
                </a:lnTo>
                <a:lnTo>
                  <a:pt x="691895" y="346710"/>
                </a:lnTo>
                <a:lnTo>
                  <a:pt x="701039" y="338328"/>
                </a:lnTo>
                <a:close/>
              </a:path>
              <a:path w="2066543" h="346710">
                <a:moveTo>
                  <a:pt x="1508759" y="198120"/>
                </a:moveTo>
                <a:lnTo>
                  <a:pt x="1495805" y="196596"/>
                </a:lnTo>
                <a:lnTo>
                  <a:pt x="1493148" y="214444"/>
                </a:lnTo>
                <a:lnTo>
                  <a:pt x="1489997" y="227244"/>
                </a:lnTo>
                <a:lnTo>
                  <a:pt x="1486188" y="239945"/>
                </a:lnTo>
                <a:lnTo>
                  <a:pt x="1482089" y="251460"/>
                </a:lnTo>
                <a:lnTo>
                  <a:pt x="1479041" y="259080"/>
                </a:lnTo>
                <a:lnTo>
                  <a:pt x="1490471" y="263652"/>
                </a:lnTo>
                <a:lnTo>
                  <a:pt x="1498257" y="244139"/>
                </a:lnTo>
                <a:lnTo>
                  <a:pt x="1501946" y="231431"/>
                </a:lnTo>
                <a:lnTo>
                  <a:pt x="1505013" y="218521"/>
                </a:lnTo>
                <a:lnTo>
                  <a:pt x="1508759" y="198120"/>
                </a:lnTo>
                <a:close/>
              </a:path>
              <a:path w="2066543" h="346710">
                <a:moveTo>
                  <a:pt x="2066543" y="41148"/>
                </a:moveTo>
                <a:lnTo>
                  <a:pt x="2066543" y="31242"/>
                </a:lnTo>
                <a:lnTo>
                  <a:pt x="2065229" y="14591"/>
                </a:lnTo>
                <a:lnTo>
                  <a:pt x="2062796" y="0"/>
                </a:lnTo>
                <a:lnTo>
                  <a:pt x="2049884" y="0"/>
                </a:lnTo>
                <a:lnTo>
                  <a:pt x="2050036" y="569"/>
                </a:lnTo>
                <a:lnTo>
                  <a:pt x="2052831" y="16057"/>
                </a:lnTo>
                <a:lnTo>
                  <a:pt x="2054351" y="32004"/>
                </a:lnTo>
                <a:lnTo>
                  <a:pt x="2054351" y="41148"/>
                </a:lnTo>
                <a:lnTo>
                  <a:pt x="2066543" y="41148"/>
                </a:lnTo>
                <a:close/>
              </a:path>
            </a:pathLst>
          </a:custGeom>
          <a:solidFill>
            <a:srgbClr val="000000"/>
          </a:solidFill>
        </p:spPr>
        <p:txBody>
          <a:bodyPr wrap="square" lIns="0" tIns="0" rIns="0" bIns="0" rtlCol="0">
            <a:noAutofit/>
          </a:bodyPr>
          <a:lstStyle/>
          <a:p>
            <a:endParaRPr/>
          </a:p>
        </p:txBody>
      </p:sp>
      <p:sp>
        <p:nvSpPr>
          <p:cNvPr id="16" name="object 16"/>
          <p:cNvSpPr/>
          <p:nvPr/>
        </p:nvSpPr>
        <p:spPr>
          <a:xfrm>
            <a:off x="7207757" y="2415539"/>
            <a:ext cx="2013966" cy="297941"/>
          </a:xfrm>
          <a:prstGeom prst="rect">
            <a:avLst/>
          </a:prstGeom>
          <a:blipFill>
            <a:blip r:embed="rId5" cstate="print"/>
            <a:stretch>
              <a:fillRect/>
            </a:stretch>
          </a:blipFill>
        </p:spPr>
        <p:txBody>
          <a:bodyPr wrap="square" lIns="0" tIns="0" rIns="0" bIns="0" rtlCol="0">
            <a:noAutofit/>
          </a:bodyPr>
          <a:lstStyle/>
          <a:p>
            <a:endParaRPr/>
          </a:p>
        </p:txBody>
      </p:sp>
      <p:sp>
        <p:nvSpPr>
          <p:cNvPr id="17" name="object 17"/>
          <p:cNvSpPr/>
          <p:nvPr/>
        </p:nvSpPr>
        <p:spPr>
          <a:xfrm>
            <a:off x="7302754" y="3036497"/>
            <a:ext cx="558800" cy="305126"/>
          </a:xfrm>
          <a:prstGeom prst="rect">
            <a:avLst/>
          </a:prstGeom>
          <a:blipFill>
            <a:blip r:embed="rId6" cstate="print"/>
            <a:stretch>
              <a:fillRect/>
            </a:stretch>
          </a:blipFill>
        </p:spPr>
        <p:txBody>
          <a:bodyPr wrap="square" lIns="0" tIns="0" rIns="0" bIns="0" rtlCol="0">
            <a:noAutofit/>
          </a:bodyPr>
          <a:lstStyle/>
          <a:p>
            <a:endParaRPr/>
          </a:p>
        </p:txBody>
      </p:sp>
      <p:sp>
        <p:nvSpPr>
          <p:cNvPr id="18" name="object 18"/>
          <p:cNvSpPr/>
          <p:nvPr/>
        </p:nvSpPr>
        <p:spPr>
          <a:xfrm>
            <a:off x="457200" y="3394709"/>
            <a:ext cx="9143238" cy="979170"/>
          </a:xfrm>
          <a:prstGeom prst="rect">
            <a:avLst/>
          </a:prstGeom>
          <a:blipFill>
            <a:blip r:embed="rId7" cstate="print"/>
            <a:stretch>
              <a:fillRect/>
            </a:stretch>
          </a:blipFill>
        </p:spPr>
        <p:txBody>
          <a:bodyPr wrap="square" lIns="0" tIns="0" rIns="0" bIns="0" rtlCol="0">
            <a:noAutofit/>
          </a:bodyPr>
          <a:lstStyle/>
          <a:p>
            <a:endParaRPr/>
          </a:p>
        </p:txBody>
      </p:sp>
      <p:sp>
        <p:nvSpPr>
          <p:cNvPr id="19" name="object 19"/>
          <p:cNvSpPr/>
          <p:nvPr/>
        </p:nvSpPr>
        <p:spPr>
          <a:xfrm>
            <a:off x="7074224" y="3417287"/>
            <a:ext cx="406400" cy="275618"/>
          </a:xfrm>
          <a:prstGeom prst="rect">
            <a:avLst/>
          </a:prstGeom>
          <a:blipFill>
            <a:blip r:embed="rId8" cstate="print"/>
            <a:stretch>
              <a:fillRect/>
            </a:stretch>
          </a:blipFill>
        </p:spPr>
        <p:txBody>
          <a:bodyPr wrap="square" lIns="0" tIns="0" rIns="0" bIns="0" rtlCol="0">
            <a:noAutofit/>
          </a:bodyPr>
          <a:lstStyle/>
          <a:p>
            <a:endParaRPr/>
          </a:p>
        </p:txBody>
      </p:sp>
      <p:sp>
        <p:nvSpPr>
          <p:cNvPr id="20" name="object 20"/>
          <p:cNvSpPr/>
          <p:nvPr/>
        </p:nvSpPr>
        <p:spPr>
          <a:xfrm>
            <a:off x="6693154" y="3798262"/>
            <a:ext cx="254000" cy="101115"/>
          </a:xfrm>
          <a:prstGeom prst="rect">
            <a:avLst/>
          </a:prstGeom>
          <a:blipFill>
            <a:blip r:embed="rId9" cstate="print"/>
            <a:stretch>
              <a:fillRect/>
            </a:stretch>
          </a:blipFill>
        </p:spPr>
        <p:txBody>
          <a:bodyPr wrap="square" lIns="0" tIns="0" rIns="0" bIns="0" rtlCol="0">
            <a:noAutofit/>
          </a:bodyPr>
          <a:lstStyle/>
          <a:p>
            <a:endParaRPr/>
          </a:p>
        </p:txBody>
      </p:sp>
      <p:sp>
        <p:nvSpPr>
          <p:cNvPr id="21" name="object 21"/>
          <p:cNvSpPr/>
          <p:nvPr/>
        </p:nvSpPr>
        <p:spPr>
          <a:xfrm>
            <a:off x="4355591" y="3824478"/>
            <a:ext cx="4572" cy="3810"/>
          </a:xfrm>
          <a:custGeom>
            <a:avLst/>
            <a:gdLst/>
            <a:ahLst/>
            <a:cxnLst/>
            <a:rect l="l" t="t" r="r" b="b"/>
            <a:pathLst>
              <a:path w="4572" h="3810">
                <a:moveTo>
                  <a:pt x="4572" y="3048"/>
                </a:moveTo>
                <a:lnTo>
                  <a:pt x="4572" y="762"/>
                </a:lnTo>
                <a:lnTo>
                  <a:pt x="3810" y="0"/>
                </a:lnTo>
                <a:lnTo>
                  <a:pt x="1524" y="0"/>
                </a:lnTo>
                <a:lnTo>
                  <a:pt x="0" y="762"/>
                </a:lnTo>
                <a:lnTo>
                  <a:pt x="0" y="3048"/>
                </a:lnTo>
                <a:lnTo>
                  <a:pt x="1524" y="3810"/>
                </a:lnTo>
                <a:lnTo>
                  <a:pt x="3810" y="3810"/>
                </a:lnTo>
                <a:lnTo>
                  <a:pt x="4572" y="3048"/>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5135117" y="3829050"/>
            <a:ext cx="8382" cy="8382"/>
          </a:xfrm>
          <a:custGeom>
            <a:avLst/>
            <a:gdLst/>
            <a:ahLst/>
            <a:cxnLst/>
            <a:rect l="l" t="t" r="r" b="b"/>
            <a:pathLst>
              <a:path w="8382" h="8382">
                <a:moveTo>
                  <a:pt x="8382" y="6858"/>
                </a:moveTo>
                <a:lnTo>
                  <a:pt x="8382" y="1524"/>
                </a:lnTo>
                <a:lnTo>
                  <a:pt x="6858" y="0"/>
                </a:lnTo>
                <a:lnTo>
                  <a:pt x="1524" y="0"/>
                </a:lnTo>
                <a:lnTo>
                  <a:pt x="0" y="1524"/>
                </a:lnTo>
                <a:lnTo>
                  <a:pt x="0" y="6858"/>
                </a:lnTo>
                <a:lnTo>
                  <a:pt x="1524" y="8382"/>
                </a:lnTo>
                <a:lnTo>
                  <a:pt x="6858" y="8382"/>
                </a:lnTo>
                <a:lnTo>
                  <a:pt x="8382" y="6858"/>
                </a:lnTo>
                <a:close/>
              </a:path>
            </a:pathLst>
          </a:custGeom>
          <a:solidFill>
            <a:srgbClr val="FFFFFF"/>
          </a:solidFill>
        </p:spPr>
        <p:txBody>
          <a:bodyPr wrap="square" lIns="0" tIns="0" rIns="0" bIns="0" rtlCol="0">
            <a:noAutofit/>
          </a:bodyPr>
          <a:lstStyle/>
          <a:p>
            <a:endParaRPr/>
          </a:p>
        </p:txBody>
      </p:sp>
      <p:sp>
        <p:nvSpPr>
          <p:cNvPr id="23" name="object 23"/>
          <p:cNvSpPr/>
          <p:nvPr/>
        </p:nvSpPr>
        <p:spPr>
          <a:xfrm>
            <a:off x="5918453" y="3834384"/>
            <a:ext cx="12953" cy="12192"/>
          </a:xfrm>
          <a:custGeom>
            <a:avLst/>
            <a:gdLst/>
            <a:ahLst/>
            <a:cxnLst/>
            <a:rect l="l" t="t" r="r" b="b"/>
            <a:pathLst>
              <a:path w="12953" h="12192">
                <a:moveTo>
                  <a:pt x="12953" y="9144"/>
                </a:moveTo>
                <a:lnTo>
                  <a:pt x="12953" y="2286"/>
                </a:lnTo>
                <a:lnTo>
                  <a:pt x="9905" y="0"/>
                </a:lnTo>
                <a:lnTo>
                  <a:pt x="3047" y="0"/>
                </a:lnTo>
                <a:lnTo>
                  <a:pt x="0" y="2286"/>
                </a:lnTo>
                <a:lnTo>
                  <a:pt x="0" y="9144"/>
                </a:lnTo>
                <a:lnTo>
                  <a:pt x="3047" y="12192"/>
                </a:lnTo>
                <a:lnTo>
                  <a:pt x="9905" y="12192"/>
                </a:lnTo>
                <a:lnTo>
                  <a:pt x="12953" y="9144"/>
                </a:lnTo>
                <a:close/>
              </a:path>
            </a:pathLst>
          </a:custGeom>
          <a:solidFill>
            <a:srgbClr val="FFFFFF"/>
          </a:solidFill>
        </p:spPr>
        <p:txBody>
          <a:bodyPr wrap="square" lIns="0" tIns="0" rIns="0" bIns="0" rtlCol="0">
            <a:noAutofit/>
          </a:bodyPr>
          <a:lstStyle/>
          <a:p>
            <a:endParaRPr/>
          </a:p>
        </p:txBody>
      </p:sp>
      <p:sp>
        <p:nvSpPr>
          <p:cNvPr id="24" name="object 24"/>
          <p:cNvSpPr/>
          <p:nvPr/>
        </p:nvSpPr>
        <p:spPr>
          <a:xfrm>
            <a:off x="4349496" y="3817620"/>
            <a:ext cx="16763" cy="16764"/>
          </a:xfrm>
          <a:custGeom>
            <a:avLst/>
            <a:gdLst/>
            <a:ahLst/>
            <a:cxnLst/>
            <a:rect l="l" t="t" r="r" b="b"/>
            <a:pathLst>
              <a:path w="16763" h="16764">
                <a:moveTo>
                  <a:pt x="761" y="10668"/>
                </a:moveTo>
                <a:lnTo>
                  <a:pt x="761" y="6096"/>
                </a:lnTo>
                <a:lnTo>
                  <a:pt x="0" y="7620"/>
                </a:lnTo>
                <a:lnTo>
                  <a:pt x="0" y="9906"/>
                </a:lnTo>
                <a:lnTo>
                  <a:pt x="761" y="10668"/>
                </a:lnTo>
                <a:close/>
              </a:path>
              <a:path w="16763" h="16764">
                <a:moveTo>
                  <a:pt x="1523" y="12954"/>
                </a:moveTo>
                <a:lnTo>
                  <a:pt x="1523" y="4572"/>
                </a:lnTo>
                <a:lnTo>
                  <a:pt x="761" y="5334"/>
                </a:lnTo>
                <a:lnTo>
                  <a:pt x="761" y="12192"/>
                </a:lnTo>
                <a:lnTo>
                  <a:pt x="1523" y="12954"/>
                </a:lnTo>
                <a:close/>
              </a:path>
              <a:path w="16763" h="16764">
                <a:moveTo>
                  <a:pt x="5333" y="16764"/>
                </a:moveTo>
                <a:lnTo>
                  <a:pt x="5333" y="11430"/>
                </a:lnTo>
                <a:lnTo>
                  <a:pt x="4571" y="10668"/>
                </a:lnTo>
                <a:lnTo>
                  <a:pt x="4571" y="1524"/>
                </a:lnTo>
                <a:lnTo>
                  <a:pt x="3809" y="1524"/>
                </a:lnTo>
                <a:lnTo>
                  <a:pt x="1523" y="3810"/>
                </a:lnTo>
                <a:lnTo>
                  <a:pt x="1523" y="13716"/>
                </a:lnTo>
                <a:lnTo>
                  <a:pt x="2285" y="14478"/>
                </a:lnTo>
                <a:lnTo>
                  <a:pt x="3047" y="14478"/>
                </a:lnTo>
                <a:lnTo>
                  <a:pt x="3047" y="15240"/>
                </a:lnTo>
                <a:lnTo>
                  <a:pt x="3809" y="16002"/>
                </a:lnTo>
                <a:lnTo>
                  <a:pt x="4571" y="16002"/>
                </a:lnTo>
                <a:lnTo>
                  <a:pt x="5333" y="16764"/>
                </a:lnTo>
                <a:close/>
              </a:path>
              <a:path w="16763" h="16764">
                <a:moveTo>
                  <a:pt x="15239" y="14478"/>
                </a:moveTo>
                <a:lnTo>
                  <a:pt x="15239" y="3048"/>
                </a:lnTo>
                <a:lnTo>
                  <a:pt x="13715" y="1524"/>
                </a:lnTo>
                <a:lnTo>
                  <a:pt x="12953" y="1524"/>
                </a:lnTo>
                <a:lnTo>
                  <a:pt x="12191" y="762"/>
                </a:lnTo>
                <a:lnTo>
                  <a:pt x="10667" y="762"/>
                </a:lnTo>
                <a:lnTo>
                  <a:pt x="9905" y="0"/>
                </a:lnTo>
                <a:lnTo>
                  <a:pt x="6857" y="0"/>
                </a:lnTo>
                <a:lnTo>
                  <a:pt x="6095" y="762"/>
                </a:lnTo>
                <a:lnTo>
                  <a:pt x="4571" y="762"/>
                </a:lnTo>
                <a:lnTo>
                  <a:pt x="4571" y="6858"/>
                </a:lnTo>
                <a:lnTo>
                  <a:pt x="5333" y="5715"/>
                </a:lnTo>
                <a:lnTo>
                  <a:pt x="5333" y="5334"/>
                </a:lnTo>
                <a:lnTo>
                  <a:pt x="6095" y="4572"/>
                </a:lnTo>
                <a:lnTo>
                  <a:pt x="6095" y="5143"/>
                </a:lnTo>
                <a:lnTo>
                  <a:pt x="7619" y="4762"/>
                </a:lnTo>
                <a:lnTo>
                  <a:pt x="7619" y="4572"/>
                </a:lnTo>
                <a:lnTo>
                  <a:pt x="9905" y="4572"/>
                </a:lnTo>
                <a:lnTo>
                  <a:pt x="9905" y="4826"/>
                </a:lnTo>
                <a:lnTo>
                  <a:pt x="10667" y="5080"/>
                </a:lnTo>
                <a:lnTo>
                  <a:pt x="10667" y="4572"/>
                </a:lnTo>
                <a:lnTo>
                  <a:pt x="11429" y="5334"/>
                </a:lnTo>
                <a:lnTo>
                  <a:pt x="11429" y="5715"/>
                </a:lnTo>
                <a:lnTo>
                  <a:pt x="12191" y="6858"/>
                </a:lnTo>
                <a:lnTo>
                  <a:pt x="12191" y="6096"/>
                </a:lnTo>
                <a:lnTo>
                  <a:pt x="12953" y="7620"/>
                </a:lnTo>
                <a:lnTo>
                  <a:pt x="12953" y="16002"/>
                </a:lnTo>
                <a:lnTo>
                  <a:pt x="14477" y="14478"/>
                </a:lnTo>
                <a:lnTo>
                  <a:pt x="15239" y="14478"/>
                </a:lnTo>
                <a:close/>
              </a:path>
              <a:path w="16763" h="16764">
                <a:moveTo>
                  <a:pt x="5333" y="6096"/>
                </a:moveTo>
                <a:lnTo>
                  <a:pt x="4571" y="6858"/>
                </a:lnTo>
                <a:lnTo>
                  <a:pt x="4571" y="7620"/>
                </a:lnTo>
                <a:lnTo>
                  <a:pt x="5333" y="6096"/>
                </a:lnTo>
                <a:close/>
              </a:path>
              <a:path w="16763" h="16764">
                <a:moveTo>
                  <a:pt x="5225" y="11103"/>
                </a:moveTo>
                <a:lnTo>
                  <a:pt x="4571" y="9144"/>
                </a:lnTo>
                <a:lnTo>
                  <a:pt x="4571" y="10668"/>
                </a:lnTo>
                <a:lnTo>
                  <a:pt x="5225" y="11103"/>
                </a:lnTo>
                <a:close/>
              </a:path>
              <a:path w="16763" h="16764">
                <a:moveTo>
                  <a:pt x="5333" y="11430"/>
                </a:moveTo>
                <a:lnTo>
                  <a:pt x="5225" y="11103"/>
                </a:lnTo>
                <a:lnTo>
                  <a:pt x="4571" y="10668"/>
                </a:lnTo>
                <a:lnTo>
                  <a:pt x="5333" y="11430"/>
                </a:lnTo>
                <a:close/>
              </a:path>
              <a:path w="16763" h="16764">
                <a:moveTo>
                  <a:pt x="6857" y="12192"/>
                </a:moveTo>
                <a:lnTo>
                  <a:pt x="5225" y="11103"/>
                </a:lnTo>
                <a:lnTo>
                  <a:pt x="5333" y="11430"/>
                </a:lnTo>
                <a:lnTo>
                  <a:pt x="5333" y="16764"/>
                </a:lnTo>
                <a:lnTo>
                  <a:pt x="6095" y="16764"/>
                </a:lnTo>
                <a:lnTo>
                  <a:pt x="6095" y="12192"/>
                </a:lnTo>
                <a:lnTo>
                  <a:pt x="6857" y="12192"/>
                </a:lnTo>
                <a:close/>
              </a:path>
              <a:path w="16763" h="16764">
                <a:moveTo>
                  <a:pt x="6095" y="4572"/>
                </a:moveTo>
                <a:lnTo>
                  <a:pt x="5333" y="5334"/>
                </a:lnTo>
                <a:lnTo>
                  <a:pt x="5638" y="5257"/>
                </a:lnTo>
                <a:lnTo>
                  <a:pt x="6095" y="4572"/>
                </a:lnTo>
                <a:close/>
              </a:path>
              <a:path w="16763" h="16764">
                <a:moveTo>
                  <a:pt x="5638" y="5257"/>
                </a:moveTo>
                <a:lnTo>
                  <a:pt x="5333" y="5334"/>
                </a:lnTo>
                <a:lnTo>
                  <a:pt x="5333" y="5715"/>
                </a:lnTo>
                <a:lnTo>
                  <a:pt x="5638" y="5257"/>
                </a:lnTo>
                <a:close/>
              </a:path>
              <a:path w="16763" h="16764">
                <a:moveTo>
                  <a:pt x="6095" y="5143"/>
                </a:moveTo>
                <a:lnTo>
                  <a:pt x="6095" y="4572"/>
                </a:lnTo>
                <a:lnTo>
                  <a:pt x="5638" y="5257"/>
                </a:lnTo>
                <a:lnTo>
                  <a:pt x="6095" y="5143"/>
                </a:lnTo>
                <a:close/>
              </a:path>
              <a:path w="16763" h="16764">
                <a:moveTo>
                  <a:pt x="8381" y="12954"/>
                </a:moveTo>
                <a:lnTo>
                  <a:pt x="6095" y="12192"/>
                </a:lnTo>
                <a:lnTo>
                  <a:pt x="6095" y="16764"/>
                </a:lnTo>
                <a:lnTo>
                  <a:pt x="6857" y="16764"/>
                </a:lnTo>
                <a:lnTo>
                  <a:pt x="6857" y="12954"/>
                </a:lnTo>
                <a:lnTo>
                  <a:pt x="8381" y="12954"/>
                </a:lnTo>
                <a:close/>
              </a:path>
              <a:path w="16763" h="16764">
                <a:moveTo>
                  <a:pt x="9905" y="16764"/>
                </a:moveTo>
                <a:lnTo>
                  <a:pt x="9905" y="12954"/>
                </a:lnTo>
                <a:lnTo>
                  <a:pt x="6857" y="12954"/>
                </a:lnTo>
                <a:lnTo>
                  <a:pt x="6857" y="16764"/>
                </a:lnTo>
                <a:lnTo>
                  <a:pt x="9905" y="16764"/>
                </a:lnTo>
                <a:close/>
              </a:path>
              <a:path w="16763" h="16764">
                <a:moveTo>
                  <a:pt x="8381" y="4572"/>
                </a:moveTo>
                <a:lnTo>
                  <a:pt x="7619" y="4572"/>
                </a:lnTo>
                <a:lnTo>
                  <a:pt x="7619" y="4762"/>
                </a:lnTo>
                <a:lnTo>
                  <a:pt x="8381" y="4572"/>
                </a:lnTo>
                <a:close/>
              </a:path>
              <a:path w="16763" h="16764">
                <a:moveTo>
                  <a:pt x="9905" y="4826"/>
                </a:moveTo>
                <a:lnTo>
                  <a:pt x="9905" y="4572"/>
                </a:lnTo>
                <a:lnTo>
                  <a:pt x="9143" y="4572"/>
                </a:lnTo>
                <a:lnTo>
                  <a:pt x="9905" y="4826"/>
                </a:lnTo>
                <a:close/>
              </a:path>
              <a:path w="16763" h="16764">
                <a:moveTo>
                  <a:pt x="11429" y="16764"/>
                </a:moveTo>
                <a:lnTo>
                  <a:pt x="11429" y="12192"/>
                </a:lnTo>
                <a:lnTo>
                  <a:pt x="9143" y="12954"/>
                </a:lnTo>
                <a:lnTo>
                  <a:pt x="9905" y="12954"/>
                </a:lnTo>
                <a:lnTo>
                  <a:pt x="9905" y="16764"/>
                </a:lnTo>
                <a:lnTo>
                  <a:pt x="11429" y="16764"/>
                </a:lnTo>
                <a:close/>
              </a:path>
              <a:path w="16763" h="16764">
                <a:moveTo>
                  <a:pt x="11429" y="5334"/>
                </a:moveTo>
                <a:lnTo>
                  <a:pt x="10667" y="4572"/>
                </a:lnTo>
                <a:lnTo>
                  <a:pt x="11103" y="5225"/>
                </a:lnTo>
                <a:lnTo>
                  <a:pt x="11429" y="5334"/>
                </a:lnTo>
                <a:close/>
              </a:path>
              <a:path w="16763" h="16764">
                <a:moveTo>
                  <a:pt x="11103" y="5225"/>
                </a:moveTo>
                <a:lnTo>
                  <a:pt x="10667" y="4572"/>
                </a:lnTo>
                <a:lnTo>
                  <a:pt x="10667" y="5080"/>
                </a:lnTo>
                <a:lnTo>
                  <a:pt x="11103" y="5225"/>
                </a:lnTo>
                <a:close/>
              </a:path>
              <a:path w="16763" h="16764">
                <a:moveTo>
                  <a:pt x="12953" y="16002"/>
                </a:moveTo>
                <a:lnTo>
                  <a:pt x="12953" y="9144"/>
                </a:lnTo>
                <a:lnTo>
                  <a:pt x="12191" y="11430"/>
                </a:lnTo>
                <a:lnTo>
                  <a:pt x="12191" y="10668"/>
                </a:lnTo>
                <a:lnTo>
                  <a:pt x="10667" y="12192"/>
                </a:lnTo>
                <a:lnTo>
                  <a:pt x="11429" y="12192"/>
                </a:lnTo>
                <a:lnTo>
                  <a:pt x="11429" y="16764"/>
                </a:lnTo>
                <a:lnTo>
                  <a:pt x="12191" y="16002"/>
                </a:lnTo>
                <a:lnTo>
                  <a:pt x="12953" y="16002"/>
                </a:lnTo>
                <a:close/>
              </a:path>
              <a:path w="16763" h="16764">
                <a:moveTo>
                  <a:pt x="11429" y="5715"/>
                </a:moveTo>
                <a:lnTo>
                  <a:pt x="11429" y="5334"/>
                </a:lnTo>
                <a:lnTo>
                  <a:pt x="11103" y="5225"/>
                </a:lnTo>
                <a:lnTo>
                  <a:pt x="11429" y="5715"/>
                </a:lnTo>
                <a:close/>
              </a:path>
              <a:path w="16763" h="16764">
                <a:moveTo>
                  <a:pt x="16001" y="12954"/>
                </a:moveTo>
                <a:lnTo>
                  <a:pt x="16001" y="4572"/>
                </a:lnTo>
                <a:lnTo>
                  <a:pt x="15239" y="3810"/>
                </a:lnTo>
                <a:lnTo>
                  <a:pt x="15239" y="13716"/>
                </a:lnTo>
                <a:lnTo>
                  <a:pt x="16001" y="12954"/>
                </a:lnTo>
                <a:close/>
              </a:path>
              <a:path w="16763" h="16764">
                <a:moveTo>
                  <a:pt x="16763" y="11430"/>
                </a:moveTo>
                <a:lnTo>
                  <a:pt x="16763" y="5334"/>
                </a:lnTo>
                <a:lnTo>
                  <a:pt x="16001" y="5334"/>
                </a:lnTo>
                <a:lnTo>
                  <a:pt x="16001" y="12192"/>
                </a:lnTo>
                <a:lnTo>
                  <a:pt x="16763" y="11430"/>
                </a:lnTo>
                <a:close/>
              </a:path>
            </a:pathLst>
          </a:custGeom>
          <a:solidFill>
            <a:srgbClr val="000000"/>
          </a:solidFill>
        </p:spPr>
        <p:txBody>
          <a:bodyPr wrap="square" lIns="0" tIns="0" rIns="0" bIns="0" rtlCol="0">
            <a:noAutofit/>
          </a:bodyPr>
          <a:lstStyle/>
          <a:p>
            <a:endParaRPr/>
          </a:p>
        </p:txBody>
      </p:sp>
      <p:sp>
        <p:nvSpPr>
          <p:cNvPr id="25" name="object 25"/>
          <p:cNvSpPr/>
          <p:nvPr/>
        </p:nvSpPr>
        <p:spPr>
          <a:xfrm>
            <a:off x="5129021" y="3826764"/>
            <a:ext cx="20574" cy="17525"/>
          </a:xfrm>
          <a:custGeom>
            <a:avLst/>
            <a:gdLst/>
            <a:ahLst/>
            <a:cxnLst/>
            <a:rect l="l" t="t" r="r" b="b"/>
            <a:pathLst>
              <a:path w="20574" h="17525">
                <a:moveTo>
                  <a:pt x="2286" y="12954"/>
                </a:moveTo>
                <a:lnTo>
                  <a:pt x="2286" y="0"/>
                </a:lnTo>
                <a:lnTo>
                  <a:pt x="1524" y="1524"/>
                </a:lnTo>
                <a:lnTo>
                  <a:pt x="0" y="3048"/>
                </a:lnTo>
                <a:lnTo>
                  <a:pt x="0" y="10668"/>
                </a:lnTo>
                <a:lnTo>
                  <a:pt x="762" y="11430"/>
                </a:lnTo>
                <a:lnTo>
                  <a:pt x="1524" y="11430"/>
                </a:lnTo>
                <a:lnTo>
                  <a:pt x="2286" y="12954"/>
                </a:lnTo>
                <a:close/>
              </a:path>
              <a:path w="20574" h="17525">
                <a:moveTo>
                  <a:pt x="18288" y="13716"/>
                </a:moveTo>
                <a:lnTo>
                  <a:pt x="18288" y="-761"/>
                </a:lnTo>
                <a:lnTo>
                  <a:pt x="17526" y="-1523"/>
                </a:lnTo>
                <a:lnTo>
                  <a:pt x="16764" y="-1523"/>
                </a:lnTo>
                <a:lnTo>
                  <a:pt x="15240" y="-2285"/>
                </a:lnTo>
                <a:lnTo>
                  <a:pt x="14478" y="-3047"/>
                </a:lnTo>
                <a:lnTo>
                  <a:pt x="13716" y="-3047"/>
                </a:lnTo>
                <a:lnTo>
                  <a:pt x="12954" y="-3809"/>
                </a:lnTo>
                <a:lnTo>
                  <a:pt x="7620" y="-3809"/>
                </a:lnTo>
                <a:lnTo>
                  <a:pt x="6858" y="-3047"/>
                </a:lnTo>
                <a:lnTo>
                  <a:pt x="6096" y="-3047"/>
                </a:lnTo>
                <a:lnTo>
                  <a:pt x="5334" y="-2285"/>
                </a:lnTo>
                <a:lnTo>
                  <a:pt x="3810" y="-1523"/>
                </a:lnTo>
                <a:lnTo>
                  <a:pt x="3048" y="-1523"/>
                </a:lnTo>
                <a:lnTo>
                  <a:pt x="2286" y="-761"/>
                </a:lnTo>
                <a:lnTo>
                  <a:pt x="2286" y="13716"/>
                </a:lnTo>
                <a:lnTo>
                  <a:pt x="3048" y="14478"/>
                </a:lnTo>
                <a:lnTo>
                  <a:pt x="3810" y="14478"/>
                </a:lnTo>
                <a:lnTo>
                  <a:pt x="5334" y="16002"/>
                </a:lnTo>
                <a:lnTo>
                  <a:pt x="6096" y="16002"/>
                </a:lnTo>
                <a:lnTo>
                  <a:pt x="6858" y="16764"/>
                </a:lnTo>
                <a:lnTo>
                  <a:pt x="7620" y="16764"/>
                </a:lnTo>
                <a:lnTo>
                  <a:pt x="7620" y="6096"/>
                </a:lnTo>
                <a:lnTo>
                  <a:pt x="7810" y="6381"/>
                </a:lnTo>
                <a:lnTo>
                  <a:pt x="8382" y="5334"/>
                </a:lnTo>
                <a:lnTo>
                  <a:pt x="8763" y="5143"/>
                </a:lnTo>
                <a:lnTo>
                  <a:pt x="9144" y="4572"/>
                </a:lnTo>
                <a:lnTo>
                  <a:pt x="11430" y="4572"/>
                </a:lnTo>
                <a:lnTo>
                  <a:pt x="11811" y="5143"/>
                </a:lnTo>
                <a:lnTo>
                  <a:pt x="12192" y="5334"/>
                </a:lnTo>
                <a:lnTo>
                  <a:pt x="12700" y="6350"/>
                </a:lnTo>
                <a:lnTo>
                  <a:pt x="12954" y="6096"/>
                </a:lnTo>
                <a:lnTo>
                  <a:pt x="12954" y="16764"/>
                </a:lnTo>
                <a:lnTo>
                  <a:pt x="13716" y="16764"/>
                </a:lnTo>
                <a:lnTo>
                  <a:pt x="14478" y="16002"/>
                </a:lnTo>
                <a:lnTo>
                  <a:pt x="15240" y="16002"/>
                </a:lnTo>
                <a:lnTo>
                  <a:pt x="16764" y="14478"/>
                </a:lnTo>
                <a:lnTo>
                  <a:pt x="17526" y="14478"/>
                </a:lnTo>
                <a:lnTo>
                  <a:pt x="18288" y="13716"/>
                </a:lnTo>
                <a:close/>
              </a:path>
              <a:path w="20574" h="17525">
                <a:moveTo>
                  <a:pt x="7837" y="6422"/>
                </a:moveTo>
                <a:lnTo>
                  <a:pt x="7620" y="6096"/>
                </a:lnTo>
                <a:lnTo>
                  <a:pt x="7810" y="6477"/>
                </a:lnTo>
                <a:close/>
              </a:path>
              <a:path w="20574" h="17525">
                <a:moveTo>
                  <a:pt x="7810" y="6477"/>
                </a:moveTo>
                <a:lnTo>
                  <a:pt x="7620" y="6096"/>
                </a:lnTo>
                <a:lnTo>
                  <a:pt x="7620" y="6858"/>
                </a:lnTo>
                <a:lnTo>
                  <a:pt x="7810" y="6477"/>
                </a:lnTo>
                <a:close/>
              </a:path>
              <a:path w="20574" h="17525">
                <a:moveTo>
                  <a:pt x="7837" y="6531"/>
                </a:moveTo>
                <a:lnTo>
                  <a:pt x="7620" y="6858"/>
                </a:lnTo>
                <a:lnTo>
                  <a:pt x="7837" y="6531"/>
                </a:lnTo>
                <a:close/>
              </a:path>
              <a:path w="20574" h="17525">
                <a:moveTo>
                  <a:pt x="12954" y="16764"/>
                </a:moveTo>
                <a:lnTo>
                  <a:pt x="12954" y="6858"/>
                </a:lnTo>
                <a:lnTo>
                  <a:pt x="12763" y="6572"/>
                </a:lnTo>
                <a:lnTo>
                  <a:pt x="12192" y="7620"/>
                </a:lnTo>
                <a:lnTo>
                  <a:pt x="10668" y="9144"/>
                </a:lnTo>
                <a:lnTo>
                  <a:pt x="10341" y="8980"/>
                </a:lnTo>
                <a:lnTo>
                  <a:pt x="9906" y="9144"/>
                </a:lnTo>
                <a:lnTo>
                  <a:pt x="8382" y="7620"/>
                </a:lnTo>
                <a:lnTo>
                  <a:pt x="7874" y="6604"/>
                </a:lnTo>
                <a:lnTo>
                  <a:pt x="7620" y="6858"/>
                </a:lnTo>
                <a:lnTo>
                  <a:pt x="7620" y="16764"/>
                </a:lnTo>
                <a:lnTo>
                  <a:pt x="9144" y="16764"/>
                </a:lnTo>
                <a:lnTo>
                  <a:pt x="9906" y="17526"/>
                </a:lnTo>
                <a:lnTo>
                  <a:pt x="10668" y="17526"/>
                </a:lnTo>
                <a:lnTo>
                  <a:pt x="11430" y="16764"/>
                </a:lnTo>
                <a:lnTo>
                  <a:pt x="12954" y="16764"/>
                </a:lnTo>
                <a:close/>
              </a:path>
              <a:path w="20574" h="17525">
                <a:moveTo>
                  <a:pt x="8708" y="5225"/>
                </a:moveTo>
                <a:lnTo>
                  <a:pt x="8382" y="5334"/>
                </a:lnTo>
                <a:lnTo>
                  <a:pt x="7837" y="6422"/>
                </a:lnTo>
                <a:lnTo>
                  <a:pt x="8708" y="5225"/>
                </a:lnTo>
                <a:close/>
              </a:path>
              <a:path w="20574" h="17525">
                <a:moveTo>
                  <a:pt x="8839" y="7924"/>
                </a:moveTo>
                <a:lnTo>
                  <a:pt x="7874" y="6477"/>
                </a:lnTo>
                <a:lnTo>
                  <a:pt x="8382" y="7620"/>
                </a:lnTo>
                <a:lnTo>
                  <a:pt x="8839" y="7924"/>
                </a:lnTo>
                <a:close/>
              </a:path>
              <a:path w="20574" h="17525">
                <a:moveTo>
                  <a:pt x="8382" y="7239"/>
                </a:moveTo>
                <a:lnTo>
                  <a:pt x="8382" y="5715"/>
                </a:lnTo>
                <a:lnTo>
                  <a:pt x="7874" y="6477"/>
                </a:lnTo>
                <a:lnTo>
                  <a:pt x="8382" y="7239"/>
                </a:lnTo>
                <a:close/>
              </a:path>
              <a:path w="20574" h="17525">
                <a:moveTo>
                  <a:pt x="8763" y="5143"/>
                </a:moveTo>
                <a:lnTo>
                  <a:pt x="8382" y="5334"/>
                </a:lnTo>
                <a:lnTo>
                  <a:pt x="8708" y="5225"/>
                </a:lnTo>
                <a:close/>
              </a:path>
              <a:path w="20574" h="17525">
                <a:moveTo>
                  <a:pt x="9525" y="4953"/>
                </a:moveTo>
                <a:lnTo>
                  <a:pt x="8839" y="5181"/>
                </a:lnTo>
                <a:lnTo>
                  <a:pt x="8382" y="6096"/>
                </a:lnTo>
                <a:lnTo>
                  <a:pt x="9525" y="4953"/>
                </a:lnTo>
                <a:close/>
              </a:path>
              <a:path w="20574" h="17525">
                <a:moveTo>
                  <a:pt x="9296" y="8229"/>
                </a:moveTo>
                <a:lnTo>
                  <a:pt x="8382" y="6858"/>
                </a:lnTo>
                <a:lnTo>
                  <a:pt x="8953" y="8001"/>
                </a:lnTo>
                <a:lnTo>
                  <a:pt x="9296" y="8229"/>
                </a:lnTo>
                <a:close/>
              </a:path>
              <a:path w="20574" h="17525">
                <a:moveTo>
                  <a:pt x="9144" y="8382"/>
                </a:moveTo>
                <a:lnTo>
                  <a:pt x="8839" y="7924"/>
                </a:lnTo>
                <a:lnTo>
                  <a:pt x="8382" y="7620"/>
                </a:lnTo>
                <a:lnTo>
                  <a:pt x="9144" y="8382"/>
                </a:lnTo>
                <a:close/>
              </a:path>
              <a:path w="20574" h="17525">
                <a:moveTo>
                  <a:pt x="8890" y="5080"/>
                </a:moveTo>
                <a:lnTo>
                  <a:pt x="8708" y="5225"/>
                </a:lnTo>
                <a:lnTo>
                  <a:pt x="8839" y="5181"/>
                </a:lnTo>
                <a:close/>
              </a:path>
              <a:path w="20574" h="17525">
                <a:moveTo>
                  <a:pt x="9906" y="4572"/>
                </a:moveTo>
                <a:lnTo>
                  <a:pt x="8890" y="5080"/>
                </a:lnTo>
                <a:lnTo>
                  <a:pt x="9525" y="4953"/>
                </a:lnTo>
                <a:lnTo>
                  <a:pt x="9906" y="4572"/>
                </a:lnTo>
                <a:close/>
              </a:path>
              <a:path w="20574" h="17525">
                <a:moveTo>
                  <a:pt x="9144" y="8382"/>
                </a:moveTo>
                <a:lnTo>
                  <a:pt x="8953" y="8001"/>
                </a:lnTo>
                <a:lnTo>
                  <a:pt x="9144" y="8382"/>
                </a:lnTo>
                <a:close/>
              </a:path>
              <a:path w="20574" h="17525">
                <a:moveTo>
                  <a:pt x="9906" y="4572"/>
                </a:moveTo>
                <a:lnTo>
                  <a:pt x="9144" y="4572"/>
                </a:lnTo>
                <a:lnTo>
                  <a:pt x="8890" y="5080"/>
                </a:lnTo>
                <a:lnTo>
                  <a:pt x="9906" y="4572"/>
                </a:lnTo>
                <a:close/>
              </a:path>
              <a:path w="20574" h="17525">
                <a:moveTo>
                  <a:pt x="9398" y="8382"/>
                </a:moveTo>
                <a:lnTo>
                  <a:pt x="9296" y="8229"/>
                </a:lnTo>
                <a:lnTo>
                  <a:pt x="8953" y="8001"/>
                </a:lnTo>
                <a:lnTo>
                  <a:pt x="9144" y="8382"/>
                </a:lnTo>
                <a:lnTo>
                  <a:pt x="9398" y="8382"/>
                </a:lnTo>
                <a:close/>
              </a:path>
              <a:path w="20574" h="17525">
                <a:moveTo>
                  <a:pt x="9525" y="8572"/>
                </a:moveTo>
                <a:lnTo>
                  <a:pt x="9398" y="8382"/>
                </a:lnTo>
                <a:lnTo>
                  <a:pt x="9144" y="8382"/>
                </a:lnTo>
                <a:lnTo>
                  <a:pt x="9525" y="8572"/>
                </a:lnTo>
                <a:close/>
              </a:path>
              <a:path w="20574" h="17525">
                <a:moveTo>
                  <a:pt x="9906" y="9144"/>
                </a:moveTo>
                <a:lnTo>
                  <a:pt x="9525" y="8572"/>
                </a:lnTo>
                <a:lnTo>
                  <a:pt x="9144" y="8382"/>
                </a:lnTo>
                <a:lnTo>
                  <a:pt x="9906" y="9144"/>
                </a:lnTo>
                <a:close/>
              </a:path>
              <a:path w="20574" h="17525">
                <a:moveTo>
                  <a:pt x="9525" y="8382"/>
                </a:moveTo>
                <a:lnTo>
                  <a:pt x="9296" y="8229"/>
                </a:lnTo>
                <a:lnTo>
                  <a:pt x="9398" y="8382"/>
                </a:lnTo>
                <a:lnTo>
                  <a:pt x="9525" y="8382"/>
                </a:lnTo>
                <a:close/>
              </a:path>
              <a:path w="20574" h="17525">
                <a:moveTo>
                  <a:pt x="10287" y="8890"/>
                </a:moveTo>
                <a:lnTo>
                  <a:pt x="9525" y="8382"/>
                </a:lnTo>
                <a:lnTo>
                  <a:pt x="9398" y="8382"/>
                </a:lnTo>
                <a:lnTo>
                  <a:pt x="9525" y="8572"/>
                </a:lnTo>
                <a:lnTo>
                  <a:pt x="10232" y="8926"/>
                </a:lnTo>
                <a:close/>
              </a:path>
              <a:path w="20574" h="17525">
                <a:moveTo>
                  <a:pt x="10287" y="4699"/>
                </a:moveTo>
                <a:lnTo>
                  <a:pt x="9906" y="4572"/>
                </a:lnTo>
                <a:lnTo>
                  <a:pt x="9525" y="4953"/>
                </a:lnTo>
                <a:lnTo>
                  <a:pt x="10287" y="4699"/>
                </a:lnTo>
                <a:close/>
              </a:path>
              <a:path w="20574" h="17525">
                <a:moveTo>
                  <a:pt x="11049" y="8382"/>
                </a:moveTo>
                <a:lnTo>
                  <a:pt x="9525" y="8382"/>
                </a:lnTo>
                <a:lnTo>
                  <a:pt x="10232" y="8853"/>
                </a:lnTo>
                <a:lnTo>
                  <a:pt x="11049" y="8382"/>
                </a:lnTo>
                <a:close/>
              </a:path>
              <a:path w="20574" h="17525">
                <a:moveTo>
                  <a:pt x="10232" y="8926"/>
                </a:moveTo>
                <a:lnTo>
                  <a:pt x="9525" y="8572"/>
                </a:lnTo>
                <a:lnTo>
                  <a:pt x="9906" y="9144"/>
                </a:lnTo>
                <a:lnTo>
                  <a:pt x="10232" y="8926"/>
                </a:lnTo>
                <a:close/>
              </a:path>
              <a:path w="20574" h="17525">
                <a:moveTo>
                  <a:pt x="10287" y="8953"/>
                </a:moveTo>
                <a:lnTo>
                  <a:pt x="9906" y="9144"/>
                </a:lnTo>
                <a:lnTo>
                  <a:pt x="10287" y="8953"/>
                </a:lnTo>
                <a:close/>
              </a:path>
              <a:path w="20574" h="17525">
                <a:moveTo>
                  <a:pt x="11049" y="4953"/>
                </a:moveTo>
                <a:lnTo>
                  <a:pt x="10668" y="4572"/>
                </a:lnTo>
                <a:lnTo>
                  <a:pt x="10287" y="4699"/>
                </a:lnTo>
                <a:lnTo>
                  <a:pt x="11049" y="4953"/>
                </a:lnTo>
                <a:close/>
              </a:path>
              <a:path w="20574" h="17525">
                <a:moveTo>
                  <a:pt x="11176" y="8382"/>
                </a:moveTo>
                <a:lnTo>
                  <a:pt x="11049" y="8382"/>
                </a:lnTo>
                <a:lnTo>
                  <a:pt x="10287" y="8890"/>
                </a:lnTo>
                <a:lnTo>
                  <a:pt x="11049" y="8572"/>
                </a:lnTo>
                <a:lnTo>
                  <a:pt x="11176" y="8382"/>
                </a:lnTo>
                <a:close/>
              </a:path>
              <a:path w="20574" h="17525">
                <a:moveTo>
                  <a:pt x="10668" y="9144"/>
                </a:moveTo>
                <a:lnTo>
                  <a:pt x="10341" y="8926"/>
                </a:lnTo>
                <a:lnTo>
                  <a:pt x="10668" y="9144"/>
                </a:lnTo>
                <a:close/>
              </a:path>
              <a:path w="20574" h="17525">
                <a:moveTo>
                  <a:pt x="11049" y="8572"/>
                </a:moveTo>
                <a:lnTo>
                  <a:pt x="10341" y="8926"/>
                </a:lnTo>
                <a:lnTo>
                  <a:pt x="10668" y="9144"/>
                </a:lnTo>
                <a:lnTo>
                  <a:pt x="11049" y="8572"/>
                </a:lnTo>
                <a:close/>
              </a:path>
              <a:path w="20574" h="17525">
                <a:moveTo>
                  <a:pt x="11684" y="5080"/>
                </a:moveTo>
                <a:lnTo>
                  <a:pt x="11430" y="4572"/>
                </a:lnTo>
                <a:lnTo>
                  <a:pt x="10668" y="4572"/>
                </a:lnTo>
                <a:lnTo>
                  <a:pt x="11684" y="5080"/>
                </a:lnTo>
                <a:close/>
              </a:path>
              <a:path w="20574" h="17525">
                <a:moveTo>
                  <a:pt x="11734" y="5181"/>
                </a:moveTo>
                <a:lnTo>
                  <a:pt x="10668" y="4572"/>
                </a:lnTo>
                <a:lnTo>
                  <a:pt x="11049" y="4953"/>
                </a:lnTo>
                <a:lnTo>
                  <a:pt x="11734" y="5181"/>
                </a:lnTo>
                <a:close/>
              </a:path>
              <a:path w="20574" h="17525">
                <a:moveTo>
                  <a:pt x="11430" y="8382"/>
                </a:moveTo>
                <a:lnTo>
                  <a:pt x="11049" y="8572"/>
                </a:lnTo>
                <a:lnTo>
                  <a:pt x="10668" y="9144"/>
                </a:lnTo>
                <a:lnTo>
                  <a:pt x="11430" y="8382"/>
                </a:lnTo>
                <a:close/>
              </a:path>
              <a:path w="20574" h="17525">
                <a:moveTo>
                  <a:pt x="12192" y="6096"/>
                </a:moveTo>
                <a:lnTo>
                  <a:pt x="11734" y="5181"/>
                </a:lnTo>
                <a:lnTo>
                  <a:pt x="11049" y="4953"/>
                </a:lnTo>
                <a:lnTo>
                  <a:pt x="12192" y="6096"/>
                </a:lnTo>
                <a:close/>
              </a:path>
              <a:path w="20574" h="17525">
                <a:moveTo>
                  <a:pt x="11277" y="8229"/>
                </a:moveTo>
                <a:lnTo>
                  <a:pt x="11049" y="8382"/>
                </a:lnTo>
                <a:lnTo>
                  <a:pt x="11176" y="8382"/>
                </a:lnTo>
                <a:lnTo>
                  <a:pt x="11277" y="8229"/>
                </a:lnTo>
                <a:close/>
              </a:path>
              <a:path w="20574" h="17525">
                <a:moveTo>
                  <a:pt x="11430" y="8382"/>
                </a:moveTo>
                <a:lnTo>
                  <a:pt x="11176" y="8382"/>
                </a:lnTo>
                <a:lnTo>
                  <a:pt x="11049" y="8572"/>
                </a:lnTo>
                <a:lnTo>
                  <a:pt x="11430" y="8382"/>
                </a:lnTo>
                <a:close/>
              </a:path>
              <a:path w="20574" h="17525">
                <a:moveTo>
                  <a:pt x="11620" y="8001"/>
                </a:moveTo>
                <a:lnTo>
                  <a:pt x="11277" y="8229"/>
                </a:lnTo>
                <a:lnTo>
                  <a:pt x="11176" y="8382"/>
                </a:lnTo>
                <a:lnTo>
                  <a:pt x="11430" y="8382"/>
                </a:lnTo>
                <a:lnTo>
                  <a:pt x="11620" y="8001"/>
                </a:lnTo>
                <a:close/>
              </a:path>
              <a:path w="20574" h="17525">
                <a:moveTo>
                  <a:pt x="12192" y="6858"/>
                </a:moveTo>
                <a:lnTo>
                  <a:pt x="11277" y="8229"/>
                </a:lnTo>
                <a:lnTo>
                  <a:pt x="11620" y="8001"/>
                </a:lnTo>
                <a:lnTo>
                  <a:pt x="12192" y="6858"/>
                </a:lnTo>
                <a:close/>
              </a:path>
              <a:path w="20574" h="17525">
                <a:moveTo>
                  <a:pt x="11734" y="7924"/>
                </a:moveTo>
                <a:lnTo>
                  <a:pt x="11430" y="8382"/>
                </a:lnTo>
                <a:lnTo>
                  <a:pt x="11734" y="7924"/>
                </a:lnTo>
                <a:close/>
              </a:path>
              <a:path w="20574" h="17525">
                <a:moveTo>
                  <a:pt x="12192" y="7620"/>
                </a:moveTo>
                <a:lnTo>
                  <a:pt x="11734" y="7924"/>
                </a:lnTo>
                <a:lnTo>
                  <a:pt x="11430" y="8382"/>
                </a:lnTo>
                <a:lnTo>
                  <a:pt x="12192" y="7620"/>
                </a:lnTo>
                <a:close/>
              </a:path>
              <a:path w="20574" h="17525">
                <a:moveTo>
                  <a:pt x="11865" y="5225"/>
                </a:moveTo>
                <a:lnTo>
                  <a:pt x="11684" y="5080"/>
                </a:lnTo>
                <a:lnTo>
                  <a:pt x="11865" y="5225"/>
                </a:lnTo>
                <a:close/>
              </a:path>
              <a:path w="20574" h="17525">
                <a:moveTo>
                  <a:pt x="12736" y="6531"/>
                </a:moveTo>
                <a:lnTo>
                  <a:pt x="11734" y="7924"/>
                </a:lnTo>
                <a:lnTo>
                  <a:pt x="12192" y="7620"/>
                </a:lnTo>
                <a:lnTo>
                  <a:pt x="12736" y="6531"/>
                </a:lnTo>
                <a:close/>
              </a:path>
              <a:path w="20574" h="17525">
                <a:moveTo>
                  <a:pt x="12192" y="5334"/>
                </a:moveTo>
                <a:lnTo>
                  <a:pt x="11811" y="5143"/>
                </a:lnTo>
                <a:lnTo>
                  <a:pt x="12192" y="5334"/>
                </a:lnTo>
                <a:close/>
              </a:path>
              <a:path w="20574" h="17525">
                <a:moveTo>
                  <a:pt x="12736" y="6422"/>
                </a:moveTo>
                <a:lnTo>
                  <a:pt x="12192" y="5334"/>
                </a:lnTo>
                <a:lnTo>
                  <a:pt x="11865" y="5225"/>
                </a:lnTo>
                <a:lnTo>
                  <a:pt x="12700" y="6477"/>
                </a:lnTo>
                <a:close/>
              </a:path>
              <a:path w="20574" h="17525">
                <a:moveTo>
                  <a:pt x="12700" y="6477"/>
                </a:moveTo>
                <a:lnTo>
                  <a:pt x="12192" y="5715"/>
                </a:lnTo>
                <a:lnTo>
                  <a:pt x="12192" y="7239"/>
                </a:lnTo>
                <a:lnTo>
                  <a:pt x="12700" y="6477"/>
                </a:lnTo>
                <a:close/>
              </a:path>
              <a:path w="20574" h="17525">
                <a:moveTo>
                  <a:pt x="12954" y="6096"/>
                </a:moveTo>
                <a:lnTo>
                  <a:pt x="12736" y="6422"/>
                </a:lnTo>
                <a:lnTo>
                  <a:pt x="12954" y="6096"/>
                </a:lnTo>
                <a:close/>
              </a:path>
              <a:path w="20574" h="17525">
                <a:moveTo>
                  <a:pt x="12954" y="6858"/>
                </a:moveTo>
                <a:lnTo>
                  <a:pt x="12763" y="6477"/>
                </a:lnTo>
                <a:lnTo>
                  <a:pt x="12954" y="6858"/>
                </a:lnTo>
                <a:close/>
              </a:path>
              <a:path w="20574" h="17525">
                <a:moveTo>
                  <a:pt x="12954" y="6858"/>
                </a:moveTo>
                <a:lnTo>
                  <a:pt x="12954" y="6096"/>
                </a:lnTo>
                <a:lnTo>
                  <a:pt x="12763" y="6477"/>
                </a:lnTo>
                <a:lnTo>
                  <a:pt x="12954" y="6858"/>
                </a:lnTo>
                <a:close/>
              </a:path>
              <a:path w="20574" h="17525">
                <a:moveTo>
                  <a:pt x="20574" y="10668"/>
                </a:moveTo>
                <a:lnTo>
                  <a:pt x="20574" y="3048"/>
                </a:lnTo>
                <a:lnTo>
                  <a:pt x="19050" y="1524"/>
                </a:lnTo>
                <a:lnTo>
                  <a:pt x="18288" y="0"/>
                </a:lnTo>
                <a:lnTo>
                  <a:pt x="18288" y="12954"/>
                </a:lnTo>
                <a:lnTo>
                  <a:pt x="19050" y="11430"/>
                </a:lnTo>
                <a:lnTo>
                  <a:pt x="19812" y="11430"/>
                </a:lnTo>
                <a:lnTo>
                  <a:pt x="20574" y="10668"/>
                </a:lnTo>
                <a:close/>
              </a:path>
            </a:pathLst>
          </a:custGeom>
          <a:solidFill>
            <a:srgbClr val="000000"/>
          </a:solidFill>
        </p:spPr>
        <p:txBody>
          <a:bodyPr wrap="square" lIns="0" tIns="0" rIns="0" bIns="0" rtlCol="0">
            <a:noAutofit/>
          </a:bodyPr>
          <a:lstStyle/>
          <a:p>
            <a:endParaRPr/>
          </a:p>
        </p:txBody>
      </p:sp>
      <p:sp>
        <p:nvSpPr>
          <p:cNvPr id="26" name="object 26"/>
          <p:cNvSpPr/>
          <p:nvPr/>
        </p:nvSpPr>
        <p:spPr>
          <a:xfrm>
            <a:off x="5912358" y="3832097"/>
            <a:ext cx="25146" cy="21336"/>
          </a:xfrm>
          <a:custGeom>
            <a:avLst/>
            <a:gdLst/>
            <a:ahLst/>
            <a:cxnLst/>
            <a:rect l="l" t="t" r="r" b="b"/>
            <a:pathLst>
              <a:path w="25146" h="21336">
                <a:moveTo>
                  <a:pt x="762" y="12192"/>
                </a:moveTo>
                <a:lnTo>
                  <a:pt x="762" y="4572"/>
                </a:lnTo>
                <a:lnTo>
                  <a:pt x="0" y="6858"/>
                </a:lnTo>
                <a:lnTo>
                  <a:pt x="0" y="9906"/>
                </a:lnTo>
                <a:lnTo>
                  <a:pt x="762" y="12192"/>
                </a:lnTo>
                <a:close/>
              </a:path>
              <a:path w="25146" h="21336">
                <a:moveTo>
                  <a:pt x="22098" y="16764"/>
                </a:moveTo>
                <a:lnTo>
                  <a:pt x="22098" y="-761"/>
                </a:lnTo>
                <a:lnTo>
                  <a:pt x="21336" y="-761"/>
                </a:lnTo>
                <a:lnTo>
                  <a:pt x="20574" y="-1523"/>
                </a:lnTo>
                <a:lnTo>
                  <a:pt x="18288" y="-3047"/>
                </a:lnTo>
                <a:lnTo>
                  <a:pt x="17526" y="-3047"/>
                </a:lnTo>
                <a:lnTo>
                  <a:pt x="16764" y="-3809"/>
                </a:lnTo>
                <a:lnTo>
                  <a:pt x="16002" y="-3809"/>
                </a:lnTo>
                <a:lnTo>
                  <a:pt x="13716" y="-4571"/>
                </a:lnTo>
                <a:lnTo>
                  <a:pt x="11430" y="-4571"/>
                </a:lnTo>
                <a:lnTo>
                  <a:pt x="8382" y="-3809"/>
                </a:lnTo>
                <a:lnTo>
                  <a:pt x="7620" y="-3809"/>
                </a:lnTo>
                <a:lnTo>
                  <a:pt x="6858" y="-3047"/>
                </a:lnTo>
                <a:lnTo>
                  <a:pt x="6096" y="-3047"/>
                </a:lnTo>
                <a:lnTo>
                  <a:pt x="3810" y="-761"/>
                </a:lnTo>
                <a:lnTo>
                  <a:pt x="3048" y="-761"/>
                </a:lnTo>
                <a:lnTo>
                  <a:pt x="2286" y="0"/>
                </a:lnTo>
                <a:lnTo>
                  <a:pt x="1524" y="2286"/>
                </a:lnTo>
                <a:lnTo>
                  <a:pt x="762" y="3048"/>
                </a:lnTo>
                <a:lnTo>
                  <a:pt x="762" y="13716"/>
                </a:lnTo>
                <a:lnTo>
                  <a:pt x="1524" y="14478"/>
                </a:lnTo>
                <a:lnTo>
                  <a:pt x="2286" y="16002"/>
                </a:lnTo>
                <a:lnTo>
                  <a:pt x="4572" y="18288"/>
                </a:lnTo>
                <a:lnTo>
                  <a:pt x="6096" y="19050"/>
                </a:lnTo>
                <a:lnTo>
                  <a:pt x="6858" y="19812"/>
                </a:lnTo>
                <a:lnTo>
                  <a:pt x="7620" y="19812"/>
                </a:lnTo>
                <a:lnTo>
                  <a:pt x="8382" y="20574"/>
                </a:lnTo>
                <a:lnTo>
                  <a:pt x="11430" y="20574"/>
                </a:lnTo>
                <a:lnTo>
                  <a:pt x="11430" y="7620"/>
                </a:lnTo>
                <a:lnTo>
                  <a:pt x="12192" y="7874"/>
                </a:lnTo>
                <a:lnTo>
                  <a:pt x="12192" y="6858"/>
                </a:lnTo>
                <a:lnTo>
                  <a:pt x="12573" y="8001"/>
                </a:lnTo>
                <a:lnTo>
                  <a:pt x="12954" y="6858"/>
                </a:lnTo>
                <a:lnTo>
                  <a:pt x="12954" y="7874"/>
                </a:lnTo>
                <a:lnTo>
                  <a:pt x="13716" y="7620"/>
                </a:lnTo>
                <a:lnTo>
                  <a:pt x="13716" y="20574"/>
                </a:lnTo>
                <a:lnTo>
                  <a:pt x="16002" y="20574"/>
                </a:lnTo>
                <a:lnTo>
                  <a:pt x="16764" y="19812"/>
                </a:lnTo>
                <a:lnTo>
                  <a:pt x="18288" y="19812"/>
                </a:lnTo>
                <a:lnTo>
                  <a:pt x="20574" y="18288"/>
                </a:lnTo>
                <a:lnTo>
                  <a:pt x="22098" y="16764"/>
                </a:lnTo>
                <a:close/>
              </a:path>
              <a:path w="25146" h="21336">
                <a:moveTo>
                  <a:pt x="12409" y="8055"/>
                </a:moveTo>
                <a:lnTo>
                  <a:pt x="12344" y="7924"/>
                </a:lnTo>
                <a:lnTo>
                  <a:pt x="11430" y="7620"/>
                </a:lnTo>
                <a:lnTo>
                  <a:pt x="12192" y="8128"/>
                </a:lnTo>
                <a:lnTo>
                  <a:pt x="12409" y="8055"/>
                </a:lnTo>
                <a:close/>
              </a:path>
              <a:path w="25146" h="21336">
                <a:moveTo>
                  <a:pt x="12192" y="8128"/>
                </a:moveTo>
                <a:lnTo>
                  <a:pt x="11430" y="7620"/>
                </a:lnTo>
                <a:lnTo>
                  <a:pt x="12001" y="8191"/>
                </a:lnTo>
                <a:lnTo>
                  <a:pt x="12192" y="8128"/>
                </a:lnTo>
                <a:close/>
              </a:path>
              <a:path w="25146" h="21336">
                <a:moveTo>
                  <a:pt x="12001" y="8191"/>
                </a:moveTo>
                <a:lnTo>
                  <a:pt x="11430" y="7620"/>
                </a:lnTo>
                <a:lnTo>
                  <a:pt x="11430" y="8382"/>
                </a:lnTo>
                <a:lnTo>
                  <a:pt x="12001" y="8191"/>
                </a:lnTo>
                <a:close/>
              </a:path>
              <a:path w="25146" h="21336">
                <a:moveTo>
                  <a:pt x="12192" y="8382"/>
                </a:moveTo>
                <a:lnTo>
                  <a:pt x="12001" y="8191"/>
                </a:lnTo>
                <a:lnTo>
                  <a:pt x="11430" y="8382"/>
                </a:lnTo>
                <a:lnTo>
                  <a:pt x="12192" y="8382"/>
                </a:lnTo>
                <a:close/>
              </a:path>
              <a:path w="25146" h="21336">
                <a:moveTo>
                  <a:pt x="12192" y="8382"/>
                </a:moveTo>
                <a:lnTo>
                  <a:pt x="11430" y="8382"/>
                </a:lnTo>
                <a:lnTo>
                  <a:pt x="11430" y="9144"/>
                </a:lnTo>
                <a:lnTo>
                  <a:pt x="12192" y="8382"/>
                </a:lnTo>
                <a:close/>
              </a:path>
              <a:path w="25146" h="21336">
                <a:moveTo>
                  <a:pt x="12344" y="8534"/>
                </a:moveTo>
                <a:lnTo>
                  <a:pt x="12192" y="8382"/>
                </a:lnTo>
                <a:lnTo>
                  <a:pt x="11430" y="9144"/>
                </a:lnTo>
                <a:lnTo>
                  <a:pt x="12344" y="8534"/>
                </a:lnTo>
                <a:close/>
              </a:path>
              <a:path w="25146" h="21336">
                <a:moveTo>
                  <a:pt x="12382" y="8572"/>
                </a:moveTo>
                <a:lnTo>
                  <a:pt x="12192" y="8636"/>
                </a:lnTo>
                <a:lnTo>
                  <a:pt x="11430" y="9144"/>
                </a:lnTo>
                <a:lnTo>
                  <a:pt x="11430" y="20574"/>
                </a:lnTo>
                <a:lnTo>
                  <a:pt x="12192" y="21336"/>
                </a:lnTo>
                <a:lnTo>
                  <a:pt x="12192" y="9144"/>
                </a:lnTo>
                <a:lnTo>
                  <a:pt x="12382" y="8572"/>
                </a:lnTo>
                <a:close/>
              </a:path>
              <a:path w="25146" h="21336">
                <a:moveTo>
                  <a:pt x="12344" y="8229"/>
                </a:moveTo>
                <a:lnTo>
                  <a:pt x="12001" y="8191"/>
                </a:lnTo>
                <a:lnTo>
                  <a:pt x="12192" y="8382"/>
                </a:lnTo>
                <a:lnTo>
                  <a:pt x="12344" y="8229"/>
                </a:lnTo>
                <a:close/>
              </a:path>
              <a:path w="25146" h="21336">
                <a:moveTo>
                  <a:pt x="12573" y="8001"/>
                </a:moveTo>
                <a:lnTo>
                  <a:pt x="12192" y="6858"/>
                </a:lnTo>
                <a:lnTo>
                  <a:pt x="12446" y="7874"/>
                </a:lnTo>
                <a:lnTo>
                  <a:pt x="12573" y="8001"/>
                </a:lnTo>
                <a:close/>
              </a:path>
              <a:path w="25146" h="21336">
                <a:moveTo>
                  <a:pt x="12469" y="7966"/>
                </a:moveTo>
                <a:lnTo>
                  <a:pt x="12192" y="6858"/>
                </a:lnTo>
                <a:lnTo>
                  <a:pt x="12192" y="7620"/>
                </a:lnTo>
                <a:lnTo>
                  <a:pt x="12344" y="7924"/>
                </a:lnTo>
                <a:close/>
              </a:path>
              <a:path w="25146" h="21336">
                <a:moveTo>
                  <a:pt x="12344" y="7924"/>
                </a:moveTo>
                <a:lnTo>
                  <a:pt x="12192" y="7620"/>
                </a:lnTo>
                <a:lnTo>
                  <a:pt x="12192" y="7874"/>
                </a:lnTo>
                <a:lnTo>
                  <a:pt x="12344" y="7924"/>
                </a:lnTo>
                <a:close/>
              </a:path>
              <a:path w="25146" h="21336">
                <a:moveTo>
                  <a:pt x="12469" y="8312"/>
                </a:moveTo>
                <a:lnTo>
                  <a:pt x="12192" y="8382"/>
                </a:lnTo>
                <a:lnTo>
                  <a:pt x="12469" y="8312"/>
                </a:lnTo>
                <a:close/>
              </a:path>
              <a:path w="25146" h="21336">
                <a:moveTo>
                  <a:pt x="12446" y="8636"/>
                </a:moveTo>
                <a:lnTo>
                  <a:pt x="12192" y="9144"/>
                </a:lnTo>
                <a:lnTo>
                  <a:pt x="12446" y="8636"/>
                </a:lnTo>
                <a:close/>
              </a:path>
              <a:path w="25146" h="21336">
                <a:moveTo>
                  <a:pt x="12496" y="8686"/>
                </a:moveTo>
                <a:lnTo>
                  <a:pt x="12192" y="9144"/>
                </a:lnTo>
                <a:lnTo>
                  <a:pt x="12192" y="9906"/>
                </a:lnTo>
                <a:lnTo>
                  <a:pt x="12496" y="8686"/>
                </a:lnTo>
                <a:close/>
              </a:path>
              <a:path w="25146" h="21336">
                <a:moveTo>
                  <a:pt x="12954" y="21336"/>
                </a:moveTo>
                <a:lnTo>
                  <a:pt x="12954" y="9906"/>
                </a:lnTo>
                <a:lnTo>
                  <a:pt x="12700" y="8890"/>
                </a:lnTo>
                <a:lnTo>
                  <a:pt x="12469" y="8797"/>
                </a:lnTo>
                <a:lnTo>
                  <a:pt x="12192" y="9906"/>
                </a:lnTo>
                <a:lnTo>
                  <a:pt x="12192" y="21336"/>
                </a:lnTo>
                <a:lnTo>
                  <a:pt x="12954" y="21336"/>
                </a:lnTo>
                <a:close/>
              </a:path>
              <a:path w="25146" h="21336">
                <a:moveTo>
                  <a:pt x="12485" y="8030"/>
                </a:moveTo>
                <a:lnTo>
                  <a:pt x="12344" y="7924"/>
                </a:lnTo>
                <a:lnTo>
                  <a:pt x="12485" y="8030"/>
                </a:lnTo>
                <a:close/>
              </a:path>
              <a:path w="25146" h="21336">
                <a:moveTo>
                  <a:pt x="12573" y="8382"/>
                </a:moveTo>
                <a:lnTo>
                  <a:pt x="12382" y="8572"/>
                </a:lnTo>
                <a:lnTo>
                  <a:pt x="12518" y="8490"/>
                </a:lnTo>
                <a:close/>
              </a:path>
              <a:path w="25146" h="21336">
                <a:moveTo>
                  <a:pt x="12573" y="8382"/>
                </a:moveTo>
                <a:lnTo>
                  <a:pt x="12446" y="8636"/>
                </a:lnTo>
                <a:lnTo>
                  <a:pt x="12573" y="8382"/>
                </a:lnTo>
                <a:close/>
              </a:path>
              <a:path w="25146" h="21336">
                <a:moveTo>
                  <a:pt x="12573" y="8001"/>
                </a:moveTo>
                <a:lnTo>
                  <a:pt x="12518" y="8164"/>
                </a:lnTo>
                <a:lnTo>
                  <a:pt x="12573" y="8001"/>
                </a:lnTo>
                <a:close/>
              </a:path>
              <a:path w="25146" h="21336">
                <a:moveTo>
                  <a:pt x="12573" y="8382"/>
                </a:moveTo>
                <a:lnTo>
                  <a:pt x="12518" y="8164"/>
                </a:lnTo>
                <a:lnTo>
                  <a:pt x="12573" y="8382"/>
                </a:lnTo>
                <a:close/>
              </a:path>
              <a:path w="25146" h="21336">
                <a:moveTo>
                  <a:pt x="12700" y="8890"/>
                </a:moveTo>
                <a:lnTo>
                  <a:pt x="12573" y="8382"/>
                </a:lnTo>
                <a:lnTo>
                  <a:pt x="12496" y="8686"/>
                </a:lnTo>
                <a:lnTo>
                  <a:pt x="12700" y="8890"/>
                </a:lnTo>
                <a:close/>
              </a:path>
              <a:path w="25146" h="21336">
                <a:moveTo>
                  <a:pt x="12627" y="8164"/>
                </a:moveTo>
                <a:lnTo>
                  <a:pt x="12573" y="8001"/>
                </a:lnTo>
                <a:lnTo>
                  <a:pt x="12518" y="8164"/>
                </a:lnTo>
                <a:lnTo>
                  <a:pt x="12573" y="8382"/>
                </a:lnTo>
                <a:lnTo>
                  <a:pt x="12627" y="8164"/>
                </a:lnTo>
                <a:close/>
              </a:path>
              <a:path w="25146" h="21336">
                <a:moveTo>
                  <a:pt x="12954" y="6858"/>
                </a:moveTo>
                <a:lnTo>
                  <a:pt x="12573" y="8001"/>
                </a:lnTo>
                <a:lnTo>
                  <a:pt x="12700" y="7874"/>
                </a:lnTo>
                <a:lnTo>
                  <a:pt x="12954" y="6858"/>
                </a:lnTo>
                <a:close/>
              </a:path>
              <a:path w="25146" h="21336">
                <a:moveTo>
                  <a:pt x="12649" y="8229"/>
                </a:moveTo>
                <a:lnTo>
                  <a:pt x="12573" y="8382"/>
                </a:lnTo>
                <a:lnTo>
                  <a:pt x="12649" y="8229"/>
                </a:lnTo>
                <a:close/>
              </a:path>
              <a:path w="25146" h="21336">
                <a:moveTo>
                  <a:pt x="12676" y="8312"/>
                </a:moveTo>
                <a:close/>
              </a:path>
              <a:path w="25146" h="21336">
                <a:moveTo>
                  <a:pt x="12954" y="9144"/>
                </a:moveTo>
                <a:lnTo>
                  <a:pt x="12736" y="8490"/>
                </a:lnTo>
                <a:lnTo>
                  <a:pt x="12573" y="8382"/>
                </a:lnTo>
                <a:lnTo>
                  <a:pt x="12954" y="9144"/>
                </a:lnTo>
                <a:close/>
              </a:path>
              <a:path w="25146" h="21336">
                <a:moveTo>
                  <a:pt x="12954" y="9144"/>
                </a:moveTo>
                <a:lnTo>
                  <a:pt x="12573" y="8382"/>
                </a:lnTo>
                <a:lnTo>
                  <a:pt x="12700" y="8890"/>
                </a:lnTo>
                <a:lnTo>
                  <a:pt x="12954" y="9144"/>
                </a:lnTo>
                <a:close/>
              </a:path>
              <a:path w="25146" h="21336">
                <a:moveTo>
                  <a:pt x="12736" y="8055"/>
                </a:moveTo>
                <a:close/>
              </a:path>
              <a:path w="25146" h="21336">
                <a:moveTo>
                  <a:pt x="12954" y="8128"/>
                </a:moveTo>
                <a:lnTo>
                  <a:pt x="12700" y="8128"/>
                </a:lnTo>
                <a:lnTo>
                  <a:pt x="12954" y="8128"/>
                </a:lnTo>
                <a:close/>
              </a:path>
              <a:path w="25146" h="21336">
                <a:moveTo>
                  <a:pt x="12801" y="7924"/>
                </a:moveTo>
                <a:lnTo>
                  <a:pt x="12660" y="8030"/>
                </a:lnTo>
                <a:lnTo>
                  <a:pt x="12801" y="7924"/>
                </a:lnTo>
                <a:close/>
              </a:path>
              <a:path w="25146" h="21336">
                <a:moveTo>
                  <a:pt x="12954" y="7620"/>
                </a:moveTo>
                <a:lnTo>
                  <a:pt x="12700" y="7874"/>
                </a:lnTo>
                <a:lnTo>
                  <a:pt x="12954" y="7620"/>
                </a:lnTo>
                <a:close/>
              </a:path>
              <a:path w="25146" h="21336">
                <a:moveTo>
                  <a:pt x="13716" y="8382"/>
                </a:moveTo>
                <a:lnTo>
                  <a:pt x="12954" y="8128"/>
                </a:lnTo>
                <a:lnTo>
                  <a:pt x="12676" y="8312"/>
                </a:lnTo>
                <a:lnTo>
                  <a:pt x="13716" y="8382"/>
                </a:lnTo>
                <a:close/>
              </a:path>
              <a:path w="25146" h="21336">
                <a:moveTo>
                  <a:pt x="12954" y="7620"/>
                </a:moveTo>
                <a:lnTo>
                  <a:pt x="12954" y="6858"/>
                </a:lnTo>
                <a:lnTo>
                  <a:pt x="12700" y="7874"/>
                </a:lnTo>
                <a:lnTo>
                  <a:pt x="12954" y="7620"/>
                </a:lnTo>
                <a:close/>
              </a:path>
              <a:path w="25146" h="21336">
                <a:moveTo>
                  <a:pt x="13716" y="9144"/>
                </a:moveTo>
                <a:lnTo>
                  <a:pt x="13716" y="8382"/>
                </a:lnTo>
                <a:lnTo>
                  <a:pt x="12700" y="8382"/>
                </a:lnTo>
                <a:lnTo>
                  <a:pt x="13716" y="9144"/>
                </a:lnTo>
                <a:close/>
              </a:path>
              <a:path w="25146" h="21336">
                <a:moveTo>
                  <a:pt x="12954" y="9906"/>
                </a:moveTo>
                <a:lnTo>
                  <a:pt x="12954" y="9144"/>
                </a:lnTo>
                <a:lnTo>
                  <a:pt x="12700" y="8890"/>
                </a:lnTo>
                <a:lnTo>
                  <a:pt x="12954" y="9906"/>
                </a:lnTo>
                <a:close/>
              </a:path>
              <a:path w="25146" h="21336">
                <a:moveTo>
                  <a:pt x="13716" y="7620"/>
                </a:moveTo>
                <a:lnTo>
                  <a:pt x="12801" y="7924"/>
                </a:lnTo>
                <a:lnTo>
                  <a:pt x="12736" y="8055"/>
                </a:lnTo>
                <a:lnTo>
                  <a:pt x="12954" y="8128"/>
                </a:lnTo>
                <a:lnTo>
                  <a:pt x="13716" y="7620"/>
                </a:lnTo>
                <a:close/>
              </a:path>
              <a:path w="25146" h="21336">
                <a:moveTo>
                  <a:pt x="13716" y="20574"/>
                </a:moveTo>
                <a:lnTo>
                  <a:pt x="13716" y="9144"/>
                </a:lnTo>
                <a:lnTo>
                  <a:pt x="12736" y="8490"/>
                </a:lnTo>
                <a:lnTo>
                  <a:pt x="12954" y="9144"/>
                </a:lnTo>
                <a:lnTo>
                  <a:pt x="12954" y="21336"/>
                </a:lnTo>
                <a:lnTo>
                  <a:pt x="13716" y="20574"/>
                </a:lnTo>
                <a:close/>
              </a:path>
              <a:path w="25146" h="21336">
                <a:moveTo>
                  <a:pt x="12954" y="7874"/>
                </a:moveTo>
                <a:lnTo>
                  <a:pt x="12954" y="7620"/>
                </a:lnTo>
                <a:lnTo>
                  <a:pt x="12801" y="7924"/>
                </a:lnTo>
                <a:lnTo>
                  <a:pt x="12954" y="7874"/>
                </a:lnTo>
                <a:close/>
              </a:path>
              <a:path w="25146" h="21336">
                <a:moveTo>
                  <a:pt x="13716" y="8382"/>
                </a:moveTo>
                <a:lnTo>
                  <a:pt x="13716" y="7620"/>
                </a:lnTo>
                <a:lnTo>
                  <a:pt x="12954" y="8128"/>
                </a:lnTo>
                <a:lnTo>
                  <a:pt x="13716" y="8382"/>
                </a:lnTo>
                <a:close/>
              </a:path>
              <a:path w="25146" h="21336">
                <a:moveTo>
                  <a:pt x="24384" y="12954"/>
                </a:moveTo>
                <a:lnTo>
                  <a:pt x="24384" y="3048"/>
                </a:lnTo>
                <a:lnTo>
                  <a:pt x="23622" y="2286"/>
                </a:lnTo>
                <a:lnTo>
                  <a:pt x="22098" y="0"/>
                </a:lnTo>
                <a:lnTo>
                  <a:pt x="22098" y="16002"/>
                </a:lnTo>
                <a:lnTo>
                  <a:pt x="23622" y="14478"/>
                </a:lnTo>
                <a:lnTo>
                  <a:pt x="23622" y="13716"/>
                </a:lnTo>
                <a:lnTo>
                  <a:pt x="24384" y="12954"/>
                </a:lnTo>
                <a:close/>
              </a:path>
              <a:path w="25146" h="21336">
                <a:moveTo>
                  <a:pt x="25146" y="9906"/>
                </a:moveTo>
                <a:lnTo>
                  <a:pt x="25146" y="6858"/>
                </a:lnTo>
                <a:lnTo>
                  <a:pt x="24384" y="4572"/>
                </a:lnTo>
                <a:lnTo>
                  <a:pt x="24384" y="12192"/>
                </a:lnTo>
                <a:lnTo>
                  <a:pt x="25146" y="9906"/>
                </a:lnTo>
                <a:close/>
              </a:path>
            </a:pathLst>
          </a:custGeom>
          <a:solidFill>
            <a:srgbClr val="000000"/>
          </a:solidFill>
        </p:spPr>
        <p:txBody>
          <a:bodyPr wrap="square" lIns="0" tIns="0" rIns="0" bIns="0" rtlCol="0">
            <a:noAutofit/>
          </a:bodyPr>
          <a:lstStyle/>
          <a:p>
            <a:endParaRPr/>
          </a:p>
        </p:txBody>
      </p:sp>
      <p:sp>
        <p:nvSpPr>
          <p:cNvPr id="27" name="object 27"/>
          <p:cNvSpPr/>
          <p:nvPr/>
        </p:nvSpPr>
        <p:spPr>
          <a:xfrm>
            <a:off x="457200" y="4373879"/>
            <a:ext cx="9143238" cy="2941320"/>
          </a:xfrm>
          <a:prstGeom prst="rect">
            <a:avLst/>
          </a:prstGeom>
          <a:blipFill>
            <a:blip r:embed="rId10" cstate="print"/>
            <a:stretch>
              <a:fillRect/>
            </a:stretch>
          </a:blipFill>
        </p:spPr>
        <p:txBody>
          <a:bodyPr wrap="square" lIns="0" tIns="0" rIns="0" bIns="0" rtlCol="0">
            <a:noAutofit/>
          </a:bodyPr>
          <a:lstStyle/>
          <a:p>
            <a:endParaRPr/>
          </a:p>
        </p:txBody>
      </p:sp>
      <p:sp>
        <p:nvSpPr>
          <p:cNvPr id="28" name="object 28"/>
          <p:cNvSpPr txBox="1"/>
          <p:nvPr/>
        </p:nvSpPr>
        <p:spPr>
          <a:xfrm>
            <a:off x="5260340" y="6395720"/>
            <a:ext cx="3637915" cy="470534"/>
          </a:xfrm>
          <a:prstGeom prst="rect">
            <a:avLst/>
          </a:prstGeom>
        </p:spPr>
        <p:txBody>
          <a:bodyPr vert="horz" wrap="square" lIns="0" tIns="0" rIns="0" bIns="0" rtlCol="0">
            <a:noAutofit/>
          </a:bodyPr>
          <a:lstStyle/>
          <a:p>
            <a:pPr marL="12700">
              <a:lnSpc>
                <a:spcPct val="100000"/>
              </a:lnSpc>
            </a:pPr>
            <a:r>
              <a:rPr sz="2800" dirty="0" smtClean="0">
                <a:latin typeface="Lucida Sans Unicode"/>
                <a:cs typeface="Lucida Sans Unicode"/>
              </a:rPr>
              <a:t>MATUR</a:t>
            </a:r>
            <a:r>
              <a:rPr sz="2800" spc="-315" dirty="0" smtClean="0">
                <a:latin typeface="Lucida Sans Unicode"/>
                <a:cs typeface="Lucida Sans Unicode"/>
              </a:rPr>
              <a:t> </a:t>
            </a:r>
            <a:r>
              <a:rPr sz="2800" spc="0" dirty="0" smtClean="0">
                <a:latin typeface="Lucida Sans Unicode"/>
                <a:cs typeface="Lucida Sans Unicode"/>
              </a:rPr>
              <a:t>NUWON……..</a:t>
            </a:r>
            <a:endParaRPr sz="2800">
              <a:latin typeface="Lucida Sans Unicode"/>
              <a:cs typeface="Lucida Sans Unicode"/>
            </a:endParaRPr>
          </a:p>
        </p:txBody>
      </p:sp>
      <p:sp>
        <p:nvSpPr>
          <p:cNvPr id="29" name="object 29"/>
          <p:cNvSpPr txBox="1"/>
          <p:nvPr/>
        </p:nvSpPr>
        <p:spPr>
          <a:xfrm>
            <a:off x="8884411" y="6894574"/>
            <a:ext cx="179705" cy="203200"/>
          </a:xfrm>
          <a:prstGeom prst="rect">
            <a:avLst/>
          </a:prstGeom>
        </p:spPr>
        <p:txBody>
          <a:bodyPr vert="horz" wrap="square" lIns="0" tIns="0" rIns="0" bIns="0" rtlCol="0">
            <a:noAutofit/>
          </a:bodyPr>
          <a:lstStyle/>
          <a:p>
            <a:pPr marL="12700">
              <a:lnSpc>
                <a:spcPct val="100000"/>
              </a:lnSpc>
            </a:pPr>
            <a:r>
              <a:rPr sz="1200" spc="-15" dirty="0" smtClean="0">
                <a:solidFill>
                  <a:srgbClr val="898989"/>
                </a:solidFill>
                <a:latin typeface="Calibri"/>
                <a:cs typeface="Calibri"/>
              </a:rPr>
              <a:t>24</a:t>
            </a:r>
            <a:endParaRPr sz="1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3066" y="1589209"/>
            <a:ext cx="8321048" cy="4477923"/>
          </a:xfrm>
        </p:spPr>
        <p:txBody>
          <a:bodyPr>
            <a:normAutofit/>
          </a:bodyPr>
          <a:lstStyle/>
          <a:p>
            <a:r>
              <a:rPr lang="id-ID" dirty="0" smtClean="0">
                <a:latin typeface="Algerian" pitchFamily="82" charset="0"/>
              </a:rPr>
              <a:t>Menurut HL Blum </a:t>
            </a:r>
          </a:p>
          <a:p>
            <a:pPr marL="0" indent="0">
              <a:buNone/>
            </a:pPr>
            <a:endParaRPr lang="id-ID" dirty="0"/>
          </a:p>
        </p:txBody>
      </p:sp>
      <p:graphicFrame>
        <p:nvGraphicFramePr>
          <p:cNvPr id="4" name="Diagram 3"/>
          <p:cNvGraphicFramePr/>
          <p:nvPr>
            <p:extLst>
              <p:ext uri="{D42A27DB-BD31-4B8C-83A1-F6EECF244321}">
                <p14:modId xmlns:p14="http://schemas.microsoft.com/office/powerpoint/2010/main" val="3525709435"/>
              </p:ext>
            </p:extLst>
          </p:nvPr>
        </p:nvGraphicFramePr>
        <p:xfrm>
          <a:off x="1143000" y="2514600"/>
          <a:ext cx="7089531" cy="3419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72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 :</a:t>
            </a:r>
            <a:endParaRPr lang="id-ID" dirty="0"/>
          </a:p>
        </p:txBody>
      </p:sp>
      <p:sp>
        <p:nvSpPr>
          <p:cNvPr id="3" name="Content Placeholder 2"/>
          <p:cNvSpPr>
            <a:spLocks noGrp="1"/>
          </p:cNvSpPr>
          <p:nvPr>
            <p:ph idx="1"/>
          </p:nvPr>
        </p:nvSpPr>
        <p:spPr>
          <a:xfrm>
            <a:off x="609600" y="2057400"/>
            <a:ext cx="8495136" cy="4232178"/>
          </a:xfrm>
        </p:spPr>
        <p:txBody>
          <a:bodyPr>
            <a:normAutofit fontScale="55000" lnSpcReduction="20000"/>
          </a:bodyPr>
          <a:lstStyle/>
          <a:p>
            <a:pPr lvl="0"/>
            <a:r>
              <a:rPr lang="id-ID" dirty="0">
                <a:effectLst/>
              </a:rPr>
              <a:t>Pengertian Kesehatan Lingkungan Menurut World Health Organisation (WHO) pengertian Kesehatan Lingkungan : Those aspects of human health and disease that are determined by factors in the environment. It also refers to the theory and practice of assessing and controlling factors in the environment that can potentially affect health. Atau bila disimpulkan “Suatu keseimbangan ekologi yang harus ada antara manusia dan lingkungan agar dapat menjamin keadaan sehat dari manusia”.</a:t>
            </a:r>
          </a:p>
          <a:p>
            <a:pPr lvl="0"/>
            <a:r>
              <a:rPr lang="id-ID" dirty="0">
                <a:effectLst/>
              </a:rPr>
              <a:t>Menurut HAKLI (Himpunan Ahli Kesehatan Lingkungan Indonesia) “Suatu kondisi lingkungan yang mampu menopang keseimbangan ekologi yang dinamis antara manusia dan lingkungannya untuk mendukung tercapainya kualitas hidup manusia yang sehat dan bahagia”.</a:t>
            </a:r>
          </a:p>
          <a:p>
            <a:pPr lvl="0"/>
            <a:r>
              <a:rPr lang="id-ID" dirty="0">
                <a:effectLst/>
              </a:rPr>
              <a:t>Apabila disimpulkan Pengertian Kesehatan Lingkungan adalah “Upaya perlindungan, pengelolaan, dan modifikasi lingkungan yang diarahkan menuju keseimbangan ekologi pada tingkat kesejahteraan manusia yang semakin meningkat”.</a:t>
            </a:r>
          </a:p>
          <a:p>
            <a:endParaRPr lang="id-ID" dirty="0"/>
          </a:p>
        </p:txBody>
      </p:sp>
    </p:spTree>
    <p:extLst>
      <p:ext uri="{BB962C8B-B14F-4D97-AF65-F5344CB8AC3E}">
        <p14:creationId xmlns:p14="http://schemas.microsoft.com/office/powerpoint/2010/main" val="30811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069" y="533400"/>
            <a:ext cx="8172450" cy="1219318"/>
          </a:xfrm>
        </p:spPr>
        <p:txBody>
          <a:bodyPr>
            <a:normAutofit fontScale="90000"/>
          </a:bodyPr>
          <a:lstStyle/>
          <a:p>
            <a:r>
              <a:rPr lang="id-ID" dirty="0" smtClean="0"/>
              <a:t>ruang lingkup kesehatan lingkungan (WHO) : </a:t>
            </a:r>
            <a:endParaRPr lang="id-ID" dirty="0"/>
          </a:p>
        </p:txBody>
      </p:sp>
      <p:sp>
        <p:nvSpPr>
          <p:cNvPr id="3" name="Content Placeholder 2"/>
          <p:cNvSpPr>
            <a:spLocks noGrp="1"/>
          </p:cNvSpPr>
          <p:nvPr>
            <p:ph sz="half" idx="2"/>
          </p:nvPr>
        </p:nvSpPr>
        <p:spPr>
          <a:xfrm>
            <a:off x="228600" y="1905000"/>
            <a:ext cx="4357030" cy="3704199"/>
          </a:xfrm>
        </p:spPr>
        <p:txBody>
          <a:bodyPr>
            <a:noAutofit/>
          </a:bodyPr>
          <a:lstStyle/>
          <a:p>
            <a:pPr lvl="2" algn="just">
              <a:lnSpc>
                <a:spcPct val="100000"/>
              </a:lnSpc>
            </a:pPr>
            <a:r>
              <a:rPr lang="id-ID" dirty="0">
                <a:latin typeface="+mj-lt"/>
                <a:ea typeface="Calibri" panose="020F0502020204030204" pitchFamily="34" charset="0"/>
                <a:cs typeface="Times New Roman" panose="02020603050405020304" pitchFamily="18" charset="0"/>
              </a:rPr>
              <a:t>Penyediaan Air Minum</a:t>
            </a:r>
          </a:p>
          <a:p>
            <a:pPr lvl="2" algn="just">
              <a:lnSpc>
                <a:spcPct val="100000"/>
              </a:lnSpc>
            </a:pPr>
            <a:r>
              <a:rPr lang="id-ID" dirty="0">
                <a:latin typeface="+mj-lt"/>
                <a:ea typeface="Calibri" panose="020F0502020204030204" pitchFamily="34" charset="0"/>
                <a:cs typeface="Times New Roman" panose="02020603050405020304" pitchFamily="18" charset="0"/>
              </a:rPr>
              <a:t>Pengelolaan air Buangan dan pengendalian pencemaran</a:t>
            </a:r>
          </a:p>
          <a:p>
            <a:pPr lvl="2" algn="just">
              <a:lnSpc>
                <a:spcPct val="100000"/>
              </a:lnSpc>
            </a:pPr>
            <a:r>
              <a:rPr lang="id-ID" dirty="0">
                <a:latin typeface="+mj-lt"/>
                <a:ea typeface="Calibri" panose="020F0502020204030204" pitchFamily="34" charset="0"/>
                <a:cs typeface="Times New Roman" panose="02020603050405020304" pitchFamily="18" charset="0"/>
              </a:rPr>
              <a:t>Pembuangan Sampah Padat</a:t>
            </a:r>
          </a:p>
          <a:p>
            <a:pPr lvl="2" algn="just">
              <a:lnSpc>
                <a:spcPct val="100000"/>
              </a:lnSpc>
            </a:pPr>
            <a:r>
              <a:rPr lang="id-ID" dirty="0">
                <a:latin typeface="+mj-lt"/>
                <a:ea typeface="Calibri" panose="020F0502020204030204" pitchFamily="34" charset="0"/>
                <a:cs typeface="Times New Roman" panose="02020603050405020304" pitchFamily="18" charset="0"/>
              </a:rPr>
              <a:t>Pengendalian Vektor</a:t>
            </a:r>
          </a:p>
          <a:p>
            <a:pPr lvl="2" algn="just">
              <a:lnSpc>
                <a:spcPct val="100000"/>
              </a:lnSpc>
            </a:pPr>
            <a:r>
              <a:rPr lang="id-ID" dirty="0">
                <a:latin typeface="+mj-lt"/>
                <a:ea typeface="Calibri" panose="020F0502020204030204" pitchFamily="34" charset="0"/>
                <a:cs typeface="Times New Roman" panose="02020603050405020304" pitchFamily="18" charset="0"/>
              </a:rPr>
              <a:t>Pencegahan/pengendalian pencemaran tanah oleh ekskreta manusia</a:t>
            </a:r>
          </a:p>
          <a:p>
            <a:pPr lvl="2" algn="just">
              <a:lnSpc>
                <a:spcPct val="100000"/>
              </a:lnSpc>
            </a:pPr>
            <a:r>
              <a:rPr lang="id-ID" dirty="0">
                <a:latin typeface="+mj-lt"/>
                <a:ea typeface="Calibri" panose="020F0502020204030204" pitchFamily="34" charset="0"/>
                <a:cs typeface="Times New Roman" panose="02020603050405020304" pitchFamily="18" charset="0"/>
              </a:rPr>
              <a:t>Higiene makanan, termasuk higiene susu</a:t>
            </a:r>
          </a:p>
          <a:p>
            <a:pPr lvl="2" algn="just">
              <a:lnSpc>
                <a:spcPct val="100000"/>
              </a:lnSpc>
              <a:spcAft>
                <a:spcPts val="825"/>
              </a:spcAft>
            </a:pPr>
            <a:r>
              <a:rPr lang="id-ID" dirty="0">
                <a:latin typeface="+mj-lt"/>
                <a:ea typeface="Calibri" panose="020F0502020204030204" pitchFamily="34" charset="0"/>
                <a:cs typeface="Times New Roman" panose="02020603050405020304" pitchFamily="18" charset="0"/>
              </a:rPr>
              <a:t>Pengendalian pencemaran udara</a:t>
            </a:r>
          </a:p>
          <a:p>
            <a:pPr marL="1163638" indent="-179388">
              <a:lnSpc>
                <a:spcPct val="100000"/>
              </a:lnSpc>
            </a:pPr>
            <a:r>
              <a:rPr lang="id-ID" sz="2000" dirty="0">
                <a:latin typeface="+mj-lt"/>
                <a:ea typeface="Calibri" panose="020F0502020204030204" pitchFamily="34" charset="0"/>
              </a:rPr>
              <a:t>Pengendalian radiasi</a:t>
            </a:r>
            <a:endParaRPr lang="id-ID" sz="2000" dirty="0">
              <a:latin typeface="+mj-lt"/>
            </a:endParaRPr>
          </a:p>
        </p:txBody>
      </p:sp>
      <p:sp>
        <p:nvSpPr>
          <p:cNvPr id="6" name="Content Placeholder 5"/>
          <p:cNvSpPr>
            <a:spLocks noGrp="1"/>
          </p:cNvSpPr>
          <p:nvPr>
            <p:ph sz="quarter" idx="4"/>
          </p:nvPr>
        </p:nvSpPr>
        <p:spPr>
          <a:xfrm>
            <a:off x="4571775" y="1918855"/>
            <a:ext cx="5292263" cy="4655862"/>
          </a:xfrm>
        </p:spPr>
        <p:txBody>
          <a:bodyPr>
            <a:normAutofit lnSpcReduction="10000"/>
          </a:bodyPr>
          <a:lstStyle/>
          <a:p>
            <a:pPr lvl="2"/>
            <a:r>
              <a:rPr lang="id-ID" dirty="0">
                <a:effectLst/>
              </a:rPr>
              <a:t>Kesehatan kerja</a:t>
            </a:r>
            <a:endParaRPr lang="id-ID" sz="1320" dirty="0"/>
          </a:p>
          <a:p>
            <a:pPr lvl="2"/>
            <a:r>
              <a:rPr lang="id-ID" dirty="0">
                <a:effectLst/>
              </a:rPr>
              <a:t>Pengendalian kebisingan</a:t>
            </a:r>
            <a:endParaRPr lang="id-ID" sz="1320" dirty="0"/>
          </a:p>
          <a:p>
            <a:pPr lvl="2"/>
            <a:r>
              <a:rPr lang="id-ID" dirty="0">
                <a:effectLst/>
              </a:rPr>
              <a:t>Perumahan dan pemukiman</a:t>
            </a:r>
            <a:endParaRPr lang="id-ID" sz="1320" dirty="0"/>
          </a:p>
          <a:p>
            <a:pPr lvl="2"/>
            <a:r>
              <a:rPr lang="id-ID" dirty="0">
                <a:effectLst/>
              </a:rPr>
              <a:t>Aspek kesling dan transportasi udara</a:t>
            </a:r>
            <a:endParaRPr lang="id-ID" sz="1320" dirty="0"/>
          </a:p>
          <a:p>
            <a:pPr lvl="2"/>
            <a:r>
              <a:rPr lang="id-ID" dirty="0">
                <a:effectLst/>
              </a:rPr>
              <a:t>Perencanaan daerah dan perkotaan</a:t>
            </a:r>
            <a:endParaRPr lang="id-ID" sz="1320" dirty="0"/>
          </a:p>
          <a:p>
            <a:pPr lvl="2"/>
            <a:r>
              <a:rPr lang="id-ID" dirty="0">
                <a:effectLst/>
              </a:rPr>
              <a:t>Pencegahan kecelakaan</a:t>
            </a:r>
            <a:endParaRPr lang="id-ID" sz="1320" dirty="0"/>
          </a:p>
          <a:p>
            <a:pPr lvl="2"/>
            <a:r>
              <a:rPr lang="id-ID" dirty="0">
                <a:effectLst/>
              </a:rPr>
              <a:t>Rekreasi umum dan pariwisata</a:t>
            </a:r>
            <a:endParaRPr lang="id-ID" sz="1320" dirty="0"/>
          </a:p>
          <a:p>
            <a:pPr lvl="2"/>
            <a:r>
              <a:rPr lang="id-ID" dirty="0">
                <a:effectLst/>
              </a:rPr>
              <a:t>Tindakan-tindakan sanitasi yang berhubungan dengan keadaan epidemi/wabah, bencana alam dan perpindahan penduduk.</a:t>
            </a:r>
            <a:endParaRPr lang="id-ID" sz="1320" dirty="0"/>
          </a:p>
          <a:p>
            <a:pPr lvl="2"/>
            <a:r>
              <a:rPr lang="id-ID" dirty="0">
                <a:effectLst/>
              </a:rPr>
              <a:t>Tindakan pencegahan yang diperlukan untuk menjamin lingkungan.</a:t>
            </a:r>
            <a:endParaRPr lang="id-ID" sz="1320" dirty="0"/>
          </a:p>
        </p:txBody>
      </p:sp>
    </p:spTree>
    <p:extLst>
      <p:ext uri="{BB962C8B-B14F-4D97-AF65-F5344CB8AC3E}">
        <p14:creationId xmlns:p14="http://schemas.microsoft.com/office/powerpoint/2010/main" val="343794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407631" cy="1219318"/>
          </a:xfrm>
        </p:spPr>
        <p:txBody>
          <a:bodyPr>
            <a:normAutofit fontScale="90000"/>
          </a:bodyPr>
          <a:lstStyle/>
          <a:p>
            <a:r>
              <a:rPr lang="id-ID" dirty="0">
                <a:effectLst/>
              </a:rPr>
              <a:t>Menurut UU No 23 tahun 1992 Tentang Kesehatan (Pasal 22 ayat 3), ruang lingkup kesehatan lingkungan sebagai berikut :</a:t>
            </a:r>
            <a:br>
              <a:rPr lang="id-ID" dirty="0">
                <a:effectLst/>
              </a:rPr>
            </a:br>
            <a:endParaRPr lang="id-ID" dirty="0"/>
          </a:p>
        </p:txBody>
      </p:sp>
      <p:sp>
        <p:nvSpPr>
          <p:cNvPr id="4" name="Content Placeholder 3"/>
          <p:cNvSpPr>
            <a:spLocks noGrp="1"/>
          </p:cNvSpPr>
          <p:nvPr>
            <p:ph sz="half" idx="2"/>
          </p:nvPr>
        </p:nvSpPr>
        <p:spPr>
          <a:xfrm>
            <a:off x="990600" y="3276600"/>
            <a:ext cx="4024673" cy="3544388"/>
          </a:xfrm>
        </p:spPr>
        <p:txBody>
          <a:bodyPr>
            <a:normAutofit fontScale="92500" lnSpcReduction="20000"/>
          </a:bodyPr>
          <a:lstStyle/>
          <a:p>
            <a:pPr lvl="0"/>
            <a:r>
              <a:rPr lang="id-ID" dirty="0">
                <a:effectLst/>
              </a:rPr>
              <a:t>Penyehatan Air dan Udara</a:t>
            </a:r>
          </a:p>
          <a:p>
            <a:pPr lvl="0"/>
            <a:r>
              <a:rPr lang="id-ID" dirty="0">
                <a:effectLst/>
              </a:rPr>
              <a:t>Pengamanan Limbah padat/sampah</a:t>
            </a:r>
          </a:p>
          <a:p>
            <a:pPr lvl="0"/>
            <a:r>
              <a:rPr lang="id-ID" dirty="0">
                <a:effectLst/>
              </a:rPr>
              <a:t>Pengamanan Limbah cair</a:t>
            </a:r>
          </a:p>
          <a:p>
            <a:pPr lvl="0"/>
            <a:r>
              <a:rPr lang="id-ID" dirty="0">
                <a:effectLst/>
              </a:rPr>
              <a:t>Pengamanan limbah gas</a:t>
            </a:r>
          </a:p>
          <a:p>
            <a:pPr lvl="0"/>
            <a:r>
              <a:rPr lang="id-ID" dirty="0">
                <a:effectLst/>
              </a:rPr>
              <a:t>Pengamanan radiasi</a:t>
            </a:r>
          </a:p>
          <a:p>
            <a:pPr lvl="0"/>
            <a:r>
              <a:rPr lang="id-ID" dirty="0">
                <a:effectLst/>
              </a:rPr>
              <a:t>Pengamanan kebisingan</a:t>
            </a:r>
          </a:p>
          <a:p>
            <a:r>
              <a:rPr lang="id-ID" dirty="0">
                <a:effectLst/>
              </a:rPr>
              <a:t>Pengamanan vektor penyakit</a:t>
            </a:r>
            <a:endParaRPr lang="id-ID" dirty="0"/>
          </a:p>
        </p:txBody>
      </p:sp>
    </p:spTree>
    <p:extLst>
      <p:ext uri="{BB962C8B-B14F-4D97-AF65-F5344CB8AC3E}">
        <p14:creationId xmlns:p14="http://schemas.microsoft.com/office/powerpoint/2010/main" val="132795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Tujuan : </a:t>
            </a:r>
            <a:endParaRPr lang="id-ID" dirty="0"/>
          </a:p>
        </p:txBody>
      </p:sp>
      <p:sp>
        <p:nvSpPr>
          <p:cNvPr id="4" name="Content Placeholder 3"/>
          <p:cNvSpPr>
            <a:spLocks noGrp="1"/>
          </p:cNvSpPr>
          <p:nvPr>
            <p:ph sz="half" idx="2"/>
          </p:nvPr>
        </p:nvSpPr>
        <p:spPr>
          <a:xfrm>
            <a:off x="914400" y="1905000"/>
            <a:ext cx="6859683" cy="4096821"/>
          </a:xfrm>
        </p:spPr>
        <p:txBody>
          <a:bodyPr>
            <a:normAutofit lnSpcReduction="10000"/>
          </a:bodyPr>
          <a:lstStyle/>
          <a:p>
            <a:r>
              <a:rPr lang="id-ID" dirty="0" smtClean="0"/>
              <a:t>Melakukan koreksi atau perbaikan terhadap segala bahaya dan ancaman pada kesehatan dan kesejahteraan manusia</a:t>
            </a:r>
          </a:p>
          <a:p>
            <a:r>
              <a:rPr lang="id-ID" dirty="0" smtClean="0"/>
              <a:t>Melakukan usaha pencegahan dengan cara mengatur sumber-sumber lingkungan dalam ukpaya peningkatan kesehatan dan kesejahteraan hidup manusia </a:t>
            </a:r>
          </a:p>
          <a:p>
            <a:r>
              <a:rPr lang="id-ID" dirty="0" smtClean="0"/>
              <a:t>Melakukan kerjasama dan program terpadu diantara masyarakat dan institusi pemerintah serta lembaga nonpemerintah </a:t>
            </a:r>
            <a:endParaRPr lang="id-ID" dirty="0"/>
          </a:p>
        </p:txBody>
      </p:sp>
    </p:spTree>
    <p:extLst>
      <p:ext uri="{BB962C8B-B14F-4D97-AF65-F5344CB8AC3E}">
        <p14:creationId xmlns:p14="http://schemas.microsoft.com/office/powerpoint/2010/main" val="3983570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97917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60248" y="461009"/>
            <a:ext cx="819911" cy="819150"/>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199" y="457199"/>
            <a:ext cx="829818" cy="829818"/>
          </a:xfrm>
          <a:custGeom>
            <a:avLst/>
            <a:gdLst/>
            <a:ahLst/>
            <a:cxnLst/>
            <a:rect l="l" t="t" r="r" b="b"/>
            <a:pathLst>
              <a:path w="829818" h="829818">
                <a:moveTo>
                  <a:pt x="829818" y="3810"/>
                </a:moveTo>
                <a:lnTo>
                  <a:pt x="829818" y="2286"/>
                </a:lnTo>
                <a:lnTo>
                  <a:pt x="829056" y="762"/>
                </a:lnTo>
                <a:lnTo>
                  <a:pt x="828294" y="0"/>
                </a:lnTo>
                <a:lnTo>
                  <a:pt x="0" y="0"/>
                </a:lnTo>
                <a:lnTo>
                  <a:pt x="0" y="829818"/>
                </a:lnTo>
                <a:lnTo>
                  <a:pt x="3048" y="829818"/>
                </a:lnTo>
                <a:lnTo>
                  <a:pt x="3048" y="816864"/>
                </a:lnTo>
                <a:lnTo>
                  <a:pt x="3810" y="816864"/>
                </a:lnTo>
                <a:lnTo>
                  <a:pt x="3810" y="9906"/>
                </a:lnTo>
                <a:lnTo>
                  <a:pt x="9906" y="3810"/>
                </a:lnTo>
                <a:lnTo>
                  <a:pt x="9906" y="9906"/>
                </a:lnTo>
                <a:lnTo>
                  <a:pt x="816753" y="9906"/>
                </a:lnTo>
                <a:lnTo>
                  <a:pt x="816864" y="3810"/>
                </a:lnTo>
                <a:lnTo>
                  <a:pt x="822960" y="9906"/>
                </a:lnTo>
                <a:lnTo>
                  <a:pt x="822960" y="106920"/>
                </a:lnTo>
                <a:lnTo>
                  <a:pt x="828294" y="46482"/>
                </a:lnTo>
                <a:lnTo>
                  <a:pt x="829818" y="3810"/>
                </a:lnTo>
                <a:close/>
              </a:path>
              <a:path w="829818" h="829818">
                <a:moveTo>
                  <a:pt x="822960" y="106920"/>
                </a:moveTo>
                <a:lnTo>
                  <a:pt x="822960" y="9906"/>
                </a:lnTo>
                <a:lnTo>
                  <a:pt x="816753" y="9906"/>
                </a:lnTo>
                <a:lnTo>
                  <a:pt x="816102" y="45720"/>
                </a:lnTo>
                <a:lnTo>
                  <a:pt x="810227" y="109813"/>
                </a:lnTo>
                <a:lnTo>
                  <a:pt x="799529" y="172336"/>
                </a:lnTo>
                <a:lnTo>
                  <a:pt x="784202" y="233103"/>
                </a:lnTo>
                <a:lnTo>
                  <a:pt x="764442" y="291928"/>
                </a:lnTo>
                <a:lnTo>
                  <a:pt x="740441" y="348625"/>
                </a:lnTo>
                <a:lnTo>
                  <a:pt x="712395" y="403006"/>
                </a:lnTo>
                <a:lnTo>
                  <a:pt x="680497" y="454885"/>
                </a:lnTo>
                <a:lnTo>
                  <a:pt x="644943" y="504077"/>
                </a:lnTo>
                <a:lnTo>
                  <a:pt x="605926" y="550394"/>
                </a:lnTo>
                <a:lnTo>
                  <a:pt x="563641" y="593650"/>
                </a:lnTo>
                <a:lnTo>
                  <a:pt x="518283" y="633659"/>
                </a:lnTo>
                <a:lnTo>
                  <a:pt x="470045" y="670235"/>
                </a:lnTo>
                <a:lnTo>
                  <a:pt x="419122" y="703190"/>
                </a:lnTo>
                <a:lnTo>
                  <a:pt x="365709" y="732340"/>
                </a:lnTo>
                <a:lnTo>
                  <a:pt x="309999" y="757496"/>
                </a:lnTo>
                <a:lnTo>
                  <a:pt x="252187" y="778473"/>
                </a:lnTo>
                <a:lnTo>
                  <a:pt x="192468" y="795085"/>
                </a:lnTo>
                <a:lnTo>
                  <a:pt x="131036" y="807145"/>
                </a:lnTo>
                <a:lnTo>
                  <a:pt x="68085" y="814467"/>
                </a:lnTo>
                <a:lnTo>
                  <a:pt x="3810" y="816864"/>
                </a:lnTo>
                <a:lnTo>
                  <a:pt x="3048" y="816864"/>
                </a:lnTo>
                <a:lnTo>
                  <a:pt x="9906" y="823722"/>
                </a:lnTo>
                <a:lnTo>
                  <a:pt x="9906" y="829583"/>
                </a:lnTo>
                <a:lnTo>
                  <a:pt x="69036" y="827313"/>
                </a:lnTo>
                <a:lnTo>
                  <a:pt x="132944" y="819810"/>
                </a:lnTo>
                <a:lnTo>
                  <a:pt x="195333" y="807500"/>
                </a:lnTo>
                <a:lnTo>
                  <a:pt x="256002" y="790572"/>
                </a:lnTo>
                <a:lnTo>
                  <a:pt x="314749" y="769215"/>
                </a:lnTo>
                <a:lnTo>
                  <a:pt x="371372" y="743619"/>
                </a:lnTo>
                <a:lnTo>
                  <a:pt x="425670" y="713975"/>
                </a:lnTo>
                <a:lnTo>
                  <a:pt x="477442" y="680472"/>
                </a:lnTo>
                <a:lnTo>
                  <a:pt x="526486" y="643299"/>
                </a:lnTo>
                <a:lnTo>
                  <a:pt x="572600" y="602646"/>
                </a:lnTo>
                <a:lnTo>
                  <a:pt x="615583" y="558704"/>
                </a:lnTo>
                <a:lnTo>
                  <a:pt x="655234" y="511661"/>
                </a:lnTo>
                <a:lnTo>
                  <a:pt x="691350" y="461708"/>
                </a:lnTo>
                <a:lnTo>
                  <a:pt x="723732" y="409034"/>
                </a:lnTo>
                <a:lnTo>
                  <a:pt x="752176" y="353830"/>
                </a:lnTo>
                <a:lnTo>
                  <a:pt x="776482" y="296283"/>
                </a:lnTo>
                <a:lnTo>
                  <a:pt x="796449" y="236586"/>
                </a:lnTo>
                <a:lnTo>
                  <a:pt x="811874" y="174927"/>
                </a:lnTo>
                <a:lnTo>
                  <a:pt x="822556" y="111495"/>
                </a:lnTo>
                <a:lnTo>
                  <a:pt x="822960" y="106920"/>
                </a:lnTo>
                <a:close/>
              </a:path>
              <a:path w="829818" h="829818">
                <a:moveTo>
                  <a:pt x="9906" y="829583"/>
                </a:moveTo>
                <a:lnTo>
                  <a:pt x="9906" y="823722"/>
                </a:lnTo>
                <a:lnTo>
                  <a:pt x="3048" y="816864"/>
                </a:lnTo>
                <a:lnTo>
                  <a:pt x="3048" y="829818"/>
                </a:lnTo>
                <a:lnTo>
                  <a:pt x="3810" y="829818"/>
                </a:lnTo>
                <a:lnTo>
                  <a:pt x="9906" y="829583"/>
                </a:lnTo>
                <a:close/>
              </a:path>
              <a:path w="829818" h="829818">
                <a:moveTo>
                  <a:pt x="9906" y="9906"/>
                </a:moveTo>
                <a:lnTo>
                  <a:pt x="9906" y="3810"/>
                </a:lnTo>
                <a:lnTo>
                  <a:pt x="3810" y="9906"/>
                </a:lnTo>
                <a:lnTo>
                  <a:pt x="9906" y="9906"/>
                </a:lnTo>
                <a:close/>
              </a:path>
              <a:path w="829818" h="829818">
                <a:moveTo>
                  <a:pt x="9906" y="816636"/>
                </a:moveTo>
                <a:lnTo>
                  <a:pt x="9906" y="9906"/>
                </a:lnTo>
                <a:lnTo>
                  <a:pt x="3810" y="9906"/>
                </a:lnTo>
                <a:lnTo>
                  <a:pt x="3810" y="816864"/>
                </a:lnTo>
                <a:lnTo>
                  <a:pt x="9906" y="816636"/>
                </a:lnTo>
                <a:close/>
              </a:path>
              <a:path w="829818" h="829818">
                <a:moveTo>
                  <a:pt x="822960" y="9906"/>
                </a:moveTo>
                <a:lnTo>
                  <a:pt x="816864" y="3810"/>
                </a:lnTo>
                <a:lnTo>
                  <a:pt x="816753" y="9906"/>
                </a:lnTo>
                <a:lnTo>
                  <a:pt x="822960" y="9906"/>
                </a:lnTo>
                <a:close/>
              </a:path>
            </a:pathLst>
          </a:custGeom>
          <a:solidFill>
            <a:srgbClr val="D2C39E"/>
          </a:solidFill>
        </p:spPr>
        <p:txBody>
          <a:bodyPr wrap="square" lIns="0" tIns="0" rIns="0" bIns="0" rtlCol="0">
            <a:noAutofit/>
          </a:bodyPr>
          <a:lstStyle/>
          <a:p>
            <a:endParaRPr/>
          </a:p>
        </p:txBody>
      </p:sp>
      <p:sp>
        <p:nvSpPr>
          <p:cNvPr id="5" name="object 5"/>
          <p:cNvSpPr/>
          <p:nvPr/>
        </p:nvSpPr>
        <p:spPr>
          <a:xfrm>
            <a:off x="403986" y="2678673"/>
            <a:ext cx="1729739" cy="971549"/>
          </a:xfrm>
          <a:custGeom>
            <a:avLst/>
            <a:gdLst/>
            <a:ahLst/>
            <a:cxnLst/>
            <a:rect l="l" t="t" r="r" b="b"/>
            <a:pathLst>
              <a:path w="1729739" h="971549">
                <a:moveTo>
                  <a:pt x="1729739" y="864869"/>
                </a:moveTo>
                <a:lnTo>
                  <a:pt x="1728216" y="819911"/>
                </a:lnTo>
                <a:lnTo>
                  <a:pt x="1725168" y="776477"/>
                </a:lnTo>
                <a:lnTo>
                  <a:pt x="1719833" y="733043"/>
                </a:lnTo>
                <a:lnTo>
                  <a:pt x="1708388" y="673173"/>
                </a:lnTo>
                <a:lnTo>
                  <a:pt x="1692954" y="614890"/>
                </a:lnTo>
                <a:lnTo>
                  <a:pt x="1673686" y="558337"/>
                </a:lnTo>
                <a:lnTo>
                  <a:pt x="1650738" y="503658"/>
                </a:lnTo>
                <a:lnTo>
                  <a:pt x="1624264" y="450999"/>
                </a:lnTo>
                <a:lnTo>
                  <a:pt x="1594419" y="400504"/>
                </a:lnTo>
                <a:lnTo>
                  <a:pt x="1561357" y="352316"/>
                </a:lnTo>
                <a:lnTo>
                  <a:pt x="1525232" y="306580"/>
                </a:lnTo>
                <a:lnTo>
                  <a:pt x="1486200" y="263441"/>
                </a:lnTo>
                <a:lnTo>
                  <a:pt x="1444413" y="223042"/>
                </a:lnTo>
                <a:lnTo>
                  <a:pt x="1400028" y="185528"/>
                </a:lnTo>
                <a:lnTo>
                  <a:pt x="1353198" y="151043"/>
                </a:lnTo>
                <a:lnTo>
                  <a:pt x="1304077" y="119731"/>
                </a:lnTo>
                <a:lnTo>
                  <a:pt x="1252820" y="91737"/>
                </a:lnTo>
                <a:lnTo>
                  <a:pt x="1199581" y="67205"/>
                </a:lnTo>
                <a:lnTo>
                  <a:pt x="1144515" y="46279"/>
                </a:lnTo>
                <a:lnTo>
                  <a:pt x="1087776" y="29104"/>
                </a:lnTo>
                <a:lnTo>
                  <a:pt x="1029519" y="15823"/>
                </a:lnTo>
                <a:lnTo>
                  <a:pt x="969897" y="6582"/>
                </a:lnTo>
                <a:lnTo>
                  <a:pt x="909066" y="1523"/>
                </a:lnTo>
                <a:lnTo>
                  <a:pt x="864869" y="0"/>
                </a:lnTo>
                <a:lnTo>
                  <a:pt x="819912" y="1523"/>
                </a:lnTo>
                <a:lnTo>
                  <a:pt x="759204" y="6586"/>
                </a:lnTo>
                <a:lnTo>
                  <a:pt x="699679" y="15848"/>
                </a:lnTo>
                <a:lnTo>
                  <a:pt x="641493" y="29161"/>
                </a:lnTo>
                <a:lnTo>
                  <a:pt x="584803" y="46382"/>
                </a:lnTo>
                <a:lnTo>
                  <a:pt x="529769" y="67361"/>
                </a:lnTo>
                <a:lnTo>
                  <a:pt x="476546" y="91955"/>
                </a:lnTo>
                <a:lnTo>
                  <a:pt x="425293" y="120016"/>
                </a:lnTo>
                <a:lnTo>
                  <a:pt x="376167" y="151399"/>
                </a:lnTo>
                <a:lnTo>
                  <a:pt x="329325" y="185956"/>
                </a:lnTo>
                <a:lnTo>
                  <a:pt x="284926" y="223542"/>
                </a:lnTo>
                <a:lnTo>
                  <a:pt x="243126" y="264010"/>
                </a:lnTo>
                <a:lnTo>
                  <a:pt x="204083" y="307215"/>
                </a:lnTo>
                <a:lnTo>
                  <a:pt x="167955" y="353009"/>
                </a:lnTo>
                <a:lnTo>
                  <a:pt x="134900" y="401248"/>
                </a:lnTo>
                <a:lnTo>
                  <a:pt x="105074" y="451783"/>
                </a:lnTo>
                <a:lnTo>
                  <a:pt x="78635" y="504470"/>
                </a:lnTo>
                <a:lnTo>
                  <a:pt x="55742" y="559162"/>
                </a:lnTo>
                <a:lnTo>
                  <a:pt x="36551" y="615713"/>
                </a:lnTo>
                <a:lnTo>
                  <a:pt x="21219" y="673976"/>
                </a:lnTo>
                <a:lnTo>
                  <a:pt x="9905" y="733805"/>
                </a:lnTo>
                <a:lnTo>
                  <a:pt x="4571" y="777239"/>
                </a:lnTo>
                <a:lnTo>
                  <a:pt x="1523" y="820673"/>
                </a:lnTo>
                <a:lnTo>
                  <a:pt x="0" y="865631"/>
                </a:lnTo>
                <a:lnTo>
                  <a:pt x="1524" y="909827"/>
                </a:lnTo>
                <a:lnTo>
                  <a:pt x="4572" y="954023"/>
                </a:lnTo>
                <a:lnTo>
                  <a:pt x="6762" y="971549"/>
                </a:lnTo>
                <a:lnTo>
                  <a:pt x="1722911" y="971549"/>
                </a:lnTo>
                <a:lnTo>
                  <a:pt x="1723177" y="969833"/>
                </a:lnTo>
                <a:lnTo>
                  <a:pt x="1728216" y="909065"/>
                </a:lnTo>
                <a:lnTo>
                  <a:pt x="1729739" y="864869"/>
                </a:lnTo>
                <a:close/>
              </a:path>
            </a:pathLst>
          </a:custGeom>
          <a:solidFill>
            <a:srgbClr val="FFF6DB"/>
          </a:solidFill>
        </p:spPr>
        <p:txBody>
          <a:bodyPr wrap="square" lIns="0" tIns="0" rIns="0" bIns="0" rtlCol="0">
            <a:noAutofit/>
          </a:bodyPr>
          <a:lstStyle/>
          <a:p>
            <a:endParaRPr/>
          </a:p>
        </p:txBody>
      </p:sp>
      <p:sp>
        <p:nvSpPr>
          <p:cNvPr id="6" name="object 6"/>
          <p:cNvSpPr/>
          <p:nvPr/>
        </p:nvSpPr>
        <p:spPr>
          <a:xfrm>
            <a:off x="1461660" y="713613"/>
            <a:ext cx="1729739" cy="971549"/>
          </a:xfrm>
          <a:custGeom>
            <a:avLst/>
            <a:gdLst/>
            <a:ahLst/>
            <a:cxnLst/>
            <a:rect l="l" t="t" r="r" b="b"/>
            <a:pathLst>
              <a:path w="1729739" h="971549">
                <a:moveTo>
                  <a:pt x="1729739" y="864869"/>
                </a:moveTo>
                <a:lnTo>
                  <a:pt x="1728216" y="819911"/>
                </a:lnTo>
                <a:lnTo>
                  <a:pt x="1725168" y="776477"/>
                </a:lnTo>
                <a:lnTo>
                  <a:pt x="1719833" y="733043"/>
                </a:lnTo>
                <a:lnTo>
                  <a:pt x="1708388" y="673173"/>
                </a:lnTo>
                <a:lnTo>
                  <a:pt x="1692954" y="614890"/>
                </a:lnTo>
                <a:lnTo>
                  <a:pt x="1673686" y="558337"/>
                </a:lnTo>
                <a:lnTo>
                  <a:pt x="1650738" y="503658"/>
                </a:lnTo>
                <a:lnTo>
                  <a:pt x="1624264" y="450999"/>
                </a:lnTo>
                <a:lnTo>
                  <a:pt x="1594419" y="400504"/>
                </a:lnTo>
                <a:lnTo>
                  <a:pt x="1561357" y="352316"/>
                </a:lnTo>
                <a:lnTo>
                  <a:pt x="1525232" y="306580"/>
                </a:lnTo>
                <a:lnTo>
                  <a:pt x="1486200" y="263441"/>
                </a:lnTo>
                <a:lnTo>
                  <a:pt x="1444413" y="223042"/>
                </a:lnTo>
                <a:lnTo>
                  <a:pt x="1400028" y="185528"/>
                </a:lnTo>
                <a:lnTo>
                  <a:pt x="1353198" y="151043"/>
                </a:lnTo>
                <a:lnTo>
                  <a:pt x="1304077" y="119731"/>
                </a:lnTo>
                <a:lnTo>
                  <a:pt x="1252820" y="91737"/>
                </a:lnTo>
                <a:lnTo>
                  <a:pt x="1199581" y="67205"/>
                </a:lnTo>
                <a:lnTo>
                  <a:pt x="1144515" y="46279"/>
                </a:lnTo>
                <a:lnTo>
                  <a:pt x="1087776" y="29104"/>
                </a:lnTo>
                <a:lnTo>
                  <a:pt x="1029519" y="15823"/>
                </a:lnTo>
                <a:lnTo>
                  <a:pt x="969897" y="6582"/>
                </a:lnTo>
                <a:lnTo>
                  <a:pt x="909066" y="1523"/>
                </a:lnTo>
                <a:lnTo>
                  <a:pt x="864869" y="0"/>
                </a:lnTo>
                <a:lnTo>
                  <a:pt x="819912" y="1523"/>
                </a:lnTo>
                <a:lnTo>
                  <a:pt x="759204" y="6586"/>
                </a:lnTo>
                <a:lnTo>
                  <a:pt x="699679" y="15848"/>
                </a:lnTo>
                <a:lnTo>
                  <a:pt x="641493" y="29161"/>
                </a:lnTo>
                <a:lnTo>
                  <a:pt x="584803" y="46382"/>
                </a:lnTo>
                <a:lnTo>
                  <a:pt x="529769" y="67361"/>
                </a:lnTo>
                <a:lnTo>
                  <a:pt x="476546" y="91955"/>
                </a:lnTo>
                <a:lnTo>
                  <a:pt x="425293" y="120016"/>
                </a:lnTo>
                <a:lnTo>
                  <a:pt x="376167" y="151399"/>
                </a:lnTo>
                <a:lnTo>
                  <a:pt x="329325" y="185956"/>
                </a:lnTo>
                <a:lnTo>
                  <a:pt x="284926" y="223542"/>
                </a:lnTo>
                <a:lnTo>
                  <a:pt x="243126" y="264010"/>
                </a:lnTo>
                <a:lnTo>
                  <a:pt x="204083" y="307215"/>
                </a:lnTo>
                <a:lnTo>
                  <a:pt x="167955" y="353009"/>
                </a:lnTo>
                <a:lnTo>
                  <a:pt x="134900" y="401248"/>
                </a:lnTo>
                <a:lnTo>
                  <a:pt x="105074" y="451783"/>
                </a:lnTo>
                <a:lnTo>
                  <a:pt x="78635" y="504470"/>
                </a:lnTo>
                <a:lnTo>
                  <a:pt x="55742" y="559162"/>
                </a:lnTo>
                <a:lnTo>
                  <a:pt x="36551" y="615713"/>
                </a:lnTo>
                <a:lnTo>
                  <a:pt x="21219" y="673976"/>
                </a:lnTo>
                <a:lnTo>
                  <a:pt x="9905" y="733805"/>
                </a:lnTo>
                <a:lnTo>
                  <a:pt x="4571" y="777239"/>
                </a:lnTo>
                <a:lnTo>
                  <a:pt x="1523" y="820673"/>
                </a:lnTo>
                <a:lnTo>
                  <a:pt x="0" y="865631"/>
                </a:lnTo>
                <a:lnTo>
                  <a:pt x="1524" y="909827"/>
                </a:lnTo>
                <a:lnTo>
                  <a:pt x="4572" y="954023"/>
                </a:lnTo>
                <a:lnTo>
                  <a:pt x="6762" y="971549"/>
                </a:lnTo>
                <a:lnTo>
                  <a:pt x="1722911" y="971549"/>
                </a:lnTo>
                <a:lnTo>
                  <a:pt x="1723177" y="969833"/>
                </a:lnTo>
                <a:lnTo>
                  <a:pt x="1728216" y="909065"/>
                </a:lnTo>
                <a:lnTo>
                  <a:pt x="1729739" y="864869"/>
                </a:lnTo>
                <a:close/>
              </a:path>
            </a:pathLst>
          </a:custGeom>
          <a:solidFill>
            <a:srgbClr val="FFF6DB"/>
          </a:solidFill>
        </p:spPr>
        <p:txBody>
          <a:bodyPr wrap="square" lIns="0" tIns="0" rIns="0" bIns="0" rtlCol="0">
            <a:noAutofit/>
          </a:bodyPr>
          <a:lstStyle/>
          <a:p>
            <a:endParaRPr/>
          </a:p>
        </p:txBody>
      </p:sp>
      <p:sp>
        <p:nvSpPr>
          <p:cNvPr id="7" name="object 7"/>
          <p:cNvSpPr/>
          <p:nvPr/>
        </p:nvSpPr>
        <p:spPr>
          <a:xfrm>
            <a:off x="1545336" y="457200"/>
            <a:ext cx="8055864" cy="979170"/>
          </a:xfrm>
          <a:custGeom>
            <a:avLst/>
            <a:gdLst/>
            <a:ahLst/>
            <a:cxnLst/>
            <a:rect l="l" t="t" r="r" b="b"/>
            <a:pathLst>
              <a:path w="8055864" h="979170">
                <a:moveTo>
                  <a:pt x="0" y="0"/>
                </a:moveTo>
                <a:lnTo>
                  <a:pt x="0" y="979170"/>
                </a:lnTo>
                <a:lnTo>
                  <a:pt x="8055864" y="979169"/>
                </a:lnTo>
                <a:lnTo>
                  <a:pt x="8055864" y="0"/>
                </a:lnTo>
                <a:lnTo>
                  <a:pt x="0" y="0"/>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1470660" y="457200"/>
            <a:ext cx="1524" cy="979169"/>
          </a:xfrm>
          <a:custGeom>
            <a:avLst/>
            <a:gdLst/>
            <a:ahLst/>
            <a:cxnLst/>
            <a:rect l="l" t="t" r="r" b="b"/>
            <a:pathLst>
              <a:path w="1524" h="979169">
                <a:moveTo>
                  <a:pt x="0" y="0"/>
                </a:moveTo>
                <a:lnTo>
                  <a:pt x="0" y="979169"/>
                </a:lnTo>
                <a:lnTo>
                  <a:pt x="1524" y="979169"/>
                </a:lnTo>
                <a:lnTo>
                  <a:pt x="1524" y="0"/>
                </a:lnTo>
                <a:lnTo>
                  <a:pt x="0" y="0"/>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1472183" y="457200"/>
            <a:ext cx="73152" cy="979170"/>
          </a:xfrm>
          <a:custGeom>
            <a:avLst/>
            <a:gdLst/>
            <a:ahLst/>
            <a:cxnLst/>
            <a:rect l="l" t="t" r="r" b="b"/>
            <a:pathLst>
              <a:path w="73152" h="979170">
                <a:moveTo>
                  <a:pt x="0" y="0"/>
                </a:moveTo>
                <a:lnTo>
                  <a:pt x="0" y="979169"/>
                </a:lnTo>
                <a:lnTo>
                  <a:pt x="73152" y="979169"/>
                </a:lnTo>
                <a:lnTo>
                  <a:pt x="73152" y="0"/>
                </a:lnTo>
                <a:lnTo>
                  <a:pt x="0" y="0"/>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457200" y="1436369"/>
            <a:ext cx="9144000" cy="979170"/>
          </a:xfrm>
          <a:prstGeom prst="rect">
            <a:avLst/>
          </a:prstGeom>
          <a:blipFill>
            <a:blip r:embed="rId4" cstate="print"/>
            <a:stretch>
              <a:fillRect/>
            </a:stretch>
          </a:blipFill>
        </p:spPr>
        <p:txBody>
          <a:bodyPr wrap="square" lIns="0" tIns="0" rIns="0" bIns="0" rtlCol="0">
            <a:noAutofit/>
          </a:bodyPr>
          <a:lstStyle/>
          <a:p>
            <a:endParaRPr/>
          </a:p>
        </p:txBody>
      </p:sp>
      <p:sp>
        <p:nvSpPr>
          <p:cNvPr id="11" name="object 11"/>
          <p:cNvSpPr/>
          <p:nvPr/>
        </p:nvSpPr>
        <p:spPr>
          <a:xfrm>
            <a:off x="619410" y="1436369"/>
            <a:ext cx="1716148" cy="757859"/>
          </a:xfrm>
          <a:custGeom>
            <a:avLst/>
            <a:gdLst/>
            <a:ahLst/>
            <a:cxnLst/>
            <a:rect l="l" t="t" r="r" b="b"/>
            <a:pathLst>
              <a:path w="1716148" h="757859">
                <a:moveTo>
                  <a:pt x="1716148" y="0"/>
                </a:moveTo>
                <a:lnTo>
                  <a:pt x="1688148" y="0"/>
                </a:lnTo>
                <a:lnTo>
                  <a:pt x="1682942" y="37909"/>
                </a:lnTo>
                <a:lnTo>
                  <a:pt x="1670953" y="95032"/>
                </a:lnTo>
                <a:lnTo>
                  <a:pt x="1655150" y="150651"/>
                </a:lnTo>
                <a:lnTo>
                  <a:pt x="1635678" y="204622"/>
                </a:lnTo>
                <a:lnTo>
                  <a:pt x="1612683" y="256801"/>
                </a:lnTo>
                <a:lnTo>
                  <a:pt x="1586308" y="307046"/>
                </a:lnTo>
                <a:lnTo>
                  <a:pt x="1556699" y="355213"/>
                </a:lnTo>
                <a:lnTo>
                  <a:pt x="1524001" y="401158"/>
                </a:lnTo>
                <a:lnTo>
                  <a:pt x="1488360" y="444737"/>
                </a:lnTo>
                <a:lnTo>
                  <a:pt x="1449919" y="485808"/>
                </a:lnTo>
                <a:lnTo>
                  <a:pt x="1408824" y="524226"/>
                </a:lnTo>
                <a:lnTo>
                  <a:pt x="1365220" y="559848"/>
                </a:lnTo>
                <a:lnTo>
                  <a:pt x="1319251" y="592531"/>
                </a:lnTo>
                <a:lnTo>
                  <a:pt x="1271063" y="622131"/>
                </a:lnTo>
                <a:lnTo>
                  <a:pt x="1220802" y="648504"/>
                </a:lnTo>
                <a:lnTo>
                  <a:pt x="1168610" y="671507"/>
                </a:lnTo>
                <a:lnTo>
                  <a:pt x="1114634" y="690996"/>
                </a:lnTo>
                <a:lnTo>
                  <a:pt x="1059019" y="706829"/>
                </a:lnTo>
                <a:lnTo>
                  <a:pt x="1001910" y="718860"/>
                </a:lnTo>
                <a:lnTo>
                  <a:pt x="943451" y="726948"/>
                </a:lnTo>
                <a:lnTo>
                  <a:pt x="900779" y="729996"/>
                </a:lnTo>
                <a:lnTo>
                  <a:pt x="858107" y="730758"/>
                </a:lnTo>
                <a:lnTo>
                  <a:pt x="798968" y="728805"/>
                </a:lnTo>
                <a:lnTo>
                  <a:pt x="740782" y="722745"/>
                </a:lnTo>
                <a:lnTo>
                  <a:pt x="683708" y="712710"/>
                </a:lnTo>
                <a:lnTo>
                  <a:pt x="627904" y="698832"/>
                </a:lnTo>
                <a:lnTo>
                  <a:pt x="573528" y="681242"/>
                </a:lnTo>
                <a:lnTo>
                  <a:pt x="520741" y="660073"/>
                </a:lnTo>
                <a:lnTo>
                  <a:pt x="469701" y="635456"/>
                </a:lnTo>
                <a:lnTo>
                  <a:pt x="420566" y="607523"/>
                </a:lnTo>
                <a:lnTo>
                  <a:pt x="373496" y="576407"/>
                </a:lnTo>
                <a:lnTo>
                  <a:pt x="328650" y="542239"/>
                </a:lnTo>
                <a:lnTo>
                  <a:pt x="286186" y="505151"/>
                </a:lnTo>
                <a:lnTo>
                  <a:pt x="246263" y="465274"/>
                </a:lnTo>
                <a:lnTo>
                  <a:pt x="209041" y="422742"/>
                </a:lnTo>
                <a:lnTo>
                  <a:pt x="174677" y="377685"/>
                </a:lnTo>
                <a:lnTo>
                  <a:pt x="143332" y="330236"/>
                </a:lnTo>
                <a:lnTo>
                  <a:pt x="115163" y="280527"/>
                </a:lnTo>
                <a:lnTo>
                  <a:pt x="90330" y="228688"/>
                </a:lnTo>
                <a:lnTo>
                  <a:pt x="68991" y="174854"/>
                </a:lnTo>
                <a:lnTo>
                  <a:pt x="51306" y="119154"/>
                </a:lnTo>
                <a:lnTo>
                  <a:pt x="37433" y="61722"/>
                </a:lnTo>
                <a:lnTo>
                  <a:pt x="30575" y="20574"/>
                </a:lnTo>
                <a:lnTo>
                  <a:pt x="27956" y="0"/>
                </a:lnTo>
                <a:lnTo>
                  <a:pt x="0" y="0"/>
                </a:lnTo>
                <a:lnTo>
                  <a:pt x="10763" y="67818"/>
                </a:lnTo>
                <a:lnTo>
                  <a:pt x="25834" y="129457"/>
                </a:lnTo>
                <a:lnTo>
                  <a:pt x="45133" y="189122"/>
                </a:lnTo>
                <a:lnTo>
                  <a:pt x="68473" y="246664"/>
                </a:lnTo>
                <a:lnTo>
                  <a:pt x="95669" y="301936"/>
                </a:lnTo>
                <a:lnTo>
                  <a:pt x="126534" y="354789"/>
                </a:lnTo>
                <a:lnTo>
                  <a:pt x="160881" y="405075"/>
                </a:lnTo>
                <a:lnTo>
                  <a:pt x="198525" y="452646"/>
                </a:lnTo>
                <a:lnTo>
                  <a:pt x="239278" y="497355"/>
                </a:lnTo>
                <a:lnTo>
                  <a:pt x="282955" y="539052"/>
                </a:lnTo>
                <a:lnTo>
                  <a:pt x="329369" y="577591"/>
                </a:lnTo>
                <a:lnTo>
                  <a:pt x="378334" y="612823"/>
                </a:lnTo>
                <a:lnTo>
                  <a:pt x="429664" y="644599"/>
                </a:lnTo>
                <a:lnTo>
                  <a:pt x="483172" y="672773"/>
                </a:lnTo>
                <a:lnTo>
                  <a:pt x="538672" y="697195"/>
                </a:lnTo>
                <a:lnTo>
                  <a:pt x="595977" y="717718"/>
                </a:lnTo>
                <a:lnTo>
                  <a:pt x="654901" y="734195"/>
                </a:lnTo>
                <a:lnTo>
                  <a:pt x="715259" y="746475"/>
                </a:lnTo>
                <a:lnTo>
                  <a:pt x="776863" y="754413"/>
                </a:lnTo>
                <a:lnTo>
                  <a:pt x="839527" y="757859"/>
                </a:lnTo>
                <a:lnTo>
                  <a:pt x="903065" y="756666"/>
                </a:lnTo>
                <a:lnTo>
                  <a:pt x="946499" y="753618"/>
                </a:lnTo>
                <a:lnTo>
                  <a:pt x="989933" y="748284"/>
                </a:lnTo>
                <a:lnTo>
                  <a:pt x="1049780" y="736926"/>
                </a:lnTo>
                <a:lnTo>
                  <a:pt x="1108048" y="721554"/>
                </a:lnTo>
                <a:lnTo>
                  <a:pt x="1164591" y="702326"/>
                </a:lnTo>
                <a:lnTo>
                  <a:pt x="1219264" y="679398"/>
                </a:lnTo>
                <a:lnTo>
                  <a:pt x="1271923" y="652926"/>
                </a:lnTo>
                <a:lnTo>
                  <a:pt x="1322423" y="623070"/>
                </a:lnTo>
                <a:lnTo>
                  <a:pt x="1370618" y="589984"/>
                </a:lnTo>
                <a:lnTo>
                  <a:pt x="1416363" y="553827"/>
                </a:lnTo>
                <a:lnTo>
                  <a:pt x="1459514" y="514755"/>
                </a:lnTo>
                <a:lnTo>
                  <a:pt x="1499925" y="472925"/>
                </a:lnTo>
                <a:lnTo>
                  <a:pt x="1537452" y="428495"/>
                </a:lnTo>
                <a:lnTo>
                  <a:pt x="1571948" y="381622"/>
                </a:lnTo>
                <a:lnTo>
                  <a:pt x="1603270" y="332462"/>
                </a:lnTo>
                <a:lnTo>
                  <a:pt x="1631273" y="281173"/>
                </a:lnTo>
                <a:lnTo>
                  <a:pt x="1655811" y="227911"/>
                </a:lnTo>
                <a:lnTo>
                  <a:pt x="1676739" y="172835"/>
                </a:lnTo>
                <a:lnTo>
                  <a:pt x="1693912" y="116100"/>
                </a:lnTo>
                <a:lnTo>
                  <a:pt x="1707185" y="57863"/>
                </a:lnTo>
                <a:lnTo>
                  <a:pt x="1716148" y="0"/>
                </a:lnTo>
                <a:close/>
              </a:path>
            </a:pathLst>
          </a:custGeom>
          <a:solidFill>
            <a:srgbClr val="FFF6DB"/>
          </a:solidFill>
        </p:spPr>
        <p:txBody>
          <a:bodyPr wrap="square" lIns="0" tIns="0" rIns="0" bIns="0" rtlCol="0">
            <a:noAutofit/>
          </a:bodyPr>
          <a:lstStyle/>
          <a:p>
            <a:endParaRPr/>
          </a:p>
        </p:txBody>
      </p:sp>
      <p:sp>
        <p:nvSpPr>
          <p:cNvPr id="12" name="object 12"/>
          <p:cNvSpPr/>
          <p:nvPr/>
        </p:nvSpPr>
        <p:spPr>
          <a:xfrm>
            <a:off x="619410" y="1436369"/>
            <a:ext cx="1716148" cy="757859"/>
          </a:xfrm>
          <a:custGeom>
            <a:avLst/>
            <a:gdLst/>
            <a:ahLst/>
            <a:cxnLst/>
            <a:rect l="l" t="t" r="r" b="b"/>
            <a:pathLst>
              <a:path w="1716148" h="757859">
                <a:moveTo>
                  <a:pt x="1716148" y="0"/>
                </a:moveTo>
                <a:lnTo>
                  <a:pt x="1688148" y="0"/>
                </a:lnTo>
                <a:lnTo>
                  <a:pt x="1682942" y="37909"/>
                </a:lnTo>
                <a:lnTo>
                  <a:pt x="1670953" y="95032"/>
                </a:lnTo>
                <a:lnTo>
                  <a:pt x="1655150" y="150651"/>
                </a:lnTo>
                <a:lnTo>
                  <a:pt x="1635678" y="204622"/>
                </a:lnTo>
                <a:lnTo>
                  <a:pt x="1612683" y="256801"/>
                </a:lnTo>
                <a:lnTo>
                  <a:pt x="1586308" y="307046"/>
                </a:lnTo>
                <a:lnTo>
                  <a:pt x="1556699" y="355213"/>
                </a:lnTo>
                <a:lnTo>
                  <a:pt x="1524001" y="401158"/>
                </a:lnTo>
                <a:lnTo>
                  <a:pt x="1488360" y="444737"/>
                </a:lnTo>
                <a:lnTo>
                  <a:pt x="1449919" y="485808"/>
                </a:lnTo>
                <a:lnTo>
                  <a:pt x="1408824" y="524226"/>
                </a:lnTo>
                <a:lnTo>
                  <a:pt x="1365220" y="559848"/>
                </a:lnTo>
                <a:lnTo>
                  <a:pt x="1319251" y="592531"/>
                </a:lnTo>
                <a:lnTo>
                  <a:pt x="1271063" y="622131"/>
                </a:lnTo>
                <a:lnTo>
                  <a:pt x="1220802" y="648504"/>
                </a:lnTo>
                <a:lnTo>
                  <a:pt x="1168610" y="671507"/>
                </a:lnTo>
                <a:lnTo>
                  <a:pt x="1114634" y="690996"/>
                </a:lnTo>
                <a:lnTo>
                  <a:pt x="1059019" y="706829"/>
                </a:lnTo>
                <a:lnTo>
                  <a:pt x="1001910" y="718860"/>
                </a:lnTo>
                <a:lnTo>
                  <a:pt x="943451" y="726948"/>
                </a:lnTo>
                <a:lnTo>
                  <a:pt x="900779" y="729996"/>
                </a:lnTo>
                <a:lnTo>
                  <a:pt x="858107" y="730758"/>
                </a:lnTo>
                <a:lnTo>
                  <a:pt x="798968" y="728805"/>
                </a:lnTo>
                <a:lnTo>
                  <a:pt x="740782" y="722745"/>
                </a:lnTo>
                <a:lnTo>
                  <a:pt x="683708" y="712710"/>
                </a:lnTo>
                <a:lnTo>
                  <a:pt x="627904" y="698832"/>
                </a:lnTo>
                <a:lnTo>
                  <a:pt x="573528" y="681242"/>
                </a:lnTo>
                <a:lnTo>
                  <a:pt x="520741" y="660073"/>
                </a:lnTo>
                <a:lnTo>
                  <a:pt x="469701" y="635456"/>
                </a:lnTo>
                <a:lnTo>
                  <a:pt x="420566" y="607523"/>
                </a:lnTo>
                <a:lnTo>
                  <a:pt x="373496" y="576407"/>
                </a:lnTo>
                <a:lnTo>
                  <a:pt x="328650" y="542239"/>
                </a:lnTo>
                <a:lnTo>
                  <a:pt x="286186" y="505151"/>
                </a:lnTo>
                <a:lnTo>
                  <a:pt x="246263" y="465274"/>
                </a:lnTo>
                <a:lnTo>
                  <a:pt x="209041" y="422742"/>
                </a:lnTo>
                <a:lnTo>
                  <a:pt x="174677" y="377685"/>
                </a:lnTo>
                <a:lnTo>
                  <a:pt x="143332" y="330236"/>
                </a:lnTo>
                <a:lnTo>
                  <a:pt x="115163" y="280527"/>
                </a:lnTo>
                <a:lnTo>
                  <a:pt x="90330" y="228688"/>
                </a:lnTo>
                <a:lnTo>
                  <a:pt x="68991" y="174854"/>
                </a:lnTo>
                <a:lnTo>
                  <a:pt x="51306" y="119154"/>
                </a:lnTo>
                <a:lnTo>
                  <a:pt x="37433" y="61722"/>
                </a:lnTo>
                <a:lnTo>
                  <a:pt x="30575" y="20574"/>
                </a:lnTo>
                <a:lnTo>
                  <a:pt x="27956" y="0"/>
                </a:lnTo>
                <a:lnTo>
                  <a:pt x="0" y="0"/>
                </a:lnTo>
                <a:lnTo>
                  <a:pt x="10763" y="67818"/>
                </a:lnTo>
                <a:lnTo>
                  <a:pt x="25834" y="129457"/>
                </a:lnTo>
                <a:lnTo>
                  <a:pt x="45133" y="189122"/>
                </a:lnTo>
                <a:lnTo>
                  <a:pt x="68473" y="246664"/>
                </a:lnTo>
                <a:lnTo>
                  <a:pt x="95669" y="301936"/>
                </a:lnTo>
                <a:lnTo>
                  <a:pt x="126534" y="354789"/>
                </a:lnTo>
                <a:lnTo>
                  <a:pt x="160881" y="405075"/>
                </a:lnTo>
                <a:lnTo>
                  <a:pt x="198525" y="452646"/>
                </a:lnTo>
                <a:lnTo>
                  <a:pt x="239278" y="497355"/>
                </a:lnTo>
                <a:lnTo>
                  <a:pt x="282955" y="539052"/>
                </a:lnTo>
                <a:lnTo>
                  <a:pt x="329369" y="577591"/>
                </a:lnTo>
                <a:lnTo>
                  <a:pt x="378334" y="612823"/>
                </a:lnTo>
                <a:lnTo>
                  <a:pt x="429664" y="644599"/>
                </a:lnTo>
                <a:lnTo>
                  <a:pt x="483172" y="672773"/>
                </a:lnTo>
                <a:lnTo>
                  <a:pt x="538672" y="697195"/>
                </a:lnTo>
                <a:lnTo>
                  <a:pt x="595977" y="717718"/>
                </a:lnTo>
                <a:lnTo>
                  <a:pt x="654901" y="734195"/>
                </a:lnTo>
                <a:lnTo>
                  <a:pt x="715259" y="746475"/>
                </a:lnTo>
                <a:lnTo>
                  <a:pt x="776863" y="754413"/>
                </a:lnTo>
                <a:lnTo>
                  <a:pt x="839527" y="757859"/>
                </a:lnTo>
                <a:lnTo>
                  <a:pt x="903065" y="756666"/>
                </a:lnTo>
                <a:lnTo>
                  <a:pt x="946499" y="753618"/>
                </a:lnTo>
                <a:lnTo>
                  <a:pt x="989933" y="748284"/>
                </a:lnTo>
                <a:lnTo>
                  <a:pt x="1049780" y="736926"/>
                </a:lnTo>
                <a:lnTo>
                  <a:pt x="1108048" y="721554"/>
                </a:lnTo>
                <a:lnTo>
                  <a:pt x="1164591" y="702326"/>
                </a:lnTo>
                <a:lnTo>
                  <a:pt x="1219264" y="679398"/>
                </a:lnTo>
                <a:lnTo>
                  <a:pt x="1271923" y="652926"/>
                </a:lnTo>
                <a:lnTo>
                  <a:pt x="1322423" y="623070"/>
                </a:lnTo>
                <a:lnTo>
                  <a:pt x="1370618" y="589984"/>
                </a:lnTo>
                <a:lnTo>
                  <a:pt x="1416363" y="553827"/>
                </a:lnTo>
                <a:lnTo>
                  <a:pt x="1459514" y="514755"/>
                </a:lnTo>
                <a:lnTo>
                  <a:pt x="1499925" y="472925"/>
                </a:lnTo>
                <a:lnTo>
                  <a:pt x="1537452" y="428495"/>
                </a:lnTo>
                <a:lnTo>
                  <a:pt x="1571948" y="381622"/>
                </a:lnTo>
                <a:lnTo>
                  <a:pt x="1603270" y="332462"/>
                </a:lnTo>
                <a:lnTo>
                  <a:pt x="1631273" y="281173"/>
                </a:lnTo>
                <a:lnTo>
                  <a:pt x="1655811" y="227911"/>
                </a:lnTo>
                <a:lnTo>
                  <a:pt x="1676739" y="172835"/>
                </a:lnTo>
                <a:lnTo>
                  <a:pt x="1693912" y="116100"/>
                </a:lnTo>
                <a:lnTo>
                  <a:pt x="1707185" y="57863"/>
                </a:lnTo>
                <a:lnTo>
                  <a:pt x="1716148" y="0"/>
                </a:lnTo>
                <a:close/>
              </a:path>
            </a:pathLst>
          </a:custGeom>
          <a:solidFill>
            <a:srgbClr val="FFF6DB"/>
          </a:solidFill>
        </p:spPr>
        <p:txBody>
          <a:bodyPr wrap="square" lIns="0" tIns="0" rIns="0" bIns="0" rtlCol="0">
            <a:noAutofit/>
          </a:bodyPr>
          <a:lstStyle/>
          <a:p>
            <a:endParaRPr/>
          </a:p>
        </p:txBody>
      </p:sp>
      <p:sp>
        <p:nvSpPr>
          <p:cNvPr id="13" name="object 13"/>
          <p:cNvSpPr/>
          <p:nvPr/>
        </p:nvSpPr>
        <p:spPr>
          <a:xfrm>
            <a:off x="645346" y="1508513"/>
            <a:ext cx="907911" cy="907026"/>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1182879" y="1638507"/>
            <a:ext cx="578499" cy="777032"/>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638701" y="1501876"/>
            <a:ext cx="1129235" cy="913664"/>
          </a:xfrm>
          <a:custGeom>
            <a:avLst/>
            <a:gdLst/>
            <a:ahLst/>
            <a:cxnLst/>
            <a:rect l="l" t="t" r="r" b="b"/>
            <a:pathLst>
              <a:path w="1129235" h="913664">
                <a:moveTo>
                  <a:pt x="1129235" y="587635"/>
                </a:moveTo>
                <a:lnTo>
                  <a:pt x="1126002" y="511896"/>
                </a:lnTo>
                <a:lnTo>
                  <a:pt x="1112688" y="437329"/>
                </a:lnTo>
                <a:lnTo>
                  <a:pt x="1089547" y="364998"/>
                </a:lnTo>
                <a:lnTo>
                  <a:pt x="1074371" y="330004"/>
                </a:lnTo>
                <a:lnTo>
                  <a:pt x="1056833" y="295967"/>
                </a:lnTo>
                <a:lnTo>
                  <a:pt x="1036965" y="263021"/>
                </a:lnTo>
                <a:lnTo>
                  <a:pt x="1014799" y="231300"/>
                </a:lnTo>
                <a:lnTo>
                  <a:pt x="990366" y="200934"/>
                </a:lnTo>
                <a:lnTo>
                  <a:pt x="963698" y="172059"/>
                </a:lnTo>
                <a:lnTo>
                  <a:pt x="934828" y="144805"/>
                </a:lnTo>
                <a:lnTo>
                  <a:pt x="889108" y="108229"/>
                </a:lnTo>
                <a:lnTo>
                  <a:pt x="855930" y="86194"/>
                </a:lnTo>
                <a:lnTo>
                  <a:pt x="821718" y="66655"/>
                </a:lnTo>
                <a:lnTo>
                  <a:pt x="786601" y="49615"/>
                </a:lnTo>
                <a:lnTo>
                  <a:pt x="750711" y="35076"/>
                </a:lnTo>
                <a:lnTo>
                  <a:pt x="714177" y="23042"/>
                </a:lnTo>
                <a:lnTo>
                  <a:pt x="677130" y="13515"/>
                </a:lnTo>
                <a:lnTo>
                  <a:pt x="602014" y="1991"/>
                </a:lnTo>
                <a:lnTo>
                  <a:pt x="564206" y="0"/>
                </a:lnTo>
                <a:lnTo>
                  <a:pt x="526405" y="525"/>
                </a:lnTo>
                <a:lnTo>
                  <a:pt x="451344" y="9140"/>
                </a:lnTo>
                <a:lnTo>
                  <a:pt x="377872" y="27854"/>
                </a:lnTo>
                <a:lnTo>
                  <a:pt x="342057" y="41005"/>
                </a:lnTo>
                <a:lnTo>
                  <a:pt x="307030" y="56689"/>
                </a:lnTo>
                <a:lnTo>
                  <a:pt x="272920" y="74908"/>
                </a:lnTo>
                <a:lnTo>
                  <a:pt x="239859" y="95666"/>
                </a:lnTo>
                <a:lnTo>
                  <a:pt x="207975" y="118964"/>
                </a:lnTo>
                <a:lnTo>
                  <a:pt x="177400" y="144805"/>
                </a:lnTo>
                <a:lnTo>
                  <a:pt x="137776" y="185191"/>
                </a:lnTo>
                <a:lnTo>
                  <a:pt x="101962" y="230149"/>
                </a:lnTo>
                <a:lnTo>
                  <a:pt x="71482" y="277393"/>
                </a:lnTo>
                <a:lnTo>
                  <a:pt x="41294" y="340294"/>
                </a:lnTo>
                <a:lnTo>
                  <a:pt x="27115" y="378701"/>
                </a:lnTo>
                <a:lnTo>
                  <a:pt x="15944" y="417615"/>
                </a:lnTo>
                <a:lnTo>
                  <a:pt x="7733" y="456890"/>
                </a:lnTo>
                <a:lnTo>
                  <a:pt x="2434" y="496381"/>
                </a:lnTo>
                <a:lnTo>
                  <a:pt x="0" y="535943"/>
                </a:lnTo>
                <a:lnTo>
                  <a:pt x="381" y="575431"/>
                </a:lnTo>
                <a:lnTo>
                  <a:pt x="3531" y="614697"/>
                </a:lnTo>
                <a:lnTo>
                  <a:pt x="9402" y="653598"/>
                </a:lnTo>
                <a:lnTo>
                  <a:pt x="12810" y="668909"/>
                </a:lnTo>
                <a:lnTo>
                  <a:pt x="12810" y="564355"/>
                </a:lnTo>
                <a:lnTo>
                  <a:pt x="13123" y="527055"/>
                </a:lnTo>
                <a:lnTo>
                  <a:pt x="21454" y="452577"/>
                </a:lnTo>
                <a:lnTo>
                  <a:pt x="40301" y="379157"/>
                </a:lnTo>
                <a:lnTo>
                  <a:pt x="53760" y="343181"/>
                </a:lnTo>
                <a:lnTo>
                  <a:pt x="69958" y="307873"/>
                </a:lnTo>
                <a:lnTo>
                  <a:pt x="97390" y="259867"/>
                </a:lnTo>
                <a:lnTo>
                  <a:pt x="129394" y="214909"/>
                </a:lnTo>
                <a:lnTo>
                  <a:pt x="166732" y="172999"/>
                </a:lnTo>
                <a:lnTo>
                  <a:pt x="217325" y="127819"/>
                </a:lnTo>
                <a:lnTo>
                  <a:pt x="249576" y="104363"/>
                </a:lnTo>
                <a:lnTo>
                  <a:pt x="283143" y="83578"/>
                </a:lnTo>
                <a:lnTo>
                  <a:pt x="317869" y="65462"/>
                </a:lnTo>
                <a:lnTo>
                  <a:pt x="353598" y="50013"/>
                </a:lnTo>
                <a:lnTo>
                  <a:pt x="390177" y="37226"/>
                </a:lnTo>
                <a:lnTo>
                  <a:pt x="427449" y="27101"/>
                </a:lnTo>
                <a:lnTo>
                  <a:pt x="465258" y="19634"/>
                </a:lnTo>
                <a:lnTo>
                  <a:pt x="503450" y="14823"/>
                </a:lnTo>
                <a:lnTo>
                  <a:pt x="541869" y="12665"/>
                </a:lnTo>
                <a:lnTo>
                  <a:pt x="580359" y="13157"/>
                </a:lnTo>
                <a:lnTo>
                  <a:pt x="618766" y="16297"/>
                </a:lnTo>
                <a:lnTo>
                  <a:pt x="656933" y="22083"/>
                </a:lnTo>
                <a:lnTo>
                  <a:pt x="694706" y="30511"/>
                </a:lnTo>
                <a:lnTo>
                  <a:pt x="731928" y="41578"/>
                </a:lnTo>
                <a:lnTo>
                  <a:pt x="768445" y="55283"/>
                </a:lnTo>
                <a:lnTo>
                  <a:pt x="804100" y="71623"/>
                </a:lnTo>
                <a:lnTo>
                  <a:pt x="838740" y="90595"/>
                </a:lnTo>
                <a:lnTo>
                  <a:pt x="872207" y="112196"/>
                </a:lnTo>
                <a:lnTo>
                  <a:pt x="904348" y="136423"/>
                </a:lnTo>
                <a:lnTo>
                  <a:pt x="947020" y="173761"/>
                </a:lnTo>
                <a:lnTo>
                  <a:pt x="973893" y="201655"/>
                </a:lnTo>
                <a:lnTo>
                  <a:pt x="998532" y="231043"/>
                </a:lnTo>
                <a:lnTo>
                  <a:pt x="1041011" y="293770"/>
                </a:lnTo>
                <a:lnTo>
                  <a:pt x="1074263" y="360879"/>
                </a:lnTo>
                <a:lnTo>
                  <a:pt x="1098093" y="431309"/>
                </a:lnTo>
                <a:lnTo>
                  <a:pt x="1112307" y="503998"/>
                </a:lnTo>
                <a:lnTo>
                  <a:pt x="1116712" y="577882"/>
                </a:lnTo>
                <a:lnTo>
                  <a:pt x="1116712" y="690678"/>
                </a:lnTo>
                <a:lnTo>
                  <a:pt x="1122135" y="663485"/>
                </a:lnTo>
                <a:lnTo>
                  <a:pt x="1126993" y="625613"/>
                </a:lnTo>
                <a:lnTo>
                  <a:pt x="1129235" y="587635"/>
                </a:lnTo>
                <a:close/>
              </a:path>
              <a:path w="1129235" h="913664">
                <a:moveTo>
                  <a:pt x="147716" y="913664"/>
                </a:moveTo>
                <a:lnTo>
                  <a:pt x="118955" y="877634"/>
                </a:lnTo>
                <a:lnTo>
                  <a:pt x="79101" y="814017"/>
                </a:lnTo>
                <a:lnTo>
                  <a:pt x="48297" y="746074"/>
                </a:lnTo>
                <a:lnTo>
                  <a:pt x="26838" y="674881"/>
                </a:lnTo>
                <a:lnTo>
                  <a:pt x="15016" y="601516"/>
                </a:lnTo>
                <a:lnTo>
                  <a:pt x="12810" y="564355"/>
                </a:lnTo>
                <a:lnTo>
                  <a:pt x="12810" y="668909"/>
                </a:lnTo>
                <a:lnTo>
                  <a:pt x="29116" y="729721"/>
                </a:lnTo>
                <a:lnTo>
                  <a:pt x="42862" y="766652"/>
                </a:lnTo>
                <a:lnTo>
                  <a:pt x="59138" y="802636"/>
                </a:lnTo>
                <a:lnTo>
                  <a:pt x="77896" y="837526"/>
                </a:lnTo>
                <a:lnTo>
                  <a:pt x="99088" y="871178"/>
                </a:lnTo>
                <a:lnTo>
                  <a:pt x="122666" y="903447"/>
                </a:lnTo>
                <a:lnTo>
                  <a:pt x="131280" y="913664"/>
                </a:lnTo>
                <a:lnTo>
                  <a:pt x="147716" y="913664"/>
                </a:lnTo>
                <a:close/>
              </a:path>
              <a:path w="1129235" h="913664">
                <a:moveTo>
                  <a:pt x="986108" y="567904"/>
                </a:moveTo>
                <a:lnTo>
                  <a:pt x="981563" y="511766"/>
                </a:lnTo>
                <a:lnTo>
                  <a:pt x="969557" y="456552"/>
                </a:lnTo>
                <a:lnTo>
                  <a:pt x="950231" y="403050"/>
                </a:lnTo>
                <a:lnTo>
                  <a:pt x="923726" y="352049"/>
                </a:lnTo>
                <a:lnTo>
                  <a:pt x="890185" y="304340"/>
                </a:lnTo>
                <a:lnTo>
                  <a:pt x="855580" y="266725"/>
                </a:lnTo>
                <a:lnTo>
                  <a:pt x="815725" y="232544"/>
                </a:lnTo>
                <a:lnTo>
                  <a:pt x="765015" y="198930"/>
                </a:lnTo>
                <a:lnTo>
                  <a:pt x="711026" y="173109"/>
                </a:lnTo>
                <a:lnTo>
                  <a:pt x="654638" y="155164"/>
                </a:lnTo>
                <a:lnTo>
                  <a:pt x="596725" y="145178"/>
                </a:lnTo>
                <a:lnTo>
                  <a:pt x="567472" y="143196"/>
                </a:lnTo>
                <a:lnTo>
                  <a:pt x="538167" y="143234"/>
                </a:lnTo>
                <a:lnTo>
                  <a:pt x="479840" y="149417"/>
                </a:lnTo>
                <a:lnTo>
                  <a:pt x="422620" y="163808"/>
                </a:lnTo>
                <a:lnTo>
                  <a:pt x="367386" y="186491"/>
                </a:lnTo>
                <a:lnTo>
                  <a:pt x="315014" y="217549"/>
                </a:lnTo>
                <a:lnTo>
                  <a:pt x="274936" y="249961"/>
                </a:lnTo>
                <a:lnTo>
                  <a:pt x="245218" y="280441"/>
                </a:lnTo>
                <a:lnTo>
                  <a:pt x="218548" y="313207"/>
                </a:lnTo>
                <a:lnTo>
                  <a:pt x="195688" y="349021"/>
                </a:lnTo>
                <a:lnTo>
                  <a:pt x="170486" y="402245"/>
                </a:lnTo>
                <a:lnTo>
                  <a:pt x="153523" y="457461"/>
                </a:lnTo>
                <a:lnTo>
                  <a:pt x="144590" y="513841"/>
                </a:lnTo>
                <a:lnTo>
                  <a:pt x="143070" y="542210"/>
                </a:lnTo>
                <a:lnTo>
                  <a:pt x="143479" y="570561"/>
                </a:lnTo>
                <a:lnTo>
                  <a:pt x="149982" y="626794"/>
                </a:lnTo>
                <a:lnTo>
                  <a:pt x="163890" y="681715"/>
                </a:lnTo>
                <a:lnTo>
                  <a:pt x="184996" y="734497"/>
                </a:lnTo>
                <a:lnTo>
                  <a:pt x="213090" y="784315"/>
                </a:lnTo>
                <a:lnTo>
                  <a:pt x="247966" y="830342"/>
                </a:lnTo>
                <a:lnTo>
                  <a:pt x="289414" y="871753"/>
                </a:lnTo>
                <a:lnTo>
                  <a:pt x="323704" y="899185"/>
                </a:lnTo>
                <a:lnTo>
                  <a:pt x="345122" y="913664"/>
                </a:lnTo>
                <a:lnTo>
                  <a:pt x="803248" y="913664"/>
                </a:lnTo>
                <a:lnTo>
                  <a:pt x="854818" y="874039"/>
                </a:lnTo>
                <a:lnTo>
                  <a:pt x="883774" y="844321"/>
                </a:lnTo>
                <a:lnTo>
                  <a:pt x="910444" y="810793"/>
                </a:lnTo>
                <a:lnTo>
                  <a:pt x="941221" y="760266"/>
                </a:lnTo>
                <a:lnTo>
                  <a:pt x="963902" y="707110"/>
                </a:lnTo>
                <a:lnTo>
                  <a:pt x="978627" y="652116"/>
                </a:lnTo>
                <a:lnTo>
                  <a:pt x="985538" y="596073"/>
                </a:lnTo>
                <a:lnTo>
                  <a:pt x="986108" y="567904"/>
                </a:lnTo>
                <a:close/>
              </a:path>
              <a:path w="1129235" h="913664">
                <a:moveTo>
                  <a:pt x="1116712" y="690678"/>
                </a:moveTo>
                <a:lnTo>
                  <a:pt x="1116712" y="577882"/>
                </a:lnTo>
                <a:lnTo>
                  <a:pt x="1115176" y="614941"/>
                </a:lnTo>
                <a:lnTo>
                  <a:pt x="1111114" y="651900"/>
                </a:lnTo>
                <a:lnTo>
                  <a:pt x="1095319" y="724990"/>
                </a:lnTo>
                <a:lnTo>
                  <a:pt x="1069134" y="796088"/>
                </a:lnTo>
                <a:lnTo>
                  <a:pt x="1052084" y="830559"/>
                </a:lnTo>
                <a:lnTo>
                  <a:pt x="1032364" y="864133"/>
                </a:lnTo>
                <a:lnTo>
                  <a:pt x="999598" y="909091"/>
                </a:lnTo>
                <a:lnTo>
                  <a:pt x="995814" y="913664"/>
                </a:lnTo>
                <a:lnTo>
                  <a:pt x="1011840" y="913664"/>
                </a:lnTo>
                <a:lnTo>
                  <a:pt x="1043032" y="870991"/>
                </a:lnTo>
                <a:lnTo>
                  <a:pt x="1075919" y="811257"/>
                </a:lnTo>
                <a:lnTo>
                  <a:pt x="1091554" y="775137"/>
                </a:lnTo>
                <a:lnTo>
                  <a:pt x="1104447" y="738380"/>
                </a:lnTo>
                <a:lnTo>
                  <a:pt x="1114630" y="701118"/>
                </a:lnTo>
                <a:lnTo>
                  <a:pt x="1116712" y="690678"/>
                </a:lnTo>
                <a:close/>
              </a:path>
            </a:pathLst>
          </a:custGeom>
          <a:solidFill>
            <a:srgbClr val="C7B791"/>
          </a:solidFill>
        </p:spPr>
        <p:txBody>
          <a:bodyPr wrap="square" lIns="0" tIns="0" rIns="0" bIns="0" rtlCol="0">
            <a:noAutofit/>
          </a:bodyPr>
          <a:lstStyle/>
          <a:p>
            <a:endParaRPr/>
          </a:p>
        </p:txBody>
      </p:sp>
      <p:sp>
        <p:nvSpPr>
          <p:cNvPr id="16" name="object 16"/>
          <p:cNvSpPr/>
          <p:nvPr/>
        </p:nvSpPr>
        <p:spPr>
          <a:xfrm>
            <a:off x="645346" y="1508513"/>
            <a:ext cx="907911" cy="907026"/>
          </a:xfrm>
          <a:prstGeom prst="rect">
            <a:avLst/>
          </a:prstGeom>
          <a:blipFill>
            <a:blip r:embed="rId7" cstate="print"/>
            <a:stretch>
              <a:fillRect/>
            </a:stretch>
          </a:blipFill>
        </p:spPr>
        <p:txBody>
          <a:bodyPr wrap="square" lIns="0" tIns="0" rIns="0" bIns="0" rtlCol="0">
            <a:noAutofit/>
          </a:bodyPr>
          <a:lstStyle/>
          <a:p>
            <a:endParaRPr/>
          </a:p>
        </p:txBody>
      </p:sp>
      <p:sp>
        <p:nvSpPr>
          <p:cNvPr id="17" name="object 17"/>
          <p:cNvSpPr/>
          <p:nvPr/>
        </p:nvSpPr>
        <p:spPr>
          <a:xfrm>
            <a:off x="1182879" y="1638507"/>
            <a:ext cx="578499" cy="777032"/>
          </a:xfrm>
          <a:prstGeom prst="rect">
            <a:avLst/>
          </a:prstGeom>
          <a:blipFill>
            <a:blip r:embed="rId8" cstate="print"/>
            <a:stretch>
              <a:fillRect/>
            </a:stretch>
          </a:blipFill>
        </p:spPr>
        <p:txBody>
          <a:bodyPr wrap="square" lIns="0" tIns="0" rIns="0" bIns="0" rtlCol="0">
            <a:noAutofit/>
          </a:bodyPr>
          <a:lstStyle/>
          <a:p>
            <a:endParaRPr/>
          </a:p>
        </p:txBody>
      </p:sp>
      <p:sp>
        <p:nvSpPr>
          <p:cNvPr id="18" name="object 18"/>
          <p:cNvSpPr/>
          <p:nvPr/>
        </p:nvSpPr>
        <p:spPr>
          <a:xfrm>
            <a:off x="638701" y="1501876"/>
            <a:ext cx="1129235" cy="913664"/>
          </a:xfrm>
          <a:custGeom>
            <a:avLst/>
            <a:gdLst/>
            <a:ahLst/>
            <a:cxnLst/>
            <a:rect l="l" t="t" r="r" b="b"/>
            <a:pathLst>
              <a:path w="1129235" h="913664">
                <a:moveTo>
                  <a:pt x="1129235" y="587635"/>
                </a:moveTo>
                <a:lnTo>
                  <a:pt x="1126002" y="511896"/>
                </a:lnTo>
                <a:lnTo>
                  <a:pt x="1112688" y="437329"/>
                </a:lnTo>
                <a:lnTo>
                  <a:pt x="1089547" y="364998"/>
                </a:lnTo>
                <a:lnTo>
                  <a:pt x="1074371" y="330004"/>
                </a:lnTo>
                <a:lnTo>
                  <a:pt x="1056833" y="295967"/>
                </a:lnTo>
                <a:lnTo>
                  <a:pt x="1036965" y="263021"/>
                </a:lnTo>
                <a:lnTo>
                  <a:pt x="1014799" y="231300"/>
                </a:lnTo>
                <a:lnTo>
                  <a:pt x="990366" y="200934"/>
                </a:lnTo>
                <a:lnTo>
                  <a:pt x="963698" y="172059"/>
                </a:lnTo>
                <a:lnTo>
                  <a:pt x="934828" y="144805"/>
                </a:lnTo>
                <a:lnTo>
                  <a:pt x="889108" y="108229"/>
                </a:lnTo>
                <a:lnTo>
                  <a:pt x="855930" y="86194"/>
                </a:lnTo>
                <a:lnTo>
                  <a:pt x="821718" y="66655"/>
                </a:lnTo>
                <a:lnTo>
                  <a:pt x="786601" y="49615"/>
                </a:lnTo>
                <a:lnTo>
                  <a:pt x="750711" y="35076"/>
                </a:lnTo>
                <a:lnTo>
                  <a:pt x="714177" y="23042"/>
                </a:lnTo>
                <a:lnTo>
                  <a:pt x="677130" y="13515"/>
                </a:lnTo>
                <a:lnTo>
                  <a:pt x="602014" y="1991"/>
                </a:lnTo>
                <a:lnTo>
                  <a:pt x="564206" y="0"/>
                </a:lnTo>
                <a:lnTo>
                  <a:pt x="526405" y="525"/>
                </a:lnTo>
                <a:lnTo>
                  <a:pt x="451344" y="9140"/>
                </a:lnTo>
                <a:lnTo>
                  <a:pt x="377872" y="27854"/>
                </a:lnTo>
                <a:lnTo>
                  <a:pt x="342057" y="41005"/>
                </a:lnTo>
                <a:lnTo>
                  <a:pt x="307030" y="56689"/>
                </a:lnTo>
                <a:lnTo>
                  <a:pt x="272920" y="74908"/>
                </a:lnTo>
                <a:lnTo>
                  <a:pt x="239859" y="95666"/>
                </a:lnTo>
                <a:lnTo>
                  <a:pt x="207975" y="118964"/>
                </a:lnTo>
                <a:lnTo>
                  <a:pt x="177400" y="144805"/>
                </a:lnTo>
                <a:lnTo>
                  <a:pt x="137776" y="185191"/>
                </a:lnTo>
                <a:lnTo>
                  <a:pt x="101962" y="230149"/>
                </a:lnTo>
                <a:lnTo>
                  <a:pt x="71482" y="277393"/>
                </a:lnTo>
                <a:lnTo>
                  <a:pt x="41294" y="340294"/>
                </a:lnTo>
                <a:lnTo>
                  <a:pt x="27115" y="378701"/>
                </a:lnTo>
                <a:lnTo>
                  <a:pt x="15944" y="417615"/>
                </a:lnTo>
                <a:lnTo>
                  <a:pt x="7733" y="456890"/>
                </a:lnTo>
                <a:lnTo>
                  <a:pt x="2434" y="496381"/>
                </a:lnTo>
                <a:lnTo>
                  <a:pt x="0" y="535943"/>
                </a:lnTo>
                <a:lnTo>
                  <a:pt x="381" y="575431"/>
                </a:lnTo>
                <a:lnTo>
                  <a:pt x="3531" y="614697"/>
                </a:lnTo>
                <a:lnTo>
                  <a:pt x="9402" y="653598"/>
                </a:lnTo>
                <a:lnTo>
                  <a:pt x="12810" y="668909"/>
                </a:lnTo>
                <a:lnTo>
                  <a:pt x="12810" y="564355"/>
                </a:lnTo>
                <a:lnTo>
                  <a:pt x="13123" y="527055"/>
                </a:lnTo>
                <a:lnTo>
                  <a:pt x="21454" y="452577"/>
                </a:lnTo>
                <a:lnTo>
                  <a:pt x="40301" y="379157"/>
                </a:lnTo>
                <a:lnTo>
                  <a:pt x="53760" y="343181"/>
                </a:lnTo>
                <a:lnTo>
                  <a:pt x="69958" y="307873"/>
                </a:lnTo>
                <a:lnTo>
                  <a:pt x="97390" y="259867"/>
                </a:lnTo>
                <a:lnTo>
                  <a:pt x="129394" y="214909"/>
                </a:lnTo>
                <a:lnTo>
                  <a:pt x="166732" y="172999"/>
                </a:lnTo>
                <a:lnTo>
                  <a:pt x="217325" y="127819"/>
                </a:lnTo>
                <a:lnTo>
                  <a:pt x="249576" y="104363"/>
                </a:lnTo>
                <a:lnTo>
                  <a:pt x="283143" y="83578"/>
                </a:lnTo>
                <a:lnTo>
                  <a:pt x="317869" y="65462"/>
                </a:lnTo>
                <a:lnTo>
                  <a:pt x="353598" y="50013"/>
                </a:lnTo>
                <a:lnTo>
                  <a:pt x="390177" y="37226"/>
                </a:lnTo>
                <a:lnTo>
                  <a:pt x="427449" y="27101"/>
                </a:lnTo>
                <a:lnTo>
                  <a:pt x="465258" y="19634"/>
                </a:lnTo>
                <a:lnTo>
                  <a:pt x="503450" y="14823"/>
                </a:lnTo>
                <a:lnTo>
                  <a:pt x="541869" y="12665"/>
                </a:lnTo>
                <a:lnTo>
                  <a:pt x="580359" y="13157"/>
                </a:lnTo>
                <a:lnTo>
                  <a:pt x="618766" y="16297"/>
                </a:lnTo>
                <a:lnTo>
                  <a:pt x="656933" y="22083"/>
                </a:lnTo>
                <a:lnTo>
                  <a:pt x="694706" y="30511"/>
                </a:lnTo>
                <a:lnTo>
                  <a:pt x="731928" y="41578"/>
                </a:lnTo>
                <a:lnTo>
                  <a:pt x="768445" y="55283"/>
                </a:lnTo>
                <a:lnTo>
                  <a:pt x="804100" y="71623"/>
                </a:lnTo>
                <a:lnTo>
                  <a:pt x="838740" y="90595"/>
                </a:lnTo>
                <a:lnTo>
                  <a:pt x="872207" y="112196"/>
                </a:lnTo>
                <a:lnTo>
                  <a:pt x="904348" y="136423"/>
                </a:lnTo>
                <a:lnTo>
                  <a:pt x="947020" y="173761"/>
                </a:lnTo>
                <a:lnTo>
                  <a:pt x="973893" y="201655"/>
                </a:lnTo>
                <a:lnTo>
                  <a:pt x="998532" y="231043"/>
                </a:lnTo>
                <a:lnTo>
                  <a:pt x="1041011" y="293770"/>
                </a:lnTo>
                <a:lnTo>
                  <a:pt x="1074263" y="360879"/>
                </a:lnTo>
                <a:lnTo>
                  <a:pt x="1098093" y="431309"/>
                </a:lnTo>
                <a:lnTo>
                  <a:pt x="1112307" y="503998"/>
                </a:lnTo>
                <a:lnTo>
                  <a:pt x="1116712" y="577882"/>
                </a:lnTo>
                <a:lnTo>
                  <a:pt x="1116712" y="690678"/>
                </a:lnTo>
                <a:lnTo>
                  <a:pt x="1122135" y="663485"/>
                </a:lnTo>
                <a:lnTo>
                  <a:pt x="1126993" y="625613"/>
                </a:lnTo>
                <a:lnTo>
                  <a:pt x="1129235" y="587635"/>
                </a:lnTo>
                <a:close/>
              </a:path>
              <a:path w="1129235" h="913664">
                <a:moveTo>
                  <a:pt x="147716" y="913664"/>
                </a:moveTo>
                <a:lnTo>
                  <a:pt x="118955" y="877634"/>
                </a:lnTo>
                <a:lnTo>
                  <a:pt x="79101" y="814017"/>
                </a:lnTo>
                <a:lnTo>
                  <a:pt x="48297" y="746074"/>
                </a:lnTo>
                <a:lnTo>
                  <a:pt x="26838" y="674881"/>
                </a:lnTo>
                <a:lnTo>
                  <a:pt x="15016" y="601516"/>
                </a:lnTo>
                <a:lnTo>
                  <a:pt x="12810" y="564355"/>
                </a:lnTo>
                <a:lnTo>
                  <a:pt x="12810" y="668909"/>
                </a:lnTo>
                <a:lnTo>
                  <a:pt x="29116" y="729721"/>
                </a:lnTo>
                <a:lnTo>
                  <a:pt x="42862" y="766652"/>
                </a:lnTo>
                <a:lnTo>
                  <a:pt x="59138" y="802636"/>
                </a:lnTo>
                <a:lnTo>
                  <a:pt x="77896" y="837526"/>
                </a:lnTo>
                <a:lnTo>
                  <a:pt x="99088" y="871178"/>
                </a:lnTo>
                <a:lnTo>
                  <a:pt x="122666" y="903447"/>
                </a:lnTo>
                <a:lnTo>
                  <a:pt x="131280" y="913664"/>
                </a:lnTo>
                <a:lnTo>
                  <a:pt x="147716" y="913664"/>
                </a:lnTo>
                <a:close/>
              </a:path>
              <a:path w="1129235" h="913664">
                <a:moveTo>
                  <a:pt x="986108" y="567904"/>
                </a:moveTo>
                <a:lnTo>
                  <a:pt x="981563" y="511766"/>
                </a:lnTo>
                <a:lnTo>
                  <a:pt x="969557" y="456552"/>
                </a:lnTo>
                <a:lnTo>
                  <a:pt x="950231" y="403050"/>
                </a:lnTo>
                <a:lnTo>
                  <a:pt x="923726" y="352049"/>
                </a:lnTo>
                <a:lnTo>
                  <a:pt x="890185" y="304340"/>
                </a:lnTo>
                <a:lnTo>
                  <a:pt x="855580" y="266725"/>
                </a:lnTo>
                <a:lnTo>
                  <a:pt x="815725" y="232544"/>
                </a:lnTo>
                <a:lnTo>
                  <a:pt x="765015" y="198930"/>
                </a:lnTo>
                <a:lnTo>
                  <a:pt x="711026" y="173109"/>
                </a:lnTo>
                <a:lnTo>
                  <a:pt x="654638" y="155164"/>
                </a:lnTo>
                <a:lnTo>
                  <a:pt x="596725" y="145178"/>
                </a:lnTo>
                <a:lnTo>
                  <a:pt x="567472" y="143196"/>
                </a:lnTo>
                <a:lnTo>
                  <a:pt x="538167" y="143234"/>
                </a:lnTo>
                <a:lnTo>
                  <a:pt x="479840" y="149417"/>
                </a:lnTo>
                <a:lnTo>
                  <a:pt x="422620" y="163808"/>
                </a:lnTo>
                <a:lnTo>
                  <a:pt x="367386" y="186491"/>
                </a:lnTo>
                <a:lnTo>
                  <a:pt x="315014" y="217549"/>
                </a:lnTo>
                <a:lnTo>
                  <a:pt x="274936" y="249961"/>
                </a:lnTo>
                <a:lnTo>
                  <a:pt x="245218" y="280441"/>
                </a:lnTo>
                <a:lnTo>
                  <a:pt x="218548" y="313207"/>
                </a:lnTo>
                <a:lnTo>
                  <a:pt x="195688" y="349021"/>
                </a:lnTo>
                <a:lnTo>
                  <a:pt x="170486" y="402245"/>
                </a:lnTo>
                <a:lnTo>
                  <a:pt x="153523" y="457461"/>
                </a:lnTo>
                <a:lnTo>
                  <a:pt x="144590" y="513841"/>
                </a:lnTo>
                <a:lnTo>
                  <a:pt x="143070" y="542210"/>
                </a:lnTo>
                <a:lnTo>
                  <a:pt x="143479" y="570561"/>
                </a:lnTo>
                <a:lnTo>
                  <a:pt x="149982" y="626794"/>
                </a:lnTo>
                <a:lnTo>
                  <a:pt x="163890" y="681715"/>
                </a:lnTo>
                <a:lnTo>
                  <a:pt x="184996" y="734497"/>
                </a:lnTo>
                <a:lnTo>
                  <a:pt x="213090" y="784315"/>
                </a:lnTo>
                <a:lnTo>
                  <a:pt x="247966" y="830342"/>
                </a:lnTo>
                <a:lnTo>
                  <a:pt x="289414" y="871753"/>
                </a:lnTo>
                <a:lnTo>
                  <a:pt x="323704" y="899185"/>
                </a:lnTo>
                <a:lnTo>
                  <a:pt x="345122" y="913664"/>
                </a:lnTo>
                <a:lnTo>
                  <a:pt x="803248" y="913664"/>
                </a:lnTo>
                <a:lnTo>
                  <a:pt x="854818" y="874039"/>
                </a:lnTo>
                <a:lnTo>
                  <a:pt x="883774" y="844321"/>
                </a:lnTo>
                <a:lnTo>
                  <a:pt x="910444" y="810793"/>
                </a:lnTo>
                <a:lnTo>
                  <a:pt x="941221" y="760266"/>
                </a:lnTo>
                <a:lnTo>
                  <a:pt x="963902" y="707110"/>
                </a:lnTo>
                <a:lnTo>
                  <a:pt x="978627" y="652116"/>
                </a:lnTo>
                <a:lnTo>
                  <a:pt x="985538" y="596073"/>
                </a:lnTo>
                <a:lnTo>
                  <a:pt x="986108" y="567904"/>
                </a:lnTo>
                <a:close/>
              </a:path>
              <a:path w="1129235" h="913664">
                <a:moveTo>
                  <a:pt x="1116712" y="690678"/>
                </a:moveTo>
                <a:lnTo>
                  <a:pt x="1116712" y="577882"/>
                </a:lnTo>
                <a:lnTo>
                  <a:pt x="1115176" y="614941"/>
                </a:lnTo>
                <a:lnTo>
                  <a:pt x="1111114" y="651900"/>
                </a:lnTo>
                <a:lnTo>
                  <a:pt x="1095319" y="724990"/>
                </a:lnTo>
                <a:lnTo>
                  <a:pt x="1069134" y="796088"/>
                </a:lnTo>
                <a:lnTo>
                  <a:pt x="1052084" y="830559"/>
                </a:lnTo>
                <a:lnTo>
                  <a:pt x="1032364" y="864133"/>
                </a:lnTo>
                <a:lnTo>
                  <a:pt x="999598" y="909091"/>
                </a:lnTo>
                <a:lnTo>
                  <a:pt x="995814" y="913664"/>
                </a:lnTo>
                <a:lnTo>
                  <a:pt x="1011840" y="913664"/>
                </a:lnTo>
                <a:lnTo>
                  <a:pt x="1043032" y="870991"/>
                </a:lnTo>
                <a:lnTo>
                  <a:pt x="1075919" y="811257"/>
                </a:lnTo>
                <a:lnTo>
                  <a:pt x="1091554" y="775137"/>
                </a:lnTo>
                <a:lnTo>
                  <a:pt x="1104447" y="738380"/>
                </a:lnTo>
                <a:lnTo>
                  <a:pt x="1114630" y="701118"/>
                </a:lnTo>
                <a:lnTo>
                  <a:pt x="1116712" y="690678"/>
                </a:lnTo>
                <a:close/>
              </a:path>
            </a:pathLst>
          </a:custGeom>
          <a:solidFill>
            <a:srgbClr val="C7B791"/>
          </a:solidFill>
        </p:spPr>
        <p:txBody>
          <a:bodyPr wrap="square" lIns="0" tIns="0" rIns="0" bIns="0" rtlCol="0">
            <a:noAutofit/>
          </a:bodyPr>
          <a:lstStyle/>
          <a:p>
            <a:endParaRPr/>
          </a:p>
        </p:txBody>
      </p:sp>
      <p:sp>
        <p:nvSpPr>
          <p:cNvPr id="19" name="object 19"/>
          <p:cNvSpPr/>
          <p:nvPr/>
        </p:nvSpPr>
        <p:spPr>
          <a:xfrm>
            <a:off x="1545336" y="1436369"/>
            <a:ext cx="8055863" cy="979170"/>
          </a:xfrm>
          <a:custGeom>
            <a:avLst/>
            <a:gdLst/>
            <a:ahLst/>
            <a:cxnLst/>
            <a:rect l="l" t="t" r="r" b="b"/>
            <a:pathLst>
              <a:path w="8055863" h="979170">
                <a:moveTo>
                  <a:pt x="0" y="0"/>
                </a:moveTo>
                <a:lnTo>
                  <a:pt x="0" y="979170"/>
                </a:lnTo>
                <a:lnTo>
                  <a:pt x="8055863" y="979170"/>
                </a:lnTo>
                <a:lnTo>
                  <a:pt x="8055863" y="0"/>
                </a:lnTo>
                <a:lnTo>
                  <a:pt x="0" y="0"/>
                </a:lnTo>
                <a:close/>
              </a:path>
            </a:pathLst>
          </a:custGeom>
          <a:solidFill>
            <a:srgbClr val="FFFFFF"/>
          </a:solidFill>
        </p:spPr>
        <p:txBody>
          <a:bodyPr wrap="square" lIns="0" tIns="0" rIns="0" bIns="0" rtlCol="0">
            <a:noAutofit/>
          </a:bodyPr>
          <a:lstStyle/>
          <a:p>
            <a:endParaRPr/>
          </a:p>
        </p:txBody>
      </p:sp>
      <p:sp>
        <p:nvSpPr>
          <p:cNvPr id="20" name="object 20"/>
          <p:cNvSpPr/>
          <p:nvPr/>
        </p:nvSpPr>
        <p:spPr>
          <a:xfrm>
            <a:off x="1470660" y="1436369"/>
            <a:ext cx="1524" cy="979170"/>
          </a:xfrm>
          <a:custGeom>
            <a:avLst/>
            <a:gdLst/>
            <a:ahLst/>
            <a:cxnLst/>
            <a:rect l="l" t="t" r="r" b="b"/>
            <a:pathLst>
              <a:path w="1524" h="979170">
                <a:moveTo>
                  <a:pt x="0" y="0"/>
                </a:moveTo>
                <a:lnTo>
                  <a:pt x="0" y="979170"/>
                </a:lnTo>
                <a:lnTo>
                  <a:pt x="1524" y="979170"/>
                </a:lnTo>
                <a:lnTo>
                  <a:pt x="1524" y="0"/>
                </a:lnTo>
                <a:lnTo>
                  <a:pt x="0" y="0"/>
                </a:lnTo>
                <a:close/>
              </a:path>
            </a:pathLst>
          </a:custGeom>
          <a:solidFill>
            <a:srgbClr val="FFFFFF"/>
          </a:solidFill>
        </p:spPr>
        <p:txBody>
          <a:bodyPr wrap="square" lIns="0" tIns="0" rIns="0" bIns="0" rtlCol="0">
            <a:noAutofit/>
          </a:bodyPr>
          <a:lstStyle/>
          <a:p>
            <a:endParaRPr/>
          </a:p>
        </p:txBody>
      </p:sp>
      <p:sp>
        <p:nvSpPr>
          <p:cNvPr id="21" name="object 21"/>
          <p:cNvSpPr/>
          <p:nvPr/>
        </p:nvSpPr>
        <p:spPr>
          <a:xfrm>
            <a:off x="1472183" y="1436369"/>
            <a:ext cx="73152" cy="979170"/>
          </a:xfrm>
          <a:custGeom>
            <a:avLst/>
            <a:gdLst/>
            <a:ahLst/>
            <a:cxnLst/>
            <a:rect l="l" t="t" r="r" b="b"/>
            <a:pathLst>
              <a:path w="73152" h="979170">
                <a:moveTo>
                  <a:pt x="0" y="0"/>
                </a:moveTo>
                <a:lnTo>
                  <a:pt x="0" y="979170"/>
                </a:lnTo>
                <a:lnTo>
                  <a:pt x="73152" y="979170"/>
                </a:lnTo>
                <a:lnTo>
                  <a:pt x="73152" y="0"/>
                </a:lnTo>
                <a:lnTo>
                  <a:pt x="0" y="0"/>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1379219" y="1871984"/>
            <a:ext cx="210206" cy="208866"/>
          </a:xfrm>
          <a:prstGeom prst="rect">
            <a:avLst/>
          </a:prstGeom>
          <a:blipFill>
            <a:blip r:embed="rId9" cstate="print"/>
            <a:stretch>
              <a:fillRect/>
            </a:stretch>
          </a:blipFill>
        </p:spPr>
        <p:txBody>
          <a:bodyPr wrap="square" lIns="0" tIns="0" rIns="0" bIns="0" rtlCol="0">
            <a:noAutofit/>
          </a:bodyPr>
          <a:lstStyle/>
          <a:p>
            <a:endParaRPr/>
          </a:p>
        </p:txBody>
      </p:sp>
      <p:sp>
        <p:nvSpPr>
          <p:cNvPr id="23" name="object 23"/>
          <p:cNvSpPr/>
          <p:nvPr/>
        </p:nvSpPr>
        <p:spPr>
          <a:xfrm>
            <a:off x="1372361" y="1865085"/>
            <a:ext cx="164299" cy="222834"/>
          </a:xfrm>
          <a:prstGeom prst="rect">
            <a:avLst/>
          </a:prstGeom>
          <a:blipFill>
            <a:blip r:embed="rId10" cstate="print"/>
            <a:stretch>
              <a:fillRect/>
            </a:stretch>
          </a:blipFill>
        </p:spPr>
        <p:txBody>
          <a:bodyPr wrap="square" lIns="0" tIns="0" rIns="0" bIns="0" rtlCol="0">
            <a:noAutofit/>
          </a:bodyPr>
          <a:lstStyle/>
          <a:p>
            <a:endParaRPr/>
          </a:p>
        </p:txBody>
      </p:sp>
      <p:sp>
        <p:nvSpPr>
          <p:cNvPr id="24" name="object 24"/>
          <p:cNvSpPr/>
          <p:nvPr/>
        </p:nvSpPr>
        <p:spPr>
          <a:xfrm>
            <a:off x="1480900" y="1795437"/>
            <a:ext cx="204405" cy="279847"/>
          </a:xfrm>
          <a:prstGeom prst="rect">
            <a:avLst/>
          </a:prstGeom>
          <a:blipFill>
            <a:blip r:embed="rId11" cstate="print"/>
            <a:stretch>
              <a:fillRect/>
            </a:stretch>
          </a:blipFill>
        </p:spPr>
        <p:txBody>
          <a:bodyPr wrap="square" lIns="0" tIns="0" rIns="0" bIns="0" rtlCol="0">
            <a:noAutofit/>
          </a:bodyPr>
          <a:lstStyle/>
          <a:p>
            <a:endParaRPr/>
          </a:p>
        </p:txBody>
      </p:sp>
      <p:sp>
        <p:nvSpPr>
          <p:cNvPr id="25" name="object 25"/>
          <p:cNvSpPr txBox="1">
            <a:spLocks noGrp="1"/>
          </p:cNvSpPr>
          <p:nvPr>
            <p:ph type="title"/>
          </p:nvPr>
        </p:nvSpPr>
        <p:spPr>
          <a:prstGeom prst="rect">
            <a:avLst/>
          </a:prstGeom>
        </p:spPr>
        <p:txBody>
          <a:bodyPr vert="horz" wrap="square" lIns="0" tIns="275336" rIns="0" bIns="0" rtlCol="0">
            <a:noAutofit/>
          </a:bodyPr>
          <a:lstStyle/>
          <a:p>
            <a:pPr marL="414020">
              <a:lnSpc>
                <a:spcPct val="100000"/>
              </a:lnSpc>
            </a:pPr>
            <a:r>
              <a:rPr sz="3600" b="1" spc="-215" dirty="0" smtClean="0">
                <a:solidFill>
                  <a:srgbClr val="572314"/>
                </a:solidFill>
                <a:latin typeface="Gill Sans MT"/>
                <a:cs typeface="Gill Sans MT"/>
              </a:rPr>
              <a:t>K</a:t>
            </a:r>
            <a:r>
              <a:rPr sz="3600" b="1" spc="-25" dirty="0" smtClean="0">
                <a:solidFill>
                  <a:srgbClr val="572314"/>
                </a:solidFill>
                <a:latin typeface="Gill Sans MT"/>
                <a:cs typeface="Gill Sans MT"/>
              </a:rPr>
              <a:t>esehatan</a:t>
            </a:r>
            <a:r>
              <a:rPr sz="3600" b="1" spc="5" dirty="0" smtClean="0">
                <a:solidFill>
                  <a:srgbClr val="572314"/>
                </a:solidFill>
                <a:latin typeface="Gill Sans MT"/>
                <a:cs typeface="Gill Sans MT"/>
              </a:rPr>
              <a:t> </a:t>
            </a:r>
            <a:r>
              <a:rPr sz="3600" b="1" spc="0" dirty="0" smtClean="0">
                <a:solidFill>
                  <a:srgbClr val="572314"/>
                </a:solidFill>
                <a:latin typeface="Gill Sans MT"/>
                <a:cs typeface="Gill Sans MT"/>
              </a:rPr>
              <a:t>- </a:t>
            </a:r>
            <a:r>
              <a:rPr sz="3600" b="1" spc="-25" dirty="0" smtClean="0">
                <a:solidFill>
                  <a:srgbClr val="572314"/>
                </a:solidFill>
                <a:latin typeface="Gill Sans MT"/>
                <a:cs typeface="Gill Sans MT"/>
              </a:rPr>
              <a:t>Lingkungan</a:t>
            </a:r>
            <a:endParaRPr sz="3600">
              <a:latin typeface="Gill Sans MT"/>
              <a:cs typeface="Gill Sans MT"/>
            </a:endParaRPr>
          </a:p>
        </p:txBody>
      </p:sp>
      <p:sp>
        <p:nvSpPr>
          <p:cNvPr id="26" name="object 26"/>
          <p:cNvSpPr/>
          <p:nvPr/>
        </p:nvSpPr>
        <p:spPr>
          <a:xfrm>
            <a:off x="457200" y="2415539"/>
            <a:ext cx="9144000" cy="979170"/>
          </a:xfrm>
          <a:prstGeom prst="rect">
            <a:avLst/>
          </a:prstGeom>
          <a:blipFill>
            <a:blip r:embed="rId12" cstate="print"/>
            <a:stretch>
              <a:fillRect/>
            </a:stretch>
          </a:blipFill>
        </p:spPr>
        <p:txBody>
          <a:bodyPr wrap="square" lIns="0" tIns="0" rIns="0" bIns="0" rtlCol="0">
            <a:noAutofit/>
          </a:bodyPr>
          <a:lstStyle/>
          <a:p>
            <a:endParaRPr/>
          </a:p>
        </p:txBody>
      </p:sp>
      <p:sp>
        <p:nvSpPr>
          <p:cNvPr id="27" name="object 27"/>
          <p:cNvSpPr/>
          <p:nvPr/>
        </p:nvSpPr>
        <p:spPr>
          <a:xfrm>
            <a:off x="778554" y="2415539"/>
            <a:ext cx="791888" cy="204265"/>
          </a:xfrm>
          <a:prstGeom prst="rect">
            <a:avLst/>
          </a:prstGeom>
          <a:blipFill>
            <a:blip r:embed="rId13" cstate="print"/>
            <a:stretch>
              <a:fillRect/>
            </a:stretch>
          </a:blipFill>
        </p:spPr>
        <p:txBody>
          <a:bodyPr wrap="square" lIns="0" tIns="0" rIns="0" bIns="0" rtlCol="0">
            <a:noAutofit/>
          </a:bodyPr>
          <a:lstStyle/>
          <a:p>
            <a:endParaRPr/>
          </a:p>
        </p:txBody>
      </p:sp>
      <p:sp>
        <p:nvSpPr>
          <p:cNvPr id="28" name="object 28"/>
          <p:cNvSpPr/>
          <p:nvPr/>
        </p:nvSpPr>
        <p:spPr>
          <a:xfrm>
            <a:off x="1224024" y="2415539"/>
            <a:ext cx="418188" cy="73776"/>
          </a:xfrm>
          <a:prstGeom prst="rect">
            <a:avLst/>
          </a:prstGeom>
          <a:blipFill>
            <a:blip r:embed="rId14" cstate="print"/>
            <a:stretch>
              <a:fillRect/>
            </a:stretch>
          </a:blipFill>
        </p:spPr>
        <p:txBody>
          <a:bodyPr wrap="square" lIns="0" tIns="0" rIns="0" bIns="0" rtlCol="0">
            <a:noAutofit/>
          </a:bodyPr>
          <a:lstStyle/>
          <a:p>
            <a:endParaRPr/>
          </a:p>
        </p:txBody>
      </p:sp>
      <p:sp>
        <p:nvSpPr>
          <p:cNvPr id="29" name="object 29"/>
          <p:cNvSpPr/>
          <p:nvPr/>
        </p:nvSpPr>
        <p:spPr>
          <a:xfrm>
            <a:off x="769982" y="2415540"/>
            <a:ext cx="880560" cy="210476"/>
          </a:xfrm>
          <a:custGeom>
            <a:avLst/>
            <a:gdLst/>
            <a:ahLst/>
            <a:cxnLst/>
            <a:rect l="l" t="t" r="r" b="b"/>
            <a:pathLst>
              <a:path w="880560" h="210476">
                <a:moveTo>
                  <a:pt x="880560" y="0"/>
                </a:moveTo>
                <a:lnTo>
                  <a:pt x="864533" y="0"/>
                </a:lnTo>
                <a:lnTo>
                  <a:pt x="850029" y="17525"/>
                </a:lnTo>
                <a:lnTo>
                  <a:pt x="830979" y="37337"/>
                </a:lnTo>
                <a:lnTo>
                  <a:pt x="802783" y="64075"/>
                </a:lnTo>
                <a:lnTo>
                  <a:pt x="772980" y="88477"/>
                </a:lnTo>
                <a:lnTo>
                  <a:pt x="709782" y="129772"/>
                </a:lnTo>
                <a:lnTo>
                  <a:pt x="642144" y="161424"/>
                </a:lnTo>
                <a:lnTo>
                  <a:pt x="571279" y="183313"/>
                </a:lnTo>
                <a:lnTo>
                  <a:pt x="498285" y="195400"/>
                </a:lnTo>
                <a:lnTo>
                  <a:pt x="462709" y="197668"/>
                </a:lnTo>
                <a:lnTo>
                  <a:pt x="424261" y="197646"/>
                </a:lnTo>
                <a:lnTo>
                  <a:pt x="350306" y="190013"/>
                </a:lnTo>
                <a:lnTo>
                  <a:pt x="277519" y="172460"/>
                </a:lnTo>
                <a:lnTo>
                  <a:pt x="206999" y="144949"/>
                </a:lnTo>
                <a:lnTo>
                  <a:pt x="172933" y="127447"/>
                </a:lnTo>
                <a:lnTo>
                  <a:pt x="139845" y="107441"/>
                </a:lnTo>
                <a:lnTo>
                  <a:pt x="93363" y="73913"/>
                </a:lnTo>
                <a:lnTo>
                  <a:pt x="63785" y="48925"/>
                </a:lnTo>
                <a:lnTo>
                  <a:pt x="36286" y="22182"/>
                </a:lnTo>
                <a:lnTo>
                  <a:pt x="16435" y="0"/>
                </a:lnTo>
                <a:lnTo>
                  <a:pt x="0" y="0"/>
                </a:lnTo>
                <a:lnTo>
                  <a:pt x="45509" y="49585"/>
                </a:lnTo>
                <a:lnTo>
                  <a:pt x="75958" y="76829"/>
                </a:lnTo>
                <a:lnTo>
                  <a:pt x="108603" y="102107"/>
                </a:lnTo>
                <a:lnTo>
                  <a:pt x="157371" y="133349"/>
                </a:lnTo>
                <a:lnTo>
                  <a:pt x="192211" y="151985"/>
                </a:lnTo>
                <a:lnTo>
                  <a:pt x="227929" y="168032"/>
                </a:lnTo>
                <a:lnTo>
                  <a:pt x="264384" y="181498"/>
                </a:lnTo>
                <a:lnTo>
                  <a:pt x="301433" y="192395"/>
                </a:lnTo>
                <a:lnTo>
                  <a:pt x="338936" y="200732"/>
                </a:lnTo>
                <a:lnTo>
                  <a:pt x="376752" y="206517"/>
                </a:lnTo>
                <a:lnTo>
                  <a:pt x="414739" y="209762"/>
                </a:lnTo>
                <a:lnTo>
                  <a:pt x="452756" y="210476"/>
                </a:lnTo>
                <a:lnTo>
                  <a:pt x="490663" y="208668"/>
                </a:lnTo>
                <a:lnTo>
                  <a:pt x="565578" y="197527"/>
                </a:lnTo>
                <a:lnTo>
                  <a:pt x="638356" y="176417"/>
                </a:lnTo>
                <a:lnTo>
                  <a:pt x="707866" y="145415"/>
                </a:lnTo>
                <a:lnTo>
                  <a:pt x="741043" y="126229"/>
                </a:lnTo>
                <a:lnTo>
                  <a:pt x="773093" y="104510"/>
                </a:lnTo>
                <a:lnTo>
                  <a:pt x="803535" y="80536"/>
                </a:lnTo>
                <a:lnTo>
                  <a:pt x="832567" y="54048"/>
                </a:lnTo>
                <a:lnTo>
                  <a:pt x="859935" y="25145"/>
                </a:lnTo>
                <a:lnTo>
                  <a:pt x="878223" y="3047"/>
                </a:lnTo>
                <a:lnTo>
                  <a:pt x="880560" y="0"/>
                </a:lnTo>
                <a:close/>
              </a:path>
              <a:path w="880560" h="210476">
                <a:moveTo>
                  <a:pt x="694221" y="0"/>
                </a:moveTo>
                <a:lnTo>
                  <a:pt x="671967" y="0"/>
                </a:lnTo>
                <a:lnTo>
                  <a:pt x="652363" y="12230"/>
                </a:lnTo>
                <a:lnTo>
                  <a:pt x="626882" y="25729"/>
                </a:lnTo>
                <a:lnTo>
                  <a:pt x="573899" y="47059"/>
                </a:lnTo>
                <a:lnTo>
                  <a:pt x="518902" y="60837"/>
                </a:lnTo>
                <a:lnTo>
                  <a:pt x="462709" y="67074"/>
                </a:lnTo>
                <a:lnTo>
                  <a:pt x="434420" y="67369"/>
                </a:lnTo>
                <a:lnTo>
                  <a:pt x="406138" y="65782"/>
                </a:lnTo>
                <a:lnTo>
                  <a:pt x="350006" y="56970"/>
                </a:lnTo>
                <a:lnTo>
                  <a:pt x="295131" y="40649"/>
                </a:lnTo>
                <a:lnTo>
                  <a:pt x="242331" y="16829"/>
                </a:lnTo>
                <a:lnTo>
                  <a:pt x="213841" y="0"/>
                </a:lnTo>
                <a:lnTo>
                  <a:pt x="190518" y="0"/>
                </a:lnTo>
                <a:lnTo>
                  <a:pt x="229117" y="24141"/>
                </a:lnTo>
                <a:lnTo>
                  <a:pt x="283356" y="49790"/>
                </a:lnTo>
                <a:lnTo>
                  <a:pt x="339797" y="67632"/>
                </a:lnTo>
                <a:lnTo>
                  <a:pt x="397588" y="77692"/>
                </a:lnTo>
                <a:lnTo>
                  <a:pt x="455874" y="79994"/>
                </a:lnTo>
                <a:lnTo>
                  <a:pt x="484936" y="78242"/>
                </a:lnTo>
                <a:lnTo>
                  <a:pt x="542364" y="68951"/>
                </a:lnTo>
                <a:lnTo>
                  <a:pt x="598155" y="51961"/>
                </a:lnTo>
                <a:lnTo>
                  <a:pt x="651453" y="27297"/>
                </a:lnTo>
                <a:lnTo>
                  <a:pt x="676901" y="12095"/>
                </a:lnTo>
                <a:lnTo>
                  <a:pt x="694221" y="0"/>
                </a:lnTo>
                <a:close/>
              </a:path>
            </a:pathLst>
          </a:custGeom>
          <a:solidFill>
            <a:srgbClr val="C7B791"/>
          </a:solidFill>
        </p:spPr>
        <p:txBody>
          <a:bodyPr wrap="square" lIns="0" tIns="0" rIns="0" bIns="0" rtlCol="0">
            <a:noAutofit/>
          </a:bodyPr>
          <a:lstStyle/>
          <a:p>
            <a:endParaRPr/>
          </a:p>
        </p:txBody>
      </p:sp>
      <p:sp>
        <p:nvSpPr>
          <p:cNvPr id="30" name="object 30"/>
          <p:cNvSpPr/>
          <p:nvPr/>
        </p:nvSpPr>
        <p:spPr>
          <a:xfrm>
            <a:off x="778554" y="2415539"/>
            <a:ext cx="791888" cy="204265"/>
          </a:xfrm>
          <a:prstGeom prst="rect">
            <a:avLst/>
          </a:prstGeom>
          <a:blipFill>
            <a:blip r:embed="rId15" cstate="print"/>
            <a:stretch>
              <a:fillRect/>
            </a:stretch>
          </a:blipFill>
        </p:spPr>
        <p:txBody>
          <a:bodyPr wrap="square" lIns="0" tIns="0" rIns="0" bIns="0" rtlCol="0">
            <a:noAutofit/>
          </a:bodyPr>
          <a:lstStyle/>
          <a:p>
            <a:endParaRPr/>
          </a:p>
        </p:txBody>
      </p:sp>
      <p:sp>
        <p:nvSpPr>
          <p:cNvPr id="31" name="object 31"/>
          <p:cNvSpPr/>
          <p:nvPr/>
        </p:nvSpPr>
        <p:spPr>
          <a:xfrm>
            <a:off x="1224024" y="2415539"/>
            <a:ext cx="418188" cy="73776"/>
          </a:xfrm>
          <a:prstGeom prst="rect">
            <a:avLst/>
          </a:prstGeom>
          <a:blipFill>
            <a:blip r:embed="rId16" cstate="print"/>
            <a:stretch>
              <a:fillRect/>
            </a:stretch>
          </a:blipFill>
        </p:spPr>
        <p:txBody>
          <a:bodyPr wrap="square" lIns="0" tIns="0" rIns="0" bIns="0" rtlCol="0">
            <a:noAutofit/>
          </a:bodyPr>
          <a:lstStyle/>
          <a:p>
            <a:endParaRPr/>
          </a:p>
        </p:txBody>
      </p:sp>
      <p:sp>
        <p:nvSpPr>
          <p:cNvPr id="32" name="object 32"/>
          <p:cNvSpPr/>
          <p:nvPr/>
        </p:nvSpPr>
        <p:spPr>
          <a:xfrm>
            <a:off x="769982" y="2415540"/>
            <a:ext cx="880560" cy="210476"/>
          </a:xfrm>
          <a:custGeom>
            <a:avLst/>
            <a:gdLst/>
            <a:ahLst/>
            <a:cxnLst/>
            <a:rect l="l" t="t" r="r" b="b"/>
            <a:pathLst>
              <a:path w="880560" h="210476">
                <a:moveTo>
                  <a:pt x="880560" y="0"/>
                </a:moveTo>
                <a:lnTo>
                  <a:pt x="864533" y="0"/>
                </a:lnTo>
                <a:lnTo>
                  <a:pt x="850029" y="17525"/>
                </a:lnTo>
                <a:lnTo>
                  <a:pt x="830979" y="37337"/>
                </a:lnTo>
                <a:lnTo>
                  <a:pt x="802783" y="64075"/>
                </a:lnTo>
                <a:lnTo>
                  <a:pt x="772980" y="88477"/>
                </a:lnTo>
                <a:lnTo>
                  <a:pt x="709782" y="129772"/>
                </a:lnTo>
                <a:lnTo>
                  <a:pt x="642144" y="161424"/>
                </a:lnTo>
                <a:lnTo>
                  <a:pt x="571279" y="183313"/>
                </a:lnTo>
                <a:lnTo>
                  <a:pt x="498285" y="195400"/>
                </a:lnTo>
                <a:lnTo>
                  <a:pt x="462709" y="197668"/>
                </a:lnTo>
                <a:lnTo>
                  <a:pt x="424261" y="197646"/>
                </a:lnTo>
                <a:lnTo>
                  <a:pt x="350306" y="190013"/>
                </a:lnTo>
                <a:lnTo>
                  <a:pt x="277519" y="172460"/>
                </a:lnTo>
                <a:lnTo>
                  <a:pt x="206999" y="144949"/>
                </a:lnTo>
                <a:lnTo>
                  <a:pt x="172933" y="127447"/>
                </a:lnTo>
                <a:lnTo>
                  <a:pt x="139845" y="107441"/>
                </a:lnTo>
                <a:lnTo>
                  <a:pt x="93363" y="73913"/>
                </a:lnTo>
                <a:lnTo>
                  <a:pt x="63785" y="48925"/>
                </a:lnTo>
                <a:lnTo>
                  <a:pt x="36286" y="22182"/>
                </a:lnTo>
                <a:lnTo>
                  <a:pt x="16435" y="0"/>
                </a:lnTo>
                <a:lnTo>
                  <a:pt x="0" y="0"/>
                </a:lnTo>
                <a:lnTo>
                  <a:pt x="45509" y="49585"/>
                </a:lnTo>
                <a:lnTo>
                  <a:pt x="75958" y="76829"/>
                </a:lnTo>
                <a:lnTo>
                  <a:pt x="108603" y="102107"/>
                </a:lnTo>
                <a:lnTo>
                  <a:pt x="157371" y="133349"/>
                </a:lnTo>
                <a:lnTo>
                  <a:pt x="192211" y="151985"/>
                </a:lnTo>
                <a:lnTo>
                  <a:pt x="227929" y="168032"/>
                </a:lnTo>
                <a:lnTo>
                  <a:pt x="264384" y="181498"/>
                </a:lnTo>
                <a:lnTo>
                  <a:pt x="301433" y="192395"/>
                </a:lnTo>
                <a:lnTo>
                  <a:pt x="338936" y="200732"/>
                </a:lnTo>
                <a:lnTo>
                  <a:pt x="376752" y="206517"/>
                </a:lnTo>
                <a:lnTo>
                  <a:pt x="414739" y="209762"/>
                </a:lnTo>
                <a:lnTo>
                  <a:pt x="452756" y="210476"/>
                </a:lnTo>
                <a:lnTo>
                  <a:pt x="490663" y="208668"/>
                </a:lnTo>
                <a:lnTo>
                  <a:pt x="565578" y="197527"/>
                </a:lnTo>
                <a:lnTo>
                  <a:pt x="638356" y="176417"/>
                </a:lnTo>
                <a:lnTo>
                  <a:pt x="707866" y="145415"/>
                </a:lnTo>
                <a:lnTo>
                  <a:pt x="741043" y="126229"/>
                </a:lnTo>
                <a:lnTo>
                  <a:pt x="773093" y="104510"/>
                </a:lnTo>
                <a:lnTo>
                  <a:pt x="803535" y="80536"/>
                </a:lnTo>
                <a:lnTo>
                  <a:pt x="832567" y="54048"/>
                </a:lnTo>
                <a:lnTo>
                  <a:pt x="859935" y="25145"/>
                </a:lnTo>
                <a:lnTo>
                  <a:pt x="878223" y="3047"/>
                </a:lnTo>
                <a:lnTo>
                  <a:pt x="880560" y="0"/>
                </a:lnTo>
                <a:close/>
              </a:path>
              <a:path w="880560" h="210476">
                <a:moveTo>
                  <a:pt x="694221" y="0"/>
                </a:moveTo>
                <a:lnTo>
                  <a:pt x="671967" y="0"/>
                </a:lnTo>
                <a:lnTo>
                  <a:pt x="652363" y="12230"/>
                </a:lnTo>
                <a:lnTo>
                  <a:pt x="626882" y="25729"/>
                </a:lnTo>
                <a:lnTo>
                  <a:pt x="573899" y="47059"/>
                </a:lnTo>
                <a:lnTo>
                  <a:pt x="518902" y="60837"/>
                </a:lnTo>
                <a:lnTo>
                  <a:pt x="462709" y="67074"/>
                </a:lnTo>
                <a:lnTo>
                  <a:pt x="434420" y="67369"/>
                </a:lnTo>
                <a:lnTo>
                  <a:pt x="406138" y="65782"/>
                </a:lnTo>
                <a:lnTo>
                  <a:pt x="350006" y="56970"/>
                </a:lnTo>
                <a:lnTo>
                  <a:pt x="295131" y="40649"/>
                </a:lnTo>
                <a:lnTo>
                  <a:pt x="242331" y="16829"/>
                </a:lnTo>
                <a:lnTo>
                  <a:pt x="213841" y="0"/>
                </a:lnTo>
                <a:lnTo>
                  <a:pt x="190518" y="0"/>
                </a:lnTo>
                <a:lnTo>
                  <a:pt x="229117" y="24141"/>
                </a:lnTo>
                <a:lnTo>
                  <a:pt x="283356" y="49790"/>
                </a:lnTo>
                <a:lnTo>
                  <a:pt x="339797" y="67632"/>
                </a:lnTo>
                <a:lnTo>
                  <a:pt x="397588" y="77692"/>
                </a:lnTo>
                <a:lnTo>
                  <a:pt x="455874" y="79994"/>
                </a:lnTo>
                <a:lnTo>
                  <a:pt x="484936" y="78242"/>
                </a:lnTo>
                <a:lnTo>
                  <a:pt x="542364" y="68951"/>
                </a:lnTo>
                <a:lnTo>
                  <a:pt x="598155" y="51961"/>
                </a:lnTo>
                <a:lnTo>
                  <a:pt x="651453" y="27297"/>
                </a:lnTo>
                <a:lnTo>
                  <a:pt x="676901" y="12095"/>
                </a:lnTo>
                <a:lnTo>
                  <a:pt x="694221" y="0"/>
                </a:lnTo>
                <a:close/>
              </a:path>
            </a:pathLst>
          </a:custGeom>
          <a:solidFill>
            <a:srgbClr val="C7B791"/>
          </a:solidFill>
        </p:spPr>
        <p:txBody>
          <a:bodyPr wrap="square" lIns="0" tIns="0" rIns="0" bIns="0" rtlCol="0">
            <a:noAutofit/>
          </a:bodyPr>
          <a:lstStyle/>
          <a:p>
            <a:endParaRPr/>
          </a:p>
        </p:txBody>
      </p:sp>
      <p:sp>
        <p:nvSpPr>
          <p:cNvPr id="33" name="object 33"/>
          <p:cNvSpPr/>
          <p:nvPr/>
        </p:nvSpPr>
        <p:spPr>
          <a:xfrm>
            <a:off x="1545336" y="2414777"/>
            <a:ext cx="8055863" cy="979932"/>
          </a:xfrm>
          <a:custGeom>
            <a:avLst/>
            <a:gdLst/>
            <a:ahLst/>
            <a:cxnLst/>
            <a:rect l="l" t="t" r="r" b="b"/>
            <a:pathLst>
              <a:path w="8055863" h="979932">
                <a:moveTo>
                  <a:pt x="0" y="0"/>
                </a:moveTo>
                <a:lnTo>
                  <a:pt x="0" y="979932"/>
                </a:lnTo>
                <a:lnTo>
                  <a:pt x="8055863" y="979932"/>
                </a:lnTo>
                <a:lnTo>
                  <a:pt x="8055863" y="0"/>
                </a:lnTo>
                <a:lnTo>
                  <a:pt x="0" y="0"/>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1470660" y="2414777"/>
            <a:ext cx="1524" cy="979932"/>
          </a:xfrm>
          <a:custGeom>
            <a:avLst/>
            <a:gdLst/>
            <a:ahLst/>
            <a:cxnLst/>
            <a:rect l="l" t="t" r="r" b="b"/>
            <a:pathLst>
              <a:path w="1524" h="979932">
                <a:moveTo>
                  <a:pt x="0" y="0"/>
                </a:moveTo>
                <a:lnTo>
                  <a:pt x="0" y="979932"/>
                </a:lnTo>
                <a:lnTo>
                  <a:pt x="1524" y="979932"/>
                </a:lnTo>
                <a:lnTo>
                  <a:pt x="1524" y="0"/>
                </a:lnTo>
                <a:lnTo>
                  <a:pt x="0" y="0"/>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1472183" y="2414777"/>
            <a:ext cx="73152" cy="979931"/>
          </a:xfrm>
          <a:custGeom>
            <a:avLst/>
            <a:gdLst/>
            <a:ahLst/>
            <a:cxnLst/>
            <a:rect l="l" t="t" r="r" b="b"/>
            <a:pathLst>
              <a:path w="73152" h="979931">
                <a:moveTo>
                  <a:pt x="0" y="0"/>
                </a:moveTo>
                <a:lnTo>
                  <a:pt x="0" y="979931"/>
                </a:lnTo>
                <a:lnTo>
                  <a:pt x="73152" y="979931"/>
                </a:lnTo>
                <a:lnTo>
                  <a:pt x="73152" y="0"/>
                </a:lnTo>
                <a:lnTo>
                  <a:pt x="0" y="0"/>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457200" y="3394709"/>
            <a:ext cx="9144000" cy="979170"/>
          </a:xfrm>
          <a:prstGeom prst="rect">
            <a:avLst/>
          </a:prstGeom>
          <a:blipFill>
            <a:blip r:embed="rId17" cstate="print"/>
            <a:stretch>
              <a:fillRect/>
            </a:stretch>
          </a:blipFill>
        </p:spPr>
        <p:txBody>
          <a:bodyPr wrap="square" lIns="0" tIns="0" rIns="0" bIns="0" rtlCol="0">
            <a:noAutofit/>
          </a:bodyPr>
          <a:lstStyle/>
          <a:p>
            <a:endParaRPr/>
          </a:p>
        </p:txBody>
      </p:sp>
      <p:sp>
        <p:nvSpPr>
          <p:cNvPr id="37" name="object 37"/>
          <p:cNvSpPr/>
          <p:nvPr/>
        </p:nvSpPr>
        <p:spPr>
          <a:xfrm>
            <a:off x="1545336" y="3393947"/>
            <a:ext cx="8055863" cy="979932"/>
          </a:xfrm>
          <a:custGeom>
            <a:avLst/>
            <a:gdLst/>
            <a:ahLst/>
            <a:cxnLst/>
            <a:rect l="l" t="t" r="r" b="b"/>
            <a:pathLst>
              <a:path w="8055863" h="979932">
                <a:moveTo>
                  <a:pt x="0" y="0"/>
                </a:moveTo>
                <a:lnTo>
                  <a:pt x="0" y="979932"/>
                </a:lnTo>
                <a:lnTo>
                  <a:pt x="8055863" y="979932"/>
                </a:lnTo>
                <a:lnTo>
                  <a:pt x="8055863" y="0"/>
                </a:lnTo>
                <a:lnTo>
                  <a:pt x="0" y="0"/>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1470660" y="3393947"/>
            <a:ext cx="1524" cy="979932"/>
          </a:xfrm>
          <a:custGeom>
            <a:avLst/>
            <a:gdLst/>
            <a:ahLst/>
            <a:cxnLst/>
            <a:rect l="l" t="t" r="r" b="b"/>
            <a:pathLst>
              <a:path w="1524" h="979932">
                <a:moveTo>
                  <a:pt x="0" y="0"/>
                </a:moveTo>
                <a:lnTo>
                  <a:pt x="0" y="979932"/>
                </a:lnTo>
                <a:lnTo>
                  <a:pt x="1524" y="979932"/>
                </a:lnTo>
                <a:lnTo>
                  <a:pt x="1524" y="0"/>
                </a:lnTo>
                <a:lnTo>
                  <a:pt x="0" y="0"/>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1472183" y="3393947"/>
            <a:ext cx="73152" cy="979931"/>
          </a:xfrm>
          <a:custGeom>
            <a:avLst/>
            <a:gdLst/>
            <a:ahLst/>
            <a:cxnLst/>
            <a:rect l="l" t="t" r="r" b="b"/>
            <a:pathLst>
              <a:path w="73152" h="979931">
                <a:moveTo>
                  <a:pt x="0" y="0"/>
                </a:moveTo>
                <a:lnTo>
                  <a:pt x="0" y="979931"/>
                </a:lnTo>
                <a:lnTo>
                  <a:pt x="73152" y="979931"/>
                </a:lnTo>
                <a:lnTo>
                  <a:pt x="73152" y="0"/>
                </a:lnTo>
                <a:lnTo>
                  <a:pt x="0" y="0"/>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457200" y="4373879"/>
            <a:ext cx="9144000" cy="979170"/>
          </a:xfrm>
          <a:prstGeom prst="rect">
            <a:avLst/>
          </a:prstGeom>
          <a:blipFill>
            <a:blip r:embed="rId18" cstate="print"/>
            <a:stretch>
              <a:fillRect/>
            </a:stretch>
          </a:blipFill>
        </p:spPr>
        <p:txBody>
          <a:bodyPr wrap="square" lIns="0" tIns="0" rIns="0" bIns="0" rtlCol="0">
            <a:noAutofit/>
          </a:bodyPr>
          <a:lstStyle/>
          <a:p>
            <a:endParaRPr/>
          </a:p>
        </p:txBody>
      </p:sp>
      <p:sp>
        <p:nvSpPr>
          <p:cNvPr id="41" name="object 41"/>
          <p:cNvSpPr/>
          <p:nvPr/>
        </p:nvSpPr>
        <p:spPr>
          <a:xfrm>
            <a:off x="1545336" y="4373117"/>
            <a:ext cx="8055863" cy="979932"/>
          </a:xfrm>
          <a:custGeom>
            <a:avLst/>
            <a:gdLst/>
            <a:ahLst/>
            <a:cxnLst/>
            <a:rect l="l" t="t" r="r" b="b"/>
            <a:pathLst>
              <a:path w="8055863" h="979932">
                <a:moveTo>
                  <a:pt x="0" y="0"/>
                </a:moveTo>
                <a:lnTo>
                  <a:pt x="0" y="979932"/>
                </a:lnTo>
                <a:lnTo>
                  <a:pt x="8055863" y="979932"/>
                </a:lnTo>
                <a:lnTo>
                  <a:pt x="8055863" y="0"/>
                </a:lnTo>
                <a:lnTo>
                  <a:pt x="0" y="0"/>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1470660" y="4373117"/>
            <a:ext cx="1524" cy="979932"/>
          </a:xfrm>
          <a:custGeom>
            <a:avLst/>
            <a:gdLst/>
            <a:ahLst/>
            <a:cxnLst/>
            <a:rect l="l" t="t" r="r" b="b"/>
            <a:pathLst>
              <a:path w="1524" h="979932">
                <a:moveTo>
                  <a:pt x="0" y="0"/>
                </a:moveTo>
                <a:lnTo>
                  <a:pt x="0" y="979932"/>
                </a:lnTo>
                <a:lnTo>
                  <a:pt x="1524" y="979932"/>
                </a:lnTo>
                <a:lnTo>
                  <a:pt x="1524" y="0"/>
                </a:lnTo>
                <a:lnTo>
                  <a:pt x="0" y="0"/>
                </a:lnTo>
                <a:close/>
              </a:path>
            </a:pathLst>
          </a:custGeom>
          <a:solidFill>
            <a:srgbClr val="FFFFFF"/>
          </a:solidFill>
        </p:spPr>
        <p:txBody>
          <a:bodyPr wrap="square" lIns="0" tIns="0" rIns="0" bIns="0" rtlCol="0">
            <a:noAutofit/>
          </a:bodyPr>
          <a:lstStyle/>
          <a:p>
            <a:endParaRPr/>
          </a:p>
        </p:txBody>
      </p:sp>
      <p:sp>
        <p:nvSpPr>
          <p:cNvPr id="43" name="object 43"/>
          <p:cNvSpPr/>
          <p:nvPr/>
        </p:nvSpPr>
        <p:spPr>
          <a:xfrm>
            <a:off x="1472183" y="4373117"/>
            <a:ext cx="73152" cy="979932"/>
          </a:xfrm>
          <a:custGeom>
            <a:avLst/>
            <a:gdLst/>
            <a:ahLst/>
            <a:cxnLst/>
            <a:rect l="l" t="t" r="r" b="b"/>
            <a:pathLst>
              <a:path w="73152" h="979932">
                <a:moveTo>
                  <a:pt x="0" y="0"/>
                </a:moveTo>
                <a:lnTo>
                  <a:pt x="0" y="979932"/>
                </a:lnTo>
                <a:lnTo>
                  <a:pt x="73152" y="979932"/>
                </a:lnTo>
                <a:lnTo>
                  <a:pt x="73152" y="0"/>
                </a:lnTo>
                <a:lnTo>
                  <a:pt x="0" y="0"/>
                </a:lnTo>
                <a:close/>
              </a:path>
            </a:pathLst>
          </a:custGeom>
          <a:solidFill>
            <a:srgbClr val="FFFFFF"/>
          </a:solidFill>
        </p:spPr>
        <p:txBody>
          <a:bodyPr wrap="square" lIns="0" tIns="0" rIns="0" bIns="0" rtlCol="0">
            <a:noAutofit/>
          </a:bodyPr>
          <a:lstStyle/>
          <a:p>
            <a:endParaRPr/>
          </a:p>
        </p:txBody>
      </p:sp>
      <p:sp>
        <p:nvSpPr>
          <p:cNvPr id="44" name="object 44"/>
          <p:cNvSpPr txBox="1"/>
          <p:nvPr/>
        </p:nvSpPr>
        <p:spPr>
          <a:xfrm>
            <a:off x="1894585" y="2583688"/>
            <a:ext cx="6216015" cy="1971675"/>
          </a:xfrm>
          <a:prstGeom prst="rect">
            <a:avLst/>
          </a:prstGeom>
        </p:spPr>
        <p:txBody>
          <a:bodyPr vert="horz" wrap="square" lIns="0" tIns="0" rIns="0" bIns="0" rtlCol="0">
            <a:noAutofit/>
          </a:bodyPr>
          <a:lstStyle/>
          <a:p>
            <a:pPr marL="255270" marR="12700" indent="-243204" algn="just">
              <a:lnSpc>
                <a:spcPts val="2380"/>
              </a:lnSpc>
              <a:buClr>
                <a:srgbClr val="3891A7"/>
              </a:buClr>
              <a:buSzPct val="79545"/>
              <a:buFont typeface="Arial"/>
              <a:buChar char="•"/>
              <a:tabLst>
                <a:tab pos="255270" algn="l"/>
              </a:tabLst>
            </a:pPr>
            <a:r>
              <a:rPr sz="2200" b="1" spc="-135" dirty="0" smtClean="0">
                <a:latin typeface="Gill Sans MT"/>
                <a:cs typeface="Gill Sans MT"/>
              </a:rPr>
              <a:t>K</a:t>
            </a:r>
            <a:r>
              <a:rPr sz="2200" b="1" spc="-5" dirty="0" smtClean="0">
                <a:latin typeface="Gill Sans MT"/>
                <a:cs typeface="Gill Sans MT"/>
              </a:rPr>
              <a:t>e</a:t>
            </a:r>
            <a:r>
              <a:rPr sz="2200" b="1" spc="0" dirty="0" smtClean="0">
                <a:latin typeface="Gill Sans MT"/>
                <a:cs typeface="Gill Sans MT"/>
              </a:rPr>
              <a:t>sehatan </a:t>
            </a:r>
            <a:r>
              <a:rPr sz="2200" b="1" spc="35" dirty="0" smtClean="0">
                <a:latin typeface="Gill Sans MT"/>
                <a:cs typeface="Gill Sans MT"/>
              </a:rPr>
              <a:t> </a:t>
            </a:r>
            <a:r>
              <a:rPr sz="2200" b="1" spc="0" dirty="0" smtClean="0">
                <a:latin typeface="Gill Sans MT"/>
                <a:cs typeface="Gill Sans MT"/>
              </a:rPr>
              <a:t>dan </a:t>
            </a:r>
            <a:r>
              <a:rPr sz="2200" b="1" spc="40" dirty="0" smtClean="0">
                <a:latin typeface="Gill Sans MT"/>
                <a:cs typeface="Gill Sans MT"/>
              </a:rPr>
              <a:t> </a:t>
            </a:r>
            <a:r>
              <a:rPr sz="2200" b="1" spc="0" dirty="0" smtClean="0">
                <a:latin typeface="Gill Sans MT"/>
                <a:cs typeface="Gill Sans MT"/>
              </a:rPr>
              <a:t>lingkungan </a:t>
            </a:r>
            <a:r>
              <a:rPr sz="2200" b="1" spc="35" dirty="0" smtClean="0">
                <a:latin typeface="Gill Sans MT"/>
                <a:cs typeface="Gill Sans MT"/>
              </a:rPr>
              <a:t> </a:t>
            </a:r>
            <a:r>
              <a:rPr sz="2200" spc="-5" dirty="0" smtClean="0">
                <a:latin typeface="Gill Sans MT"/>
                <a:cs typeface="Gill Sans MT"/>
              </a:rPr>
              <a:t>merupaka</a:t>
            </a:r>
            <a:r>
              <a:rPr sz="2200" spc="0" dirty="0" smtClean="0">
                <a:latin typeface="Gill Sans MT"/>
                <a:cs typeface="Gill Sans MT"/>
              </a:rPr>
              <a:t>n </a:t>
            </a:r>
            <a:r>
              <a:rPr sz="2200" spc="40" dirty="0" smtClean="0">
                <a:latin typeface="Gill Sans MT"/>
                <a:cs typeface="Gill Sans MT"/>
              </a:rPr>
              <a:t> </a:t>
            </a:r>
            <a:r>
              <a:rPr sz="2200" spc="-5" dirty="0" smtClean="0">
                <a:latin typeface="Gill Sans MT"/>
                <a:cs typeface="Gill Sans MT"/>
              </a:rPr>
              <a:t>wacana </a:t>
            </a:r>
            <a:r>
              <a:rPr sz="2200" spc="0" dirty="0" smtClean="0">
                <a:latin typeface="Gill Sans MT"/>
                <a:cs typeface="Gill Sans MT"/>
              </a:rPr>
              <a:t>yang</a:t>
            </a:r>
            <a:r>
              <a:rPr sz="2200" spc="-25" dirty="0" smtClean="0">
                <a:latin typeface="Gill Sans MT"/>
                <a:cs typeface="Gill Sans MT"/>
              </a:rPr>
              <a:t> </a:t>
            </a:r>
            <a:r>
              <a:rPr sz="2200" spc="0" dirty="0" smtClean="0">
                <a:latin typeface="Gill Sans MT"/>
                <a:cs typeface="Gill Sans MT"/>
              </a:rPr>
              <a:t>berkaitan</a:t>
            </a:r>
            <a:r>
              <a:rPr sz="2200" spc="-5" dirty="0" smtClean="0">
                <a:latin typeface="Gill Sans MT"/>
                <a:cs typeface="Gill Sans MT"/>
              </a:rPr>
              <a:t> s</a:t>
            </a:r>
            <a:r>
              <a:rPr sz="2200" spc="0" dirty="0" smtClean="0">
                <a:latin typeface="Gill Sans MT"/>
                <a:cs typeface="Gill Sans MT"/>
              </a:rPr>
              <a:t>atu dengan</a:t>
            </a:r>
            <a:r>
              <a:rPr sz="2200" spc="-15" dirty="0" smtClean="0">
                <a:latin typeface="Gill Sans MT"/>
                <a:cs typeface="Gill Sans MT"/>
              </a:rPr>
              <a:t> </a:t>
            </a:r>
            <a:r>
              <a:rPr sz="2200" spc="0" dirty="0" smtClean="0">
                <a:latin typeface="Gill Sans MT"/>
                <a:cs typeface="Gill Sans MT"/>
              </a:rPr>
              <a:t>yang</a:t>
            </a:r>
            <a:r>
              <a:rPr sz="2200" spc="-15" dirty="0" smtClean="0">
                <a:latin typeface="Gill Sans MT"/>
                <a:cs typeface="Gill Sans MT"/>
              </a:rPr>
              <a:t> </a:t>
            </a:r>
            <a:r>
              <a:rPr sz="2200" spc="0" dirty="0" smtClean="0">
                <a:latin typeface="Gill Sans MT"/>
                <a:cs typeface="Gill Sans MT"/>
              </a:rPr>
              <a:t>lain</a:t>
            </a:r>
            <a:r>
              <a:rPr sz="2200" spc="-40" dirty="0" smtClean="0">
                <a:latin typeface="Gill Sans MT"/>
                <a:cs typeface="Gill Sans MT"/>
              </a:rPr>
              <a:t>n</a:t>
            </a:r>
            <a:r>
              <a:rPr sz="2200" spc="0" dirty="0" smtClean="0">
                <a:latin typeface="Gill Sans MT"/>
                <a:cs typeface="Gill Sans MT"/>
              </a:rPr>
              <a:t>ya.</a:t>
            </a:r>
            <a:endParaRPr sz="2200" dirty="0">
              <a:latin typeface="Gill Sans MT"/>
              <a:cs typeface="Gill Sans MT"/>
            </a:endParaRPr>
          </a:p>
          <a:p>
            <a:pPr>
              <a:lnSpc>
                <a:spcPts val="550"/>
              </a:lnSpc>
              <a:spcBef>
                <a:spcPts val="22"/>
              </a:spcBef>
              <a:buClr>
                <a:srgbClr val="3891A7"/>
              </a:buClr>
              <a:buFont typeface="Arial"/>
              <a:buChar char="•"/>
            </a:pPr>
            <a:endParaRPr sz="550" dirty="0"/>
          </a:p>
          <a:p>
            <a:pPr>
              <a:lnSpc>
                <a:spcPts val="1000"/>
              </a:lnSpc>
              <a:buClr>
                <a:srgbClr val="3891A7"/>
              </a:buClr>
              <a:buFont typeface="Arial"/>
              <a:buChar char="•"/>
            </a:pPr>
            <a:endParaRPr sz="1000" dirty="0"/>
          </a:p>
          <a:p>
            <a:pPr>
              <a:lnSpc>
                <a:spcPts val="1000"/>
              </a:lnSpc>
              <a:buClr>
                <a:srgbClr val="3891A7"/>
              </a:buClr>
              <a:buFont typeface="Arial"/>
              <a:buChar char="•"/>
            </a:pPr>
            <a:endParaRPr sz="1000" dirty="0"/>
          </a:p>
          <a:p>
            <a:pPr>
              <a:lnSpc>
                <a:spcPts val="1000"/>
              </a:lnSpc>
              <a:buClr>
                <a:srgbClr val="3891A7"/>
              </a:buClr>
              <a:buFont typeface="Arial"/>
              <a:buChar char="•"/>
            </a:pPr>
            <a:endParaRPr sz="1000" dirty="0"/>
          </a:p>
          <a:p>
            <a:pPr marL="255270" marR="12700" indent="-243204" algn="just">
              <a:lnSpc>
                <a:spcPts val="2380"/>
              </a:lnSpc>
              <a:buClr>
                <a:srgbClr val="3891A7"/>
              </a:buClr>
              <a:buSzPct val="79545"/>
              <a:buFont typeface="Arial"/>
              <a:buChar char="•"/>
              <a:tabLst>
                <a:tab pos="255270" algn="l"/>
                <a:tab pos="1847214" algn="l"/>
              </a:tabLst>
            </a:pPr>
            <a:r>
              <a:rPr sz="2200" spc="-5" dirty="0" smtClean="0">
                <a:latin typeface="Gill Sans MT"/>
                <a:cs typeface="Gill Sans MT"/>
              </a:rPr>
              <a:t>Tida</a:t>
            </a:r>
            <a:r>
              <a:rPr sz="2200" spc="0" dirty="0" smtClean="0">
                <a:latin typeface="Gill Sans MT"/>
                <a:cs typeface="Gill Sans MT"/>
              </a:rPr>
              <a:t>k </a:t>
            </a:r>
            <a:r>
              <a:rPr sz="2200" spc="40" dirty="0" smtClean="0">
                <a:latin typeface="Gill Sans MT"/>
                <a:cs typeface="Gill Sans MT"/>
              </a:rPr>
              <a:t> </a:t>
            </a:r>
            <a:r>
              <a:rPr sz="2200" spc="0" dirty="0" smtClean="0">
                <a:latin typeface="Gill Sans MT"/>
                <a:cs typeface="Gill Sans MT"/>
              </a:rPr>
              <a:t>d</a:t>
            </a:r>
            <a:r>
              <a:rPr sz="2200" spc="-25" dirty="0" smtClean="0">
                <a:latin typeface="Gill Sans MT"/>
                <a:cs typeface="Gill Sans MT"/>
              </a:rPr>
              <a:t>a</a:t>
            </a:r>
            <a:r>
              <a:rPr sz="2200" spc="0" dirty="0" smtClean="0">
                <a:latin typeface="Gill Sans MT"/>
                <a:cs typeface="Gill Sans MT"/>
              </a:rPr>
              <a:t>p</a:t>
            </a:r>
            <a:r>
              <a:rPr sz="2200" spc="-5" dirty="0" smtClean="0">
                <a:latin typeface="Gill Sans MT"/>
                <a:cs typeface="Gill Sans MT"/>
              </a:rPr>
              <a:t>a</a:t>
            </a:r>
            <a:r>
              <a:rPr sz="2200" spc="0" dirty="0" smtClean="0">
                <a:latin typeface="Gill Sans MT"/>
                <a:cs typeface="Gill Sans MT"/>
              </a:rPr>
              <a:t>t </a:t>
            </a:r>
            <a:r>
              <a:rPr sz="2200" spc="45" dirty="0" smtClean="0">
                <a:latin typeface="Gill Sans MT"/>
                <a:cs typeface="Gill Sans MT"/>
              </a:rPr>
              <a:t> </a:t>
            </a:r>
            <a:r>
              <a:rPr sz="2200" spc="-5" dirty="0" smtClean="0">
                <a:latin typeface="Gill Sans MT"/>
                <a:cs typeface="Gill Sans MT"/>
              </a:rPr>
              <a:t>dipungkir</a:t>
            </a:r>
            <a:r>
              <a:rPr sz="2200" spc="0" dirty="0" smtClean="0">
                <a:latin typeface="Gill Sans MT"/>
                <a:cs typeface="Gill Sans MT"/>
              </a:rPr>
              <a:t>i </a:t>
            </a:r>
            <a:r>
              <a:rPr sz="2200" spc="50" dirty="0" smtClean="0">
                <a:latin typeface="Gill Sans MT"/>
                <a:cs typeface="Gill Sans MT"/>
              </a:rPr>
              <a:t> </a:t>
            </a:r>
            <a:r>
              <a:rPr sz="2200" spc="-5" dirty="0" smtClean="0">
                <a:latin typeface="Gill Sans MT"/>
                <a:cs typeface="Gill Sans MT"/>
              </a:rPr>
              <a:t>bahw</a:t>
            </a:r>
            <a:r>
              <a:rPr sz="2200" spc="0" dirty="0" smtClean="0">
                <a:latin typeface="Gill Sans MT"/>
                <a:cs typeface="Gill Sans MT"/>
              </a:rPr>
              <a:t>a </a:t>
            </a:r>
            <a:r>
              <a:rPr sz="2200" spc="45" dirty="0" smtClean="0">
                <a:latin typeface="Gill Sans MT"/>
                <a:cs typeface="Gill Sans MT"/>
              </a:rPr>
              <a:t> </a:t>
            </a:r>
            <a:r>
              <a:rPr sz="2200" spc="-75" dirty="0" smtClean="0">
                <a:latin typeface="Gill Sans MT"/>
                <a:cs typeface="Gill Sans MT"/>
              </a:rPr>
              <a:t>k</a:t>
            </a:r>
            <a:r>
              <a:rPr sz="2200" spc="-5" dirty="0" smtClean="0">
                <a:latin typeface="Gill Sans MT"/>
                <a:cs typeface="Gill Sans MT"/>
              </a:rPr>
              <a:t>eadaa</a:t>
            </a:r>
            <a:r>
              <a:rPr sz="2200" spc="0" dirty="0" smtClean="0">
                <a:latin typeface="Gill Sans MT"/>
                <a:cs typeface="Gill Sans MT"/>
              </a:rPr>
              <a:t>n </a:t>
            </a:r>
            <a:r>
              <a:rPr sz="2200" spc="50" dirty="0" smtClean="0">
                <a:latin typeface="Gill Sans MT"/>
                <a:cs typeface="Gill Sans MT"/>
              </a:rPr>
              <a:t> </a:t>
            </a:r>
            <a:r>
              <a:rPr sz="2200" spc="-5" dirty="0" smtClean="0">
                <a:latin typeface="Gill Sans MT"/>
                <a:cs typeface="Gill Sans MT"/>
              </a:rPr>
              <a:t>lingkungan berpengaru</a:t>
            </a:r>
            <a:r>
              <a:rPr sz="2200" spc="0" dirty="0" smtClean="0">
                <a:latin typeface="Gill Sans MT"/>
                <a:cs typeface="Gill Sans MT"/>
              </a:rPr>
              <a:t>h	</a:t>
            </a:r>
            <a:r>
              <a:rPr sz="2200" spc="-5" dirty="0" smtClean="0">
                <a:latin typeface="Gill Sans MT"/>
                <a:cs typeface="Gill Sans MT"/>
              </a:rPr>
              <a:t>terhad</a:t>
            </a:r>
            <a:r>
              <a:rPr sz="2200" spc="-25" dirty="0" smtClean="0">
                <a:latin typeface="Gill Sans MT"/>
                <a:cs typeface="Gill Sans MT"/>
              </a:rPr>
              <a:t>a</a:t>
            </a:r>
            <a:r>
              <a:rPr sz="2200" spc="0" dirty="0" smtClean="0">
                <a:latin typeface="Gill Sans MT"/>
                <a:cs typeface="Gill Sans MT"/>
              </a:rPr>
              <a:t>p </a:t>
            </a:r>
            <a:r>
              <a:rPr sz="2200" spc="75" dirty="0" smtClean="0">
                <a:latin typeface="Gill Sans MT"/>
                <a:cs typeface="Gill Sans MT"/>
              </a:rPr>
              <a:t> </a:t>
            </a:r>
            <a:r>
              <a:rPr sz="2200" spc="-75" dirty="0" smtClean="0">
                <a:latin typeface="Gill Sans MT"/>
                <a:cs typeface="Gill Sans MT"/>
              </a:rPr>
              <a:t>k</a:t>
            </a:r>
            <a:r>
              <a:rPr sz="2200" spc="-5" dirty="0" smtClean="0">
                <a:latin typeface="Gill Sans MT"/>
                <a:cs typeface="Gill Sans MT"/>
              </a:rPr>
              <a:t>esehata</a:t>
            </a:r>
            <a:r>
              <a:rPr sz="2200" spc="0" dirty="0" smtClean="0">
                <a:latin typeface="Gill Sans MT"/>
                <a:cs typeface="Gill Sans MT"/>
              </a:rPr>
              <a:t>n </a:t>
            </a:r>
            <a:r>
              <a:rPr sz="2200" spc="75" dirty="0" smtClean="0">
                <a:latin typeface="Gill Sans MT"/>
                <a:cs typeface="Gill Sans MT"/>
              </a:rPr>
              <a:t> </a:t>
            </a:r>
            <a:r>
              <a:rPr sz="2200" spc="-5" dirty="0" smtClean="0">
                <a:latin typeface="Gill Sans MT"/>
                <a:cs typeface="Gill Sans MT"/>
              </a:rPr>
              <a:t>suat</a:t>
            </a:r>
            <a:r>
              <a:rPr sz="2200" spc="0" dirty="0" smtClean="0">
                <a:latin typeface="Gill Sans MT"/>
                <a:cs typeface="Gill Sans MT"/>
              </a:rPr>
              <a:t>u </a:t>
            </a:r>
            <a:r>
              <a:rPr sz="2200" spc="75" dirty="0" smtClean="0">
                <a:latin typeface="Gill Sans MT"/>
                <a:cs typeface="Gill Sans MT"/>
              </a:rPr>
              <a:t> </a:t>
            </a:r>
            <a:r>
              <a:rPr sz="2200" spc="-75" dirty="0" smtClean="0">
                <a:latin typeface="Gill Sans MT"/>
                <a:cs typeface="Gill Sans MT"/>
              </a:rPr>
              <a:t>k</a:t>
            </a:r>
            <a:r>
              <a:rPr sz="2200" spc="-5" dirty="0" smtClean="0">
                <a:latin typeface="Gill Sans MT"/>
                <a:cs typeface="Gill Sans MT"/>
              </a:rPr>
              <a:t>o</a:t>
            </a:r>
            <a:r>
              <a:rPr sz="2200" spc="-25" dirty="0" smtClean="0">
                <a:latin typeface="Gill Sans MT"/>
                <a:cs typeface="Gill Sans MT"/>
              </a:rPr>
              <a:t>m</a:t>
            </a:r>
            <a:r>
              <a:rPr sz="2200" spc="-5" dirty="0" smtClean="0">
                <a:latin typeface="Gill Sans MT"/>
                <a:cs typeface="Gill Sans MT"/>
              </a:rPr>
              <a:t>unitas </a:t>
            </a:r>
            <a:r>
              <a:rPr sz="2200" spc="0" dirty="0" smtClean="0">
                <a:latin typeface="Gill Sans MT"/>
                <a:cs typeface="Gill Sans MT"/>
              </a:rPr>
              <a:t>bahkan</a:t>
            </a:r>
            <a:r>
              <a:rPr sz="2200" spc="-20" dirty="0" smtClean="0">
                <a:latin typeface="Gill Sans MT"/>
                <a:cs typeface="Gill Sans MT"/>
              </a:rPr>
              <a:t> </a:t>
            </a:r>
            <a:r>
              <a:rPr sz="2200" spc="-5" dirty="0" smtClean="0">
                <a:latin typeface="Gill Sans MT"/>
                <a:cs typeface="Gill Sans MT"/>
              </a:rPr>
              <a:t>e</a:t>
            </a:r>
            <a:r>
              <a:rPr sz="2200" spc="-65" dirty="0" smtClean="0">
                <a:latin typeface="Gill Sans MT"/>
                <a:cs typeface="Gill Sans MT"/>
              </a:rPr>
              <a:t>k</a:t>
            </a:r>
            <a:r>
              <a:rPr sz="2200" spc="-5" dirty="0" smtClean="0">
                <a:latin typeface="Gill Sans MT"/>
                <a:cs typeface="Gill Sans MT"/>
              </a:rPr>
              <a:t>osiste</a:t>
            </a:r>
            <a:r>
              <a:rPr sz="2200" spc="0" dirty="0" smtClean="0">
                <a:latin typeface="Gill Sans MT"/>
                <a:cs typeface="Gill Sans MT"/>
              </a:rPr>
              <a:t>m lingkungan</a:t>
            </a:r>
            <a:r>
              <a:rPr sz="2200" spc="-25" dirty="0" smtClean="0">
                <a:latin typeface="Gill Sans MT"/>
                <a:cs typeface="Gill Sans MT"/>
              </a:rPr>
              <a:t> </a:t>
            </a:r>
            <a:r>
              <a:rPr sz="2200" spc="0" dirty="0" smtClean="0">
                <a:latin typeface="Gill Sans MT"/>
                <a:cs typeface="Gill Sans MT"/>
              </a:rPr>
              <a:t>tersebut</a:t>
            </a:r>
            <a:endParaRPr sz="2200" dirty="0">
              <a:latin typeface="Gill Sans MT"/>
              <a:cs typeface="Gill Sans MT"/>
            </a:endParaRPr>
          </a:p>
        </p:txBody>
      </p:sp>
      <p:sp>
        <p:nvSpPr>
          <p:cNvPr id="45" name="object 45"/>
          <p:cNvSpPr txBox="1"/>
          <p:nvPr/>
        </p:nvSpPr>
        <p:spPr>
          <a:xfrm>
            <a:off x="1894585" y="4963159"/>
            <a:ext cx="4175760" cy="347980"/>
          </a:xfrm>
          <a:prstGeom prst="rect">
            <a:avLst/>
          </a:prstGeom>
        </p:spPr>
        <p:txBody>
          <a:bodyPr vert="horz" wrap="square" lIns="0" tIns="0" rIns="0" bIns="0" rtlCol="0">
            <a:noAutofit/>
          </a:bodyPr>
          <a:lstStyle/>
          <a:p>
            <a:pPr marL="255270" indent="-243204">
              <a:lnSpc>
                <a:spcPct val="100000"/>
              </a:lnSpc>
              <a:buClr>
                <a:srgbClr val="3891A7"/>
              </a:buClr>
              <a:buSzPct val="79545"/>
              <a:buFont typeface="Arial"/>
              <a:buChar char="•"/>
              <a:tabLst>
                <a:tab pos="255270" algn="l"/>
                <a:tab pos="1218565" algn="l"/>
                <a:tab pos="1936750" algn="l"/>
                <a:tab pos="2989580" algn="l"/>
              </a:tabLst>
            </a:pPr>
            <a:r>
              <a:rPr sz="2200" spc="-5" dirty="0" smtClean="0">
                <a:latin typeface="Gill Sans MT"/>
                <a:cs typeface="Gill Sans MT"/>
              </a:rPr>
              <a:t>Begit</a:t>
            </a:r>
            <a:r>
              <a:rPr sz="2200" spc="0" dirty="0" smtClean="0">
                <a:latin typeface="Gill Sans MT"/>
                <a:cs typeface="Gill Sans MT"/>
              </a:rPr>
              <a:t>u	</a:t>
            </a:r>
            <a:r>
              <a:rPr sz="2200" spc="-5" dirty="0" smtClean="0">
                <a:latin typeface="Gill Sans MT"/>
                <a:cs typeface="Gill Sans MT"/>
              </a:rPr>
              <a:t>pul</a:t>
            </a:r>
            <a:r>
              <a:rPr sz="2200" spc="0" dirty="0" smtClean="0">
                <a:latin typeface="Gill Sans MT"/>
                <a:cs typeface="Gill Sans MT"/>
              </a:rPr>
              <a:t>a	d</a:t>
            </a:r>
            <a:r>
              <a:rPr sz="2200" spc="-5" dirty="0" smtClean="0">
                <a:latin typeface="Gill Sans MT"/>
                <a:cs typeface="Gill Sans MT"/>
              </a:rPr>
              <a:t>enga</a:t>
            </a:r>
            <a:r>
              <a:rPr sz="2200" spc="0" dirty="0" smtClean="0">
                <a:latin typeface="Gill Sans MT"/>
                <a:cs typeface="Gill Sans MT"/>
              </a:rPr>
              <a:t>n	</a:t>
            </a:r>
            <a:r>
              <a:rPr sz="2200" spc="-75" dirty="0" smtClean="0">
                <a:latin typeface="Gill Sans MT"/>
                <a:cs typeface="Gill Sans MT"/>
              </a:rPr>
              <a:t>k</a:t>
            </a:r>
            <a:r>
              <a:rPr sz="2200" spc="-5" dirty="0" smtClean="0">
                <a:latin typeface="Gill Sans MT"/>
                <a:cs typeface="Gill Sans MT"/>
              </a:rPr>
              <a:t>esehatan,</a:t>
            </a:r>
            <a:endParaRPr sz="2200" dirty="0">
              <a:latin typeface="Gill Sans MT"/>
              <a:cs typeface="Gill Sans MT"/>
            </a:endParaRPr>
          </a:p>
        </p:txBody>
      </p:sp>
      <p:sp>
        <p:nvSpPr>
          <p:cNvPr id="46" name="object 46"/>
          <p:cNvSpPr txBox="1"/>
          <p:nvPr/>
        </p:nvSpPr>
        <p:spPr>
          <a:xfrm>
            <a:off x="6274501" y="4963159"/>
            <a:ext cx="1835785" cy="347980"/>
          </a:xfrm>
          <a:prstGeom prst="rect">
            <a:avLst/>
          </a:prstGeom>
        </p:spPr>
        <p:txBody>
          <a:bodyPr vert="horz" wrap="square" lIns="0" tIns="0" rIns="0" bIns="0" rtlCol="0">
            <a:noAutofit/>
          </a:bodyPr>
          <a:lstStyle/>
          <a:p>
            <a:pPr marL="12700">
              <a:lnSpc>
                <a:spcPct val="100000"/>
              </a:lnSpc>
              <a:tabLst>
                <a:tab pos="1383030" algn="l"/>
              </a:tabLst>
            </a:pPr>
            <a:r>
              <a:rPr sz="2200" spc="-75" dirty="0" smtClean="0">
                <a:latin typeface="Gill Sans MT"/>
                <a:cs typeface="Gill Sans MT"/>
              </a:rPr>
              <a:t>k</a:t>
            </a:r>
            <a:r>
              <a:rPr sz="2200" spc="-5" dirty="0" smtClean="0">
                <a:latin typeface="Gill Sans MT"/>
                <a:cs typeface="Gill Sans MT"/>
              </a:rPr>
              <a:t>esehata</a:t>
            </a:r>
            <a:r>
              <a:rPr sz="2200" spc="0" dirty="0" smtClean="0">
                <a:latin typeface="Gill Sans MT"/>
                <a:cs typeface="Gill Sans MT"/>
              </a:rPr>
              <a:t>n	</a:t>
            </a:r>
            <a:r>
              <a:rPr sz="2200" spc="-5" dirty="0" smtClean="0">
                <a:latin typeface="Gill Sans MT"/>
                <a:cs typeface="Gill Sans MT"/>
              </a:rPr>
              <a:t>juga</a:t>
            </a:r>
            <a:endParaRPr sz="2200">
              <a:latin typeface="Gill Sans MT"/>
              <a:cs typeface="Gill Sans MT"/>
            </a:endParaRPr>
          </a:p>
        </p:txBody>
      </p:sp>
      <p:sp>
        <p:nvSpPr>
          <p:cNvPr id="47" name="object 47"/>
          <p:cNvSpPr/>
          <p:nvPr/>
        </p:nvSpPr>
        <p:spPr>
          <a:xfrm>
            <a:off x="457199" y="5425053"/>
            <a:ext cx="9144000" cy="979170"/>
          </a:xfrm>
          <a:prstGeom prst="rect">
            <a:avLst/>
          </a:prstGeom>
          <a:blipFill>
            <a:blip r:embed="rId19" cstate="print"/>
            <a:stretch>
              <a:fillRect/>
            </a:stretch>
          </a:blipFill>
        </p:spPr>
        <p:txBody>
          <a:bodyPr wrap="square" lIns="0" tIns="0" rIns="0" bIns="0" rtlCol="0">
            <a:noAutofit/>
          </a:bodyPr>
          <a:lstStyle/>
          <a:p>
            <a:endParaRPr/>
          </a:p>
        </p:txBody>
      </p:sp>
      <p:sp>
        <p:nvSpPr>
          <p:cNvPr id="48" name="object 48"/>
          <p:cNvSpPr/>
          <p:nvPr/>
        </p:nvSpPr>
        <p:spPr>
          <a:xfrm>
            <a:off x="1545336" y="5352288"/>
            <a:ext cx="8055863" cy="979932"/>
          </a:xfrm>
          <a:custGeom>
            <a:avLst/>
            <a:gdLst/>
            <a:ahLst/>
            <a:cxnLst/>
            <a:rect l="l" t="t" r="r" b="b"/>
            <a:pathLst>
              <a:path w="8055863" h="979932">
                <a:moveTo>
                  <a:pt x="0" y="0"/>
                </a:moveTo>
                <a:lnTo>
                  <a:pt x="0" y="979932"/>
                </a:lnTo>
                <a:lnTo>
                  <a:pt x="8055863" y="979932"/>
                </a:lnTo>
                <a:lnTo>
                  <a:pt x="8055863" y="0"/>
                </a:lnTo>
                <a:lnTo>
                  <a:pt x="0" y="0"/>
                </a:lnTo>
                <a:close/>
              </a:path>
            </a:pathLst>
          </a:custGeom>
          <a:solidFill>
            <a:srgbClr val="FFFFFF"/>
          </a:solidFill>
        </p:spPr>
        <p:txBody>
          <a:bodyPr wrap="square" lIns="0" tIns="0" rIns="0" bIns="0" rtlCol="0">
            <a:noAutofit/>
          </a:bodyPr>
          <a:lstStyle/>
          <a:p>
            <a:endParaRPr/>
          </a:p>
        </p:txBody>
      </p:sp>
      <p:sp>
        <p:nvSpPr>
          <p:cNvPr id="49" name="object 49"/>
          <p:cNvSpPr/>
          <p:nvPr/>
        </p:nvSpPr>
        <p:spPr>
          <a:xfrm>
            <a:off x="1470660" y="5352288"/>
            <a:ext cx="1524" cy="979932"/>
          </a:xfrm>
          <a:custGeom>
            <a:avLst/>
            <a:gdLst/>
            <a:ahLst/>
            <a:cxnLst/>
            <a:rect l="l" t="t" r="r" b="b"/>
            <a:pathLst>
              <a:path w="1524" h="979932">
                <a:moveTo>
                  <a:pt x="0" y="0"/>
                </a:moveTo>
                <a:lnTo>
                  <a:pt x="0" y="979932"/>
                </a:lnTo>
                <a:lnTo>
                  <a:pt x="1524" y="979932"/>
                </a:lnTo>
                <a:lnTo>
                  <a:pt x="1524" y="0"/>
                </a:lnTo>
                <a:lnTo>
                  <a:pt x="0" y="0"/>
                </a:lnTo>
                <a:close/>
              </a:path>
            </a:pathLst>
          </a:custGeom>
          <a:solidFill>
            <a:srgbClr val="FFFFFF"/>
          </a:solidFill>
        </p:spPr>
        <p:txBody>
          <a:bodyPr wrap="square" lIns="0" tIns="0" rIns="0" bIns="0" rtlCol="0">
            <a:noAutofit/>
          </a:bodyPr>
          <a:lstStyle/>
          <a:p>
            <a:endParaRPr/>
          </a:p>
        </p:txBody>
      </p:sp>
      <p:sp>
        <p:nvSpPr>
          <p:cNvPr id="50" name="object 50"/>
          <p:cNvSpPr/>
          <p:nvPr/>
        </p:nvSpPr>
        <p:spPr>
          <a:xfrm>
            <a:off x="1472183" y="5352288"/>
            <a:ext cx="73152" cy="979932"/>
          </a:xfrm>
          <a:custGeom>
            <a:avLst/>
            <a:gdLst/>
            <a:ahLst/>
            <a:cxnLst/>
            <a:rect l="l" t="t" r="r" b="b"/>
            <a:pathLst>
              <a:path w="73152" h="979932">
                <a:moveTo>
                  <a:pt x="0" y="0"/>
                </a:moveTo>
                <a:lnTo>
                  <a:pt x="0" y="979932"/>
                </a:lnTo>
                <a:lnTo>
                  <a:pt x="73152" y="979932"/>
                </a:lnTo>
                <a:lnTo>
                  <a:pt x="73152" y="0"/>
                </a:lnTo>
                <a:lnTo>
                  <a:pt x="0" y="0"/>
                </a:lnTo>
                <a:close/>
              </a:path>
            </a:pathLst>
          </a:custGeom>
          <a:solidFill>
            <a:srgbClr val="FFFFFF"/>
          </a:solidFill>
        </p:spPr>
        <p:txBody>
          <a:bodyPr wrap="square" lIns="0" tIns="0" rIns="0" bIns="0" rtlCol="0">
            <a:noAutofit/>
          </a:bodyPr>
          <a:lstStyle/>
          <a:p>
            <a:endParaRPr/>
          </a:p>
        </p:txBody>
      </p:sp>
      <p:sp>
        <p:nvSpPr>
          <p:cNvPr id="51" name="object 51"/>
          <p:cNvSpPr txBox="1"/>
          <p:nvPr/>
        </p:nvSpPr>
        <p:spPr>
          <a:xfrm>
            <a:off x="2137664" y="5264911"/>
            <a:ext cx="5972810" cy="347980"/>
          </a:xfrm>
          <a:prstGeom prst="rect">
            <a:avLst/>
          </a:prstGeom>
        </p:spPr>
        <p:txBody>
          <a:bodyPr vert="horz" wrap="square" lIns="0" tIns="0" rIns="0" bIns="0" rtlCol="0">
            <a:noAutofit/>
          </a:bodyPr>
          <a:lstStyle/>
          <a:p>
            <a:pPr marL="12700">
              <a:lnSpc>
                <a:spcPct val="100000"/>
              </a:lnSpc>
            </a:pPr>
            <a:r>
              <a:rPr sz="2200" spc="-5" dirty="0" smtClean="0">
                <a:latin typeface="Gill Sans MT"/>
                <a:cs typeface="Gill Sans MT"/>
              </a:rPr>
              <a:t>berpengaru</a:t>
            </a:r>
            <a:r>
              <a:rPr sz="2200" spc="0" dirty="0" smtClean="0">
                <a:latin typeface="Gill Sans MT"/>
                <a:cs typeface="Gill Sans MT"/>
              </a:rPr>
              <a:t>h</a:t>
            </a:r>
            <a:r>
              <a:rPr sz="2200" spc="35" dirty="0" smtClean="0">
                <a:latin typeface="Gill Sans MT"/>
                <a:cs typeface="Gill Sans MT"/>
              </a:rPr>
              <a:t> </a:t>
            </a:r>
            <a:r>
              <a:rPr sz="2200" spc="-5" dirty="0" smtClean="0">
                <a:latin typeface="Gill Sans MT"/>
                <a:cs typeface="Gill Sans MT"/>
              </a:rPr>
              <a:t>t</a:t>
            </a:r>
            <a:r>
              <a:rPr sz="2200" spc="0" dirty="0" smtClean="0">
                <a:latin typeface="Gill Sans MT"/>
                <a:cs typeface="Gill Sans MT"/>
              </a:rPr>
              <a:t>erhad</a:t>
            </a:r>
            <a:r>
              <a:rPr sz="2200" spc="-25" dirty="0" smtClean="0">
                <a:latin typeface="Gill Sans MT"/>
                <a:cs typeface="Gill Sans MT"/>
              </a:rPr>
              <a:t>a</a:t>
            </a:r>
            <a:r>
              <a:rPr sz="2200" spc="0" dirty="0" smtClean="0">
                <a:latin typeface="Gill Sans MT"/>
                <a:cs typeface="Gill Sans MT"/>
              </a:rPr>
              <a:t>p</a:t>
            </a:r>
            <a:r>
              <a:rPr sz="2200" spc="45" dirty="0" smtClean="0">
                <a:latin typeface="Gill Sans MT"/>
                <a:cs typeface="Gill Sans MT"/>
              </a:rPr>
              <a:t> </a:t>
            </a:r>
            <a:r>
              <a:rPr sz="2200" spc="5" dirty="0" smtClean="0">
                <a:latin typeface="Gill Sans MT"/>
                <a:cs typeface="Gill Sans MT"/>
              </a:rPr>
              <a:t>d</a:t>
            </a:r>
            <a:r>
              <a:rPr sz="2200" spc="0" dirty="0" smtClean="0">
                <a:latin typeface="Gill Sans MT"/>
                <a:cs typeface="Gill Sans MT"/>
              </a:rPr>
              <a:t>inamika</a:t>
            </a:r>
            <a:r>
              <a:rPr sz="2200" spc="40" dirty="0" smtClean="0">
                <a:latin typeface="Gill Sans MT"/>
                <a:cs typeface="Gill Sans MT"/>
              </a:rPr>
              <a:t> </a:t>
            </a:r>
            <a:r>
              <a:rPr sz="2200" spc="0" dirty="0" smtClean="0">
                <a:latin typeface="Gill Sans MT"/>
                <a:cs typeface="Gill Sans MT"/>
              </a:rPr>
              <a:t>lingkungan</a:t>
            </a:r>
            <a:r>
              <a:rPr sz="2200" spc="35" dirty="0" smtClean="0">
                <a:latin typeface="Gill Sans MT"/>
                <a:cs typeface="Gill Sans MT"/>
              </a:rPr>
              <a:t> </a:t>
            </a:r>
            <a:r>
              <a:rPr sz="2200" spc="-5" dirty="0" smtClean="0">
                <a:latin typeface="Gill Sans MT"/>
                <a:cs typeface="Gill Sans MT"/>
              </a:rPr>
              <a:t>terutama</a:t>
            </a:r>
            <a:endParaRPr sz="2200" dirty="0">
              <a:latin typeface="Gill Sans MT"/>
              <a:cs typeface="Gill Sans MT"/>
            </a:endParaRPr>
          </a:p>
        </p:txBody>
      </p:sp>
      <p:sp>
        <p:nvSpPr>
          <p:cNvPr id="52" name="object 52"/>
          <p:cNvSpPr txBox="1"/>
          <p:nvPr/>
        </p:nvSpPr>
        <p:spPr>
          <a:xfrm>
            <a:off x="2137665" y="5566658"/>
            <a:ext cx="5246370" cy="347980"/>
          </a:xfrm>
          <a:prstGeom prst="rect">
            <a:avLst/>
          </a:prstGeom>
        </p:spPr>
        <p:txBody>
          <a:bodyPr vert="horz" wrap="square" lIns="0" tIns="0" rIns="0" bIns="0" rtlCol="0">
            <a:noAutofit/>
          </a:bodyPr>
          <a:lstStyle/>
          <a:p>
            <a:pPr marL="12700">
              <a:lnSpc>
                <a:spcPct val="100000"/>
              </a:lnSpc>
              <a:tabLst>
                <a:tab pos="608330" algn="l"/>
                <a:tab pos="1946910" algn="l"/>
                <a:tab pos="2820035" algn="l"/>
                <a:tab pos="3657600" algn="l"/>
                <a:tab pos="4732020" algn="l"/>
              </a:tabLst>
            </a:pPr>
            <a:r>
              <a:rPr sz="2200" dirty="0" smtClean="0">
                <a:latin typeface="Gill Sans MT"/>
                <a:cs typeface="Gill Sans MT"/>
              </a:rPr>
              <a:t>bila	dipandang	dalam	sudut	biolo</a:t>
            </a:r>
            <a:r>
              <a:rPr sz="2200" spc="5" dirty="0" smtClean="0">
                <a:latin typeface="Gill Sans MT"/>
                <a:cs typeface="Gill Sans MT"/>
              </a:rPr>
              <a:t>g</a:t>
            </a:r>
            <a:r>
              <a:rPr sz="2200" spc="0" dirty="0" smtClean="0">
                <a:latin typeface="Gill Sans MT"/>
                <a:cs typeface="Gill Sans MT"/>
              </a:rPr>
              <a:t>is	yang</a:t>
            </a:r>
            <a:endParaRPr sz="2200">
              <a:latin typeface="Gill Sans MT"/>
              <a:cs typeface="Gill Sans MT"/>
            </a:endParaRPr>
          </a:p>
        </p:txBody>
      </p:sp>
      <p:sp>
        <p:nvSpPr>
          <p:cNvPr id="53" name="object 53"/>
          <p:cNvSpPr txBox="1"/>
          <p:nvPr/>
        </p:nvSpPr>
        <p:spPr>
          <a:xfrm>
            <a:off x="7572209" y="5566658"/>
            <a:ext cx="538480" cy="347980"/>
          </a:xfrm>
          <a:prstGeom prst="rect">
            <a:avLst/>
          </a:prstGeom>
        </p:spPr>
        <p:txBody>
          <a:bodyPr vert="horz" wrap="square" lIns="0" tIns="0" rIns="0" bIns="0" rtlCol="0">
            <a:noAutofit/>
          </a:bodyPr>
          <a:lstStyle/>
          <a:p>
            <a:pPr marL="12700">
              <a:lnSpc>
                <a:spcPct val="100000"/>
              </a:lnSpc>
            </a:pPr>
            <a:r>
              <a:rPr sz="2200" dirty="0" smtClean="0">
                <a:latin typeface="Gill Sans MT"/>
                <a:cs typeface="Gill Sans MT"/>
              </a:rPr>
              <a:t>akan</a:t>
            </a:r>
            <a:endParaRPr sz="2200">
              <a:latin typeface="Gill Sans MT"/>
              <a:cs typeface="Gill Sans MT"/>
            </a:endParaRPr>
          </a:p>
        </p:txBody>
      </p:sp>
      <p:sp>
        <p:nvSpPr>
          <p:cNvPr id="54" name="object 54"/>
          <p:cNvSpPr txBox="1"/>
          <p:nvPr/>
        </p:nvSpPr>
        <p:spPr>
          <a:xfrm>
            <a:off x="2137665" y="5868405"/>
            <a:ext cx="4970780" cy="347980"/>
          </a:xfrm>
          <a:prstGeom prst="rect">
            <a:avLst/>
          </a:prstGeom>
        </p:spPr>
        <p:txBody>
          <a:bodyPr vert="horz" wrap="square" lIns="0" tIns="0" rIns="0" bIns="0" rtlCol="0">
            <a:noAutofit/>
          </a:bodyPr>
          <a:lstStyle/>
          <a:p>
            <a:pPr marL="12700">
              <a:lnSpc>
                <a:spcPct val="100000"/>
              </a:lnSpc>
            </a:pPr>
            <a:r>
              <a:rPr sz="2200" dirty="0" smtClean="0">
                <a:latin typeface="Gill Sans MT"/>
                <a:cs typeface="Gill Sans MT"/>
              </a:rPr>
              <a:t>be</a:t>
            </a:r>
            <a:r>
              <a:rPr sz="2200" spc="-40" dirty="0" smtClean="0">
                <a:latin typeface="Gill Sans MT"/>
                <a:cs typeface="Gill Sans MT"/>
              </a:rPr>
              <a:t>r</a:t>
            </a:r>
            <a:r>
              <a:rPr sz="2200" spc="0" dirty="0" smtClean="0">
                <a:latin typeface="Gill Sans MT"/>
                <a:cs typeface="Gill Sans MT"/>
              </a:rPr>
              <a:t>dampak</a:t>
            </a:r>
            <a:r>
              <a:rPr sz="2200" spc="-25" dirty="0" smtClean="0">
                <a:latin typeface="Gill Sans MT"/>
                <a:cs typeface="Gill Sans MT"/>
              </a:rPr>
              <a:t> </a:t>
            </a:r>
            <a:r>
              <a:rPr sz="2200" spc="0" dirty="0" smtClean="0">
                <a:latin typeface="Gill Sans MT"/>
                <a:cs typeface="Gill Sans MT"/>
              </a:rPr>
              <a:t>pada</a:t>
            </a:r>
            <a:r>
              <a:rPr sz="2200" spc="-5" dirty="0" smtClean="0">
                <a:latin typeface="Gill Sans MT"/>
                <a:cs typeface="Gill Sans MT"/>
              </a:rPr>
              <a:t> </a:t>
            </a:r>
            <a:r>
              <a:rPr sz="2200" spc="0" dirty="0" smtClean="0">
                <a:latin typeface="Gill Sans MT"/>
                <a:cs typeface="Gill Sans MT"/>
              </a:rPr>
              <a:t>perubahan</a:t>
            </a:r>
            <a:r>
              <a:rPr sz="2200" spc="-20" dirty="0" smtClean="0">
                <a:latin typeface="Gill Sans MT"/>
                <a:cs typeface="Gill Sans MT"/>
              </a:rPr>
              <a:t> </a:t>
            </a:r>
            <a:r>
              <a:rPr sz="2200" spc="0" dirty="0" smtClean="0">
                <a:latin typeface="Gill Sans MT"/>
                <a:cs typeface="Gill Sans MT"/>
              </a:rPr>
              <a:t>aspek</a:t>
            </a:r>
            <a:r>
              <a:rPr sz="2200" spc="-20" dirty="0" smtClean="0">
                <a:latin typeface="Gill Sans MT"/>
                <a:cs typeface="Gill Sans MT"/>
              </a:rPr>
              <a:t> </a:t>
            </a:r>
            <a:r>
              <a:rPr sz="2200" spc="0" dirty="0" smtClean="0">
                <a:latin typeface="Gill Sans MT"/>
                <a:cs typeface="Gill Sans MT"/>
              </a:rPr>
              <a:t>sosial</a:t>
            </a:r>
            <a:r>
              <a:rPr sz="2200" spc="-40" dirty="0" smtClean="0">
                <a:latin typeface="Gill Sans MT"/>
                <a:cs typeface="Gill Sans MT"/>
              </a:rPr>
              <a:t>n</a:t>
            </a:r>
            <a:r>
              <a:rPr sz="2200" spc="0" dirty="0" smtClean="0">
                <a:latin typeface="Gill Sans MT"/>
                <a:cs typeface="Gill Sans MT"/>
              </a:rPr>
              <a:t>ya.</a:t>
            </a:r>
            <a:endParaRPr sz="2200">
              <a:latin typeface="Gill Sans MT"/>
              <a:cs typeface="Gill Sans MT"/>
            </a:endParaRPr>
          </a:p>
        </p:txBody>
      </p:sp>
      <p:sp>
        <p:nvSpPr>
          <p:cNvPr id="55" name="object 55"/>
          <p:cNvSpPr/>
          <p:nvPr/>
        </p:nvSpPr>
        <p:spPr>
          <a:xfrm>
            <a:off x="457200" y="6332220"/>
            <a:ext cx="9144000" cy="982980"/>
          </a:xfrm>
          <a:prstGeom prst="rect">
            <a:avLst/>
          </a:prstGeom>
          <a:blipFill>
            <a:blip r:embed="rId20" cstate="print"/>
            <a:stretch>
              <a:fillRect/>
            </a:stretch>
          </a:blipFill>
        </p:spPr>
        <p:txBody>
          <a:bodyPr wrap="square" lIns="0" tIns="0" rIns="0" bIns="0" rtlCol="0">
            <a:noAutofit/>
          </a:bodyPr>
          <a:lstStyle/>
          <a:p>
            <a:endParaRPr/>
          </a:p>
        </p:txBody>
      </p:sp>
      <p:sp>
        <p:nvSpPr>
          <p:cNvPr id="56" name="object 56"/>
          <p:cNvSpPr/>
          <p:nvPr/>
        </p:nvSpPr>
        <p:spPr>
          <a:xfrm>
            <a:off x="1545336" y="6331458"/>
            <a:ext cx="8055863" cy="983742"/>
          </a:xfrm>
          <a:custGeom>
            <a:avLst/>
            <a:gdLst/>
            <a:ahLst/>
            <a:cxnLst/>
            <a:rect l="l" t="t" r="r" b="b"/>
            <a:pathLst>
              <a:path w="8055863" h="983742">
                <a:moveTo>
                  <a:pt x="0" y="0"/>
                </a:moveTo>
                <a:lnTo>
                  <a:pt x="0" y="983742"/>
                </a:lnTo>
                <a:lnTo>
                  <a:pt x="8055863" y="983742"/>
                </a:lnTo>
                <a:lnTo>
                  <a:pt x="8055863" y="0"/>
                </a:lnTo>
                <a:lnTo>
                  <a:pt x="0" y="0"/>
                </a:lnTo>
                <a:close/>
              </a:path>
            </a:pathLst>
          </a:custGeom>
          <a:solidFill>
            <a:srgbClr val="FFFFFF"/>
          </a:solidFill>
        </p:spPr>
        <p:txBody>
          <a:bodyPr wrap="square" lIns="0" tIns="0" rIns="0" bIns="0" rtlCol="0">
            <a:noAutofit/>
          </a:bodyPr>
          <a:lstStyle/>
          <a:p>
            <a:endParaRPr/>
          </a:p>
        </p:txBody>
      </p:sp>
      <p:sp>
        <p:nvSpPr>
          <p:cNvPr id="57" name="object 57"/>
          <p:cNvSpPr/>
          <p:nvPr/>
        </p:nvSpPr>
        <p:spPr>
          <a:xfrm>
            <a:off x="1470660" y="6331458"/>
            <a:ext cx="1524" cy="983742"/>
          </a:xfrm>
          <a:custGeom>
            <a:avLst/>
            <a:gdLst/>
            <a:ahLst/>
            <a:cxnLst/>
            <a:rect l="l" t="t" r="r" b="b"/>
            <a:pathLst>
              <a:path w="1524" h="983742">
                <a:moveTo>
                  <a:pt x="0" y="0"/>
                </a:moveTo>
                <a:lnTo>
                  <a:pt x="0" y="983742"/>
                </a:lnTo>
                <a:lnTo>
                  <a:pt x="1524" y="983742"/>
                </a:lnTo>
                <a:lnTo>
                  <a:pt x="1524" y="0"/>
                </a:lnTo>
                <a:lnTo>
                  <a:pt x="0" y="0"/>
                </a:lnTo>
                <a:close/>
              </a:path>
            </a:pathLst>
          </a:custGeom>
          <a:solidFill>
            <a:srgbClr val="FFFFFF"/>
          </a:solidFill>
        </p:spPr>
        <p:txBody>
          <a:bodyPr wrap="square" lIns="0" tIns="0" rIns="0" bIns="0" rtlCol="0">
            <a:noAutofit/>
          </a:bodyPr>
          <a:lstStyle/>
          <a:p>
            <a:endParaRPr/>
          </a:p>
        </p:txBody>
      </p:sp>
      <p:sp>
        <p:nvSpPr>
          <p:cNvPr id="58" name="object 58"/>
          <p:cNvSpPr/>
          <p:nvPr/>
        </p:nvSpPr>
        <p:spPr>
          <a:xfrm>
            <a:off x="1472183" y="6331458"/>
            <a:ext cx="73152" cy="983741"/>
          </a:xfrm>
          <a:custGeom>
            <a:avLst/>
            <a:gdLst/>
            <a:ahLst/>
            <a:cxnLst/>
            <a:rect l="l" t="t" r="r" b="b"/>
            <a:pathLst>
              <a:path w="73152" h="983742">
                <a:moveTo>
                  <a:pt x="0" y="0"/>
                </a:moveTo>
                <a:lnTo>
                  <a:pt x="0" y="983741"/>
                </a:lnTo>
                <a:lnTo>
                  <a:pt x="73152" y="983741"/>
                </a:lnTo>
                <a:lnTo>
                  <a:pt x="73152" y="0"/>
                </a:lnTo>
                <a:lnTo>
                  <a:pt x="0" y="0"/>
                </a:lnTo>
                <a:close/>
              </a:path>
            </a:pathLst>
          </a:custGeom>
          <a:solidFill>
            <a:srgbClr val="FFFFFF"/>
          </a:solidFill>
        </p:spPr>
        <p:txBody>
          <a:bodyPr wrap="square" lIns="0" tIns="0" rIns="0" bIns="0" rtlCol="0">
            <a:noAutofit/>
          </a:bodyPr>
          <a:lstStyle/>
          <a:p>
            <a:endParaRPr/>
          </a:p>
        </p:txBody>
      </p:sp>
      <p:sp>
        <p:nvSpPr>
          <p:cNvPr id="59" name="object 59"/>
          <p:cNvSpPr txBox="1"/>
          <p:nvPr/>
        </p:nvSpPr>
        <p:spPr>
          <a:xfrm>
            <a:off x="9248647" y="7004304"/>
            <a:ext cx="101600" cy="195580"/>
          </a:xfrm>
          <a:prstGeom prst="rect">
            <a:avLst/>
          </a:prstGeom>
        </p:spPr>
        <p:txBody>
          <a:bodyPr vert="horz" wrap="square" lIns="0" tIns="0" rIns="0" bIns="0" rtlCol="0">
            <a:noAutofit/>
          </a:bodyPr>
          <a:lstStyle/>
          <a:p>
            <a:pPr marL="12700">
              <a:lnSpc>
                <a:spcPct val="100000"/>
              </a:lnSpc>
            </a:pPr>
            <a:r>
              <a:rPr sz="1200" dirty="0" smtClean="0">
                <a:solidFill>
                  <a:srgbClr val="B5A788"/>
                </a:solidFill>
                <a:latin typeface="Gill Sans MT"/>
                <a:cs typeface="Gill Sans MT"/>
              </a:rPr>
              <a:t>2</a:t>
            </a:r>
            <a:endParaRPr sz="1200">
              <a:latin typeface="Gill Sans MT"/>
              <a:cs typeface="Gill Sans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56303" y="1136903"/>
            <a:ext cx="470153" cy="299466"/>
          </a:xfrm>
          <a:custGeom>
            <a:avLst/>
            <a:gdLst/>
            <a:ahLst/>
            <a:cxnLst/>
            <a:rect l="l" t="t" r="r" b="b"/>
            <a:pathLst>
              <a:path w="470153" h="299466">
                <a:moveTo>
                  <a:pt x="0" y="299466"/>
                </a:moveTo>
                <a:lnTo>
                  <a:pt x="0" y="0"/>
                </a:lnTo>
                <a:lnTo>
                  <a:pt x="470153" y="0"/>
                </a:lnTo>
                <a:lnTo>
                  <a:pt x="470153" y="299466"/>
                </a:lnTo>
                <a:lnTo>
                  <a:pt x="0" y="299466"/>
                </a:lnTo>
                <a:close/>
              </a:path>
            </a:pathLst>
          </a:custGeom>
          <a:noFill/>
          <a:ln>
            <a:solidFill>
              <a:schemeClr val="accent1">
                <a:shade val="50000"/>
              </a:schemeClr>
            </a:solidFill>
          </a:ln>
        </p:spPr>
        <p:txBody>
          <a:bodyPr wrap="square" lIns="0" tIns="0" rIns="0" bIns="0" rtlCol="0">
            <a:noAutofit/>
          </a:bodyPr>
          <a:lstStyle/>
          <a:p>
            <a:endParaRPr/>
          </a:p>
        </p:txBody>
      </p:sp>
      <p:sp>
        <p:nvSpPr>
          <p:cNvPr id="3" name="object 3"/>
          <p:cNvSpPr txBox="1"/>
          <p:nvPr/>
        </p:nvSpPr>
        <p:spPr>
          <a:xfrm>
            <a:off x="4095241" y="1190244"/>
            <a:ext cx="190500" cy="285115"/>
          </a:xfrm>
          <a:prstGeom prst="rect">
            <a:avLst/>
          </a:prstGeom>
        </p:spPr>
        <p:txBody>
          <a:bodyPr vert="horz" wrap="square" lIns="0" tIns="0" rIns="0" bIns="0" rtlCol="0">
            <a:noAutofit/>
          </a:bodyPr>
          <a:lstStyle/>
          <a:p>
            <a:pPr marL="12700">
              <a:lnSpc>
                <a:spcPct val="100000"/>
              </a:lnSpc>
            </a:pPr>
            <a:r>
              <a:rPr sz="1800" dirty="0" smtClean="0">
                <a:latin typeface="Arial"/>
                <a:cs typeface="Arial"/>
              </a:rPr>
              <a:t>H</a:t>
            </a:r>
            <a:endParaRPr sz="1800">
              <a:latin typeface="Arial"/>
              <a:cs typeface="Arial"/>
            </a:endParaRPr>
          </a:p>
        </p:txBody>
      </p:sp>
      <p:sp>
        <p:nvSpPr>
          <p:cNvPr id="4" name="object 4"/>
          <p:cNvSpPr/>
          <p:nvPr/>
        </p:nvSpPr>
        <p:spPr>
          <a:xfrm>
            <a:off x="6781800" y="1143000"/>
            <a:ext cx="457200" cy="293369"/>
          </a:xfrm>
          <a:custGeom>
            <a:avLst/>
            <a:gdLst/>
            <a:ahLst/>
            <a:cxnLst/>
            <a:rect l="l" t="t" r="r" b="b"/>
            <a:pathLst>
              <a:path w="457200" h="293369">
                <a:moveTo>
                  <a:pt x="457200" y="190499"/>
                </a:moveTo>
                <a:lnTo>
                  <a:pt x="450570" y="144738"/>
                </a:lnTo>
                <a:lnTo>
                  <a:pt x="431729" y="102978"/>
                </a:lnTo>
                <a:lnTo>
                  <a:pt x="402251" y="66546"/>
                </a:lnTo>
                <a:lnTo>
                  <a:pt x="363711" y="36771"/>
                </a:lnTo>
                <a:lnTo>
                  <a:pt x="317682" y="14978"/>
                </a:lnTo>
                <a:lnTo>
                  <a:pt x="265738" y="2494"/>
                </a:lnTo>
                <a:lnTo>
                  <a:pt x="228600" y="0"/>
                </a:lnTo>
                <a:lnTo>
                  <a:pt x="209921" y="631"/>
                </a:lnTo>
                <a:lnTo>
                  <a:pt x="156545" y="9717"/>
                </a:lnTo>
                <a:lnTo>
                  <a:pt x="108414" y="28554"/>
                </a:lnTo>
                <a:lnTo>
                  <a:pt x="67151" y="55816"/>
                </a:lnTo>
                <a:lnTo>
                  <a:pt x="34374" y="90176"/>
                </a:lnTo>
                <a:lnTo>
                  <a:pt x="11704" y="130308"/>
                </a:lnTo>
                <a:lnTo>
                  <a:pt x="761" y="174883"/>
                </a:lnTo>
                <a:lnTo>
                  <a:pt x="0" y="190500"/>
                </a:lnTo>
                <a:lnTo>
                  <a:pt x="761" y="206219"/>
                </a:lnTo>
                <a:lnTo>
                  <a:pt x="11704" y="250984"/>
                </a:lnTo>
                <a:lnTo>
                  <a:pt x="34374" y="291161"/>
                </a:lnTo>
                <a:lnTo>
                  <a:pt x="36170" y="293369"/>
                </a:lnTo>
                <a:lnTo>
                  <a:pt x="421218" y="293369"/>
                </a:lnTo>
                <a:lnTo>
                  <a:pt x="445568" y="250984"/>
                </a:lnTo>
                <a:lnTo>
                  <a:pt x="456443" y="206219"/>
                </a:lnTo>
                <a:lnTo>
                  <a:pt x="457200" y="190499"/>
                </a:lnTo>
                <a:close/>
              </a:path>
            </a:pathLst>
          </a:custGeom>
          <a:solidFill>
            <a:srgbClr val="FEE5FF"/>
          </a:solidFill>
        </p:spPr>
        <p:txBody>
          <a:bodyPr wrap="square" lIns="0" tIns="0" rIns="0" bIns="0" rtlCol="0">
            <a:noAutofit/>
          </a:bodyPr>
          <a:lstStyle/>
          <a:p>
            <a:endParaRPr/>
          </a:p>
        </p:txBody>
      </p:sp>
      <p:sp>
        <p:nvSpPr>
          <p:cNvPr id="5" name="object 5"/>
          <p:cNvSpPr/>
          <p:nvPr/>
        </p:nvSpPr>
        <p:spPr>
          <a:xfrm>
            <a:off x="6775704" y="1137551"/>
            <a:ext cx="470153" cy="298818"/>
          </a:xfrm>
          <a:custGeom>
            <a:avLst/>
            <a:gdLst/>
            <a:ahLst/>
            <a:cxnLst/>
            <a:rect l="l" t="t" r="r" b="b"/>
            <a:pathLst>
              <a:path w="470153" h="298818">
                <a:moveTo>
                  <a:pt x="470154" y="195948"/>
                </a:moveTo>
                <a:lnTo>
                  <a:pt x="460460" y="142663"/>
                </a:lnTo>
                <a:lnTo>
                  <a:pt x="430265" y="86293"/>
                </a:lnTo>
                <a:lnTo>
                  <a:pt x="385146" y="44019"/>
                </a:lnTo>
                <a:lnTo>
                  <a:pt x="329370" y="15841"/>
                </a:lnTo>
                <a:lnTo>
                  <a:pt x="267199" y="1757"/>
                </a:lnTo>
                <a:lnTo>
                  <a:pt x="235048" y="0"/>
                </a:lnTo>
                <a:lnTo>
                  <a:pt x="202898" y="1765"/>
                </a:lnTo>
                <a:lnTo>
                  <a:pt x="140731" y="15862"/>
                </a:lnTo>
                <a:lnTo>
                  <a:pt x="84964" y="44048"/>
                </a:lnTo>
                <a:lnTo>
                  <a:pt x="39859" y="86320"/>
                </a:lnTo>
                <a:lnTo>
                  <a:pt x="9682" y="142676"/>
                </a:lnTo>
                <a:lnTo>
                  <a:pt x="0" y="196710"/>
                </a:lnTo>
                <a:lnTo>
                  <a:pt x="1524" y="216522"/>
                </a:lnTo>
                <a:lnTo>
                  <a:pt x="3048" y="226428"/>
                </a:lnTo>
                <a:lnTo>
                  <a:pt x="13244" y="259781"/>
                </a:lnTo>
                <a:lnTo>
                  <a:pt x="28173" y="289355"/>
                </a:lnTo>
                <a:lnTo>
                  <a:pt x="35176" y="298818"/>
                </a:lnTo>
                <a:lnTo>
                  <a:pt x="435222" y="298818"/>
                </a:lnTo>
                <a:lnTo>
                  <a:pt x="440630" y="291704"/>
                </a:lnTo>
                <a:lnTo>
                  <a:pt x="455408" y="263254"/>
                </a:lnTo>
                <a:lnTo>
                  <a:pt x="465435" y="231329"/>
                </a:lnTo>
                <a:lnTo>
                  <a:pt x="470154" y="195948"/>
                </a:lnTo>
                <a:close/>
              </a:path>
            </a:pathLst>
          </a:custGeom>
          <a:noFill/>
          <a:ln>
            <a:solidFill>
              <a:schemeClr val="accent1">
                <a:shade val="50000"/>
              </a:schemeClr>
            </a:solidFill>
          </a:ln>
        </p:spPr>
        <p:txBody>
          <a:bodyPr wrap="square" lIns="0" tIns="0" rIns="0" bIns="0" rtlCol="0">
            <a:noAutofit/>
          </a:bodyPr>
          <a:lstStyle/>
          <a:p>
            <a:endParaRPr/>
          </a:p>
        </p:txBody>
      </p:sp>
      <p:sp>
        <p:nvSpPr>
          <p:cNvPr id="6" name="object 6"/>
          <p:cNvSpPr txBox="1"/>
          <p:nvPr/>
        </p:nvSpPr>
        <p:spPr>
          <a:xfrm>
            <a:off x="6921500" y="1190244"/>
            <a:ext cx="178435" cy="285115"/>
          </a:xfrm>
          <a:prstGeom prst="rect">
            <a:avLst/>
          </a:prstGeom>
        </p:spPr>
        <p:txBody>
          <a:bodyPr vert="horz" wrap="square" lIns="0" tIns="0" rIns="0" bIns="0" rtlCol="0">
            <a:noAutofit/>
          </a:bodyPr>
          <a:lstStyle/>
          <a:p>
            <a:pPr marL="12700">
              <a:lnSpc>
                <a:spcPct val="100000"/>
              </a:lnSpc>
            </a:pPr>
            <a:r>
              <a:rPr sz="1800" dirty="0" smtClean="0">
                <a:latin typeface="Arial"/>
                <a:cs typeface="Arial"/>
              </a:rPr>
              <a:t>A</a:t>
            </a:r>
            <a:endParaRPr sz="1800" dirty="0">
              <a:latin typeface="Arial"/>
              <a:cs typeface="Arial"/>
            </a:endParaRPr>
          </a:p>
        </p:txBody>
      </p:sp>
      <p:sp>
        <p:nvSpPr>
          <p:cNvPr id="7" name="object 7"/>
          <p:cNvSpPr/>
          <p:nvPr/>
        </p:nvSpPr>
        <p:spPr>
          <a:xfrm>
            <a:off x="457200" y="1436369"/>
            <a:ext cx="9144000" cy="979170"/>
          </a:xfrm>
          <a:custGeom>
            <a:avLst/>
            <a:gdLst/>
            <a:ahLst/>
            <a:cxnLst/>
            <a:rect l="l" t="t" r="r" b="b"/>
            <a:pathLst>
              <a:path w="9144000" h="979170">
                <a:moveTo>
                  <a:pt x="0" y="0"/>
                </a:moveTo>
                <a:lnTo>
                  <a:pt x="0" y="979170"/>
                </a:lnTo>
                <a:lnTo>
                  <a:pt x="9144000" y="979169"/>
                </a:lnTo>
                <a:lnTo>
                  <a:pt x="9144000" y="0"/>
                </a:lnTo>
                <a:lnTo>
                  <a:pt x="0" y="0"/>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5181600" y="1524000"/>
            <a:ext cx="762000" cy="762000"/>
          </a:xfrm>
          <a:custGeom>
            <a:avLst/>
            <a:gdLst/>
            <a:ahLst/>
            <a:cxnLst/>
            <a:rect l="l" t="t" r="r" b="b"/>
            <a:pathLst>
              <a:path w="762000" h="762000">
                <a:moveTo>
                  <a:pt x="762000" y="761999"/>
                </a:moveTo>
                <a:lnTo>
                  <a:pt x="380999" y="0"/>
                </a:lnTo>
                <a:lnTo>
                  <a:pt x="0" y="762000"/>
                </a:lnTo>
                <a:lnTo>
                  <a:pt x="762000" y="761999"/>
                </a:lnTo>
                <a:close/>
              </a:path>
            </a:pathLst>
          </a:custGeom>
          <a:solidFill>
            <a:srgbClr val="C2F35F"/>
          </a:solidFill>
        </p:spPr>
        <p:txBody>
          <a:bodyPr wrap="square" lIns="0" tIns="0" rIns="0" bIns="0" rtlCol="0">
            <a:noAutofit/>
          </a:bodyPr>
          <a:lstStyle/>
          <a:p>
            <a:endParaRPr/>
          </a:p>
        </p:txBody>
      </p:sp>
      <p:sp>
        <p:nvSpPr>
          <p:cNvPr id="9" name="object 9"/>
          <p:cNvSpPr/>
          <p:nvPr/>
        </p:nvSpPr>
        <p:spPr>
          <a:xfrm>
            <a:off x="5171694" y="1510283"/>
            <a:ext cx="782574" cy="782574"/>
          </a:xfrm>
          <a:custGeom>
            <a:avLst/>
            <a:gdLst/>
            <a:ahLst/>
            <a:cxnLst/>
            <a:rect l="l" t="t" r="r" b="b"/>
            <a:pathLst>
              <a:path w="782574" h="782574">
                <a:moveTo>
                  <a:pt x="782574" y="782574"/>
                </a:moveTo>
                <a:lnTo>
                  <a:pt x="390905" y="0"/>
                </a:lnTo>
                <a:lnTo>
                  <a:pt x="0" y="782574"/>
                </a:lnTo>
                <a:lnTo>
                  <a:pt x="9905" y="782574"/>
                </a:lnTo>
                <a:lnTo>
                  <a:pt x="9905" y="769620"/>
                </a:lnTo>
                <a:lnTo>
                  <a:pt x="20574" y="769620"/>
                </a:lnTo>
                <a:lnTo>
                  <a:pt x="385571" y="39624"/>
                </a:lnTo>
                <a:lnTo>
                  <a:pt x="385571" y="16764"/>
                </a:lnTo>
                <a:lnTo>
                  <a:pt x="397002" y="16764"/>
                </a:lnTo>
                <a:lnTo>
                  <a:pt x="397002" y="39624"/>
                </a:lnTo>
                <a:lnTo>
                  <a:pt x="762000" y="769620"/>
                </a:lnTo>
                <a:lnTo>
                  <a:pt x="771906" y="769620"/>
                </a:lnTo>
                <a:lnTo>
                  <a:pt x="771906" y="782574"/>
                </a:lnTo>
                <a:lnTo>
                  <a:pt x="782574" y="782574"/>
                </a:lnTo>
                <a:close/>
              </a:path>
              <a:path w="782574" h="782574">
                <a:moveTo>
                  <a:pt x="20574" y="769620"/>
                </a:moveTo>
                <a:lnTo>
                  <a:pt x="9905" y="769620"/>
                </a:lnTo>
                <a:lnTo>
                  <a:pt x="16002" y="778764"/>
                </a:lnTo>
                <a:lnTo>
                  <a:pt x="20574" y="769620"/>
                </a:lnTo>
                <a:close/>
              </a:path>
              <a:path w="782574" h="782574">
                <a:moveTo>
                  <a:pt x="771906" y="782574"/>
                </a:moveTo>
                <a:lnTo>
                  <a:pt x="771906" y="769620"/>
                </a:lnTo>
                <a:lnTo>
                  <a:pt x="766572" y="778764"/>
                </a:lnTo>
                <a:lnTo>
                  <a:pt x="762000" y="769620"/>
                </a:lnTo>
                <a:lnTo>
                  <a:pt x="20574" y="769620"/>
                </a:lnTo>
                <a:lnTo>
                  <a:pt x="16002" y="778764"/>
                </a:lnTo>
                <a:lnTo>
                  <a:pt x="9905" y="769620"/>
                </a:lnTo>
                <a:lnTo>
                  <a:pt x="9905" y="782574"/>
                </a:lnTo>
                <a:lnTo>
                  <a:pt x="771906" y="782574"/>
                </a:lnTo>
                <a:close/>
              </a:path>
              <a:path w="782574" h="782574">
                <a:moveTo>
                  <a:pt x="397002" y="16764"/>
                </a:moveTo>
                <a:lnTo>
                  <a:pt x="385571" y="16764"/>
                </a:lnTo>
                <a:lnTo>
                  <a:pt x="391286" y="28194"/>
                </a:lnTo>
                <a:lnTo>
                  <a:pt x="397002" y="16764"/>
                </a:lnTo>
                <a:close/>
              </a:path>
              <a:path w="782574" h="782574">
                <a:moveTo>
                  <a:pt x="391286" y="28194"/>
                </a:moveTo>
                <a:lnTo>
                  <a:pt x="385571" y="16764"/>
                </a:lnTo>
                <a:lnTo>
                  <a:pt x="385571" y="39624"/>
                </a:lnTo>
                <a:lnTo>
                  <a:pt x="391286" y="28194"/>
                </a:lnTo>
                <a:close/>
              </a:path>
              <a:path w="782574" h="782574">
                <a:moveTo>
                  <a:pt x="397002" y="39624"/>
                </a:moveTo>
                <a:lnTo>
                  <a:pt x="397002" y="16764"/>
                </a:lnTo>
                <a:lnTo>
                  <a:pt x="391286" y="28194"/>
                </a:lnTo>
                <a:lnTo>
                  <a:pt x="397002" y="39624"/>
                </a:lnTo>
                <a:close/>
              </a:path>
              <a:path w="782574" h="782574">
                <a:moveTo>
                  <a:pt x="771906" y="769620"/>
                </a:moveTo>
                <a:lnTo>
                  <a:pt x="762000" y="769620"/>
                </a:lnTo>
                <a:lnTo>
                  <a:pt x="766572" y="778764"/>
                </a:lnTo>
                <a:lnTo>
                  <a:pt x="771906" y="769620"/>
                </a:lnTo>
                <a:close/>
              </a:path>
            </a:pathLst>
          </a:custGeom>
          <a:solidFill>
            <a:srgbClr val="000000"/>
          </a:solidFill>
        </p:spPr>
        <p:txBody>
          <a:bodyPr wrap="square" lIns="0" tIns="0" rIns="0" bIns="0" rtlCol="0">
            <a:noAutofit/>
          </a:bodyPr>
          <a:lstStyle/>
          <a:p>
            <a:endParaRPr/>
          </a:p>
        </p:txBody>
      </p:sp>
      <p:sp>
        <p:nvSpPr>
          <p:cNvPr id="10" name="object 10"/>
          <p:cNvSpPr/>
          <p:nvPr/>
        </p:nvSpPr>
        <p:spPr>
          <a:xfrm>
            <a:off x="3943350" y="1524000"/>
            <a:ext cx="3238500" cy="0"/>
          </a:xfrm>
          <a:custGeom>
            <a:avLst/>
            <a:gdLst/>
            <a:ahLst/>
            <a:cxnLst/>
            <a:rect l="l" t="t" r="r" b="b"/>
            <a:pathLst>
              <a:path w="3238500">
                <a:moveTo>
                  <a:pt x="3238500" y="0"/>
                </a:moveTo>
                <a:lnTo>
                  <a:pt x="0" y="0"/>
                </a:lnTo>
              </a:path>
            </a:pathLst>
          </a:custGeom>
          <a:ln w="39370">
            <a:solidFill>
              <a:srgbClr val="000000"/>
            </a:solidFill>
          </a:ln>
        </p:spPr>
        <p:txBody>
          <a:bodyPr wrap="square" lIns="0" tIns="0" rIns="0" bIns="0" rtlCol="0">
            <a:noAutofit/>
          </a:bodyPr>
          <a:lstStyle/>
          <a:p>
            <a:endParaRPr/>
          </a:p>
        </p:txBody>
      </p:sp>
      <p:sp>
        <p:nvSpPr>
          <p:cNvPr id="11" name="object 11"/>
          <p:cNvSpPr/>
          <p:nvPr/>
        </p:nvSpPr>
        <p:spPr>
          <a:xfrm>
            <a:off x="3956303" y="1436369"/>
            <a:ext cx="6096" cy="87630"/>
          </a:xfrm>
          <a:custGeom>
            <a:avLst/>
            <a:gdLst/>
            <a:ahLst/>
            <a:cxnLst/>
            <a:rect l="l" t="t" r="r" b="b"/>
            <a:pathLst>
              <a:path w="6096" h="87630">
                <a:moveTo>
                  <a:pt x="0" y="0"/>
                </a:moveTo>
                <a:lnTo>
                  <a:pt x="0" y="87630"/>
                </a:lnTo>
                <a:lnTo>
                  <a:pt x="6096" y="87630"/>
                </a:lnTo>
                <a:lnTo>
                  <a:pt x="6096" y="0"/>
                </a:lnTo>
                <a:lnTo>
                  <a:pt x="0" y="0"/>
                </a:lnTo>
                <a:close/>
              </a:path>
            </a:pathLst>
          </a:custGeom>
          <a:solidFill>
            <a:srgbClr val="65EAED"/>
          </a:solidFill>
        </p:spPr>
        <p:txBody>
          <a:bodyPr wrap="square" lIns="0" tIns="0" rIns="0" bIns="0" rtlCol="0">
            <a:noAutofit/>
          </a:bodyPr>
          <a:lstStyle/>
          <a:p>
            <a:endParaRPr/>
          </a:p>
        </p:txBody>
      </p:sp>
      <p:sp>
        <p:nvSpPr>
          <p:cNvPr id="12" name="object 12"/>
          <p:cNvSpPr/>
          <p:nvPr/>
        </p:nvSpPr>
        <p:spPr>
          <a:xfrm>
            <a:off x="3956303" y="1436369"/>
            <a:ext cx="470153" cy="94487"/>
          </a:xfrm>
          <a:custGeom>
            <a:avLst/>
            <a:gdLst/>
            <a:ahLst/>
            <a:cxnLst/>
            <a:rect l="l" t="t" r="r" b="b"/>
            <a:pathLst>
              <a:path w="470153" h="94487">
                <a:moveTo>
                  <a:pt x="0" y="94487"/>
                </a:moveTo>
                <a:lnTo>
                  <a:pt x="0" y="0"/>
                </a:lnTo>
                <a:lnTo>
                  <a:pt x="470153" y="0"/>
                </a:lnTo>
                <a:lnTo>
                  <a:pt x="470153" y="94487"/>
                </a:lnTo>
                <a:lnTo>
                  <a:pt x="0" y="94487"/>
                </a:lnTo>
                <a:close/>
              </a:path>
            </a:pathLst>
          </a:custGeom>
          <a:solidFill>
            <a:srgbClr val="000000"/>
          </a:solidFill>
        </p:spPr>
        <p:txBody>
          <a:bodyPr wrap="square" lIns="0" tIns="0" rIns="0" bIns="0" rtlCol="0">
            <a:noAutofit/>
          </a:bodyPr>
          <a:lstStyle/>
          <a:p>
            <a:endParaRPr/>
          </a:p>
        </p:txBody>
      </p:sp>
      <p:sp>
        <p:nvSpPr>
          <p:cNvPr id="13" name="object 13"/>
          <p:cNvSpPr/>
          <p:nvPr/>
        </p:nvSpPr>
        <p:spPr>
          <a:xfrm>
            <a:off x="6817970" y="1436369"/>
            <a:ext cx="385047" cy="87630"/>
          </a:xfrm>
          <a:custGeom>
            <a:avLst/>
            <a:gdLst/>
            <a:ahLst/>
            <a:cxnLst/>
            <a:rect l="l" t="t" r="r" b="b"/>
            <a:pathLst>
              <a:path w="385047" h="87630">
                <a:moveTo>
                  <a:pt x="385047" y="0"/>
                </a:moveTo>
                <a:lnTo>
                  <a:pt x="0" y="0"/>
                </a:lnTo>
                <a:lnTo>
                  <a:pt x="8086" y="9942"/>
                </a:lnTo>
                <a:lnTo>
                  <a:pt x="19031" y="21394"/>
                </a:lnTo>
                <a:lnTo>
                  <a:pt x="57646" y="51078"/>
                </a:lnTo>
                <a:lnTo>
                  <a:pt x="103668" y="72759"/>
                </a:lnTo>
                <a:lnTo>
                  <a:pt x="155476" y="85155"/>
                </a:lnTo>
                <a:lnTo>
                  <a:pt x="192429" y="87630"/>
                </a:lnTo>
                <a:lnTo>
                  <a:pt x="211210" y="87003"/>
                </a:lnTo>
                <a:lnTo>
                  <a:pt x="264776" y="77986"/>
                </a:lnTo>
                <a:lnTo>
                  <a:pt x="312952" y="59257"/>
                </a:lnTo>
                <a:lnTo>
                  <a:pt x="354163" y="32099"/>
                </a:lnTo>
                <a:lnTo>
                  <a:pt x="385047" y="0"/>
                </a:lnTo>
                <a:close/>
              </a:path>
            </a:pathLst>
          </a:custGeom>
          <a:solidFill>
            <a:srgbClr val="FEE5FF"/>
          </a:solidFill>
        </p:spPr>
        <p:txBody>
          <a:bodyPr wrap="square" lIns="0" tIns="0" rIns="0" bIns="0" rtlCol="0">
            <a:noAutofit/>
          </a:bodyPr>
          <a:lstStyle/>
          <a:p>
            <a:endParaRPr/>
          </a:p>
        </p:txBody>
      </p:sp>
      <p:sp>
        <p:nvSpPr>
          <p:cNvPr id="14" name="object 14"/>
          <p:cNvSpPr/>
          <p:nvPr/>
        </p:nvSpPr>
        <p:spPr>
          <a:xfrm>
            <a:off x="6810880" y="1436370"/>
            <a:ext cx="400046" cy="93260"/>
          </a:xfrm>
          <a:custGeom>
            <a:avLst/>
            <a:gdLst/>
            <a:ahLst/>
            <a:cxnLst/>
            <a:rect l="l" t="t" r="r" b="b"/>
            <a:pathLst>
              <a:path w="400046" h="93260">
                <a:moveTo>
                  <a:pt x="400046" y="0"/>
                </a:moveTo>
                <a:lnTo>
                  <a:pt x="384127" y="0"/>
                </a:lnTo>
                <a:lnTo>
                  <a:pt x="371065" y="15537"/>
                </a:lnTo>
                <a:lnTo>
                  <a:pt x="349161" y="34584"/>
                </a:lnTo>
                <a:lnTo>
                  <a:pt x="297853" y="62919"/>
                </a:lnTo>
                <a:lnTo>
                  <a:pt x="239868" y="78186"/>
                </a:lnTo>
                <a:lnTo>
                  <a:pt x="209621" y="80895"/>
                </a:lnTo>
                <a:lnTo>
                  <a:pt x="179201" y="80311"/>
                </a:lnTo>
                <a:lnTo>
                  <a:pt x="119845" y="69222"/>
                </a:lnTo>
                <a:lnTo>
                  <a:pt x="65791" y="44849"/>
                </a:lnTo>
                <a:lnTo>
                  <a:pt x="21034" y="7119"/>
                </a:lnTo>
                <a:lnTo>
                  <a:pt x="15777" y="0"/>
                </a:lnTo>
                <a:lnTo>
                  <a:pt x="0" y="0"/>
                </a:lnTo>
                <a:lnTo>
                  <a:pt x="34819" y="38421"/>
                </a:lnTo>
                <a:lnTo>
                  <a:pt x="88875" y="71406"/>
                </a:lnTo>
                <a:lnTo>
                  <a:pt x="150703" y="89634"/>
                </a:lnTo>
                <a:lnTo>
                  <a:pt x="183137" y="93260"/>
                </a:lnTo>
                <a:lnTo>
                  <a:pt x="215841" y="93249"/>
                </a:lnTo>
                <a:lnTo>
                  <a:pt x="279824" y="82394"/>
                </a:lnTo>
                <a:lnTo>
                  <a:pt x="338193" y="57211"/>
                </a:lnTo>
                <a:lnTo>
                  <a:pt x="386483" y="17844"/>
                </a:lnTo>
                <a:lnTo>
                  <a:pt x="400046" y="0"/>
                </a:lnTo>
                <a:close/>
              </a:path>
            </a:pathLst>
          </a:custGeom>
          <a:solidFill>
            <a:srgbClr val="000000"/>
          </a:solidFill>
        </p:spPr>
        <p:txBody>
          <a:bodyPr wrap="square" lIns="0" tIns="0" rIns="0" bIns="0" rtlCol="0">
            <a:noAutofit/>
          </a:bodyPr>
          <a:lstStyle/>
          <a:p>
            <a:endParaRPr/>
          </a:p>
        </p:txBody>
      </p:sp>
      <p:sp>
        <p:nvSpPr>
          <p:cNvPr id="15" name="object 15"/>
          <p:cNvSpPr/>
          <p:nvPr/>
        </p:nvSpPr>
        <p:spPr>
          <a:xfrm>
            <a:off x="4800600" y="3200400"/>
            <a:ext cx="457200" cy="194310"/>
          </a:xfrm>
          <a:custGeom>
            <a:avLst/>
            <a:gdLst/>
            <a:ahLst/>
            <a:cxnLst/>
            <a:rect l="l" t="t" r="r" b="b"/>
            <a:pathLst>
              <a:path w="457200" h="194310">
                <a:moveTo>
                  <a:pt x="457200" y="190499"/>
                </a:moveTo>
                <a:lnTo>
                  <a:pt x="450570" y="144738"/>
                </a:lnTo>
                <a:lnTo>
                  <a:pt x="431729" y="102978"/>
                </a:lnTo>
                <a:lnTo>
                  <a:pt x="402251" y="66546"/>
                </a:lnTo>
                <a:lnTo>
                  <a:pt x="363711" y="36771"/>
                </a:lnTo>
                <a:lnTo>
                  <a:pt x="317682" y="14978"/>
                </a:lnTo>
                <a:lnTo>
                  <a:pt x="265738" y="2494"/>
                </a:lnTo>
                <a:lnTo>
                  <a:pt x="228600" y="0"/>
                </a:lnTo>
                <a:lnTo>
                  <a:pt x="209921" y="631"/>
                </a:lnTo>
                <a:lnTo>
                  <a:pt x="156545" y="9717"/>
                </a:lnTo>
                <a:lnTo>
                  <a:pt x="108414" y="28554"/>
                </a:lnTo>
                <a:lnTo>
                  <a:pt x="67151" y="55816"/>
                </a:lnTo>
                <a:lnTo>
                  <a:pt x="34374" y="90176"/>
                </a:lnTo>
                <a:lnTo>
                  <a:pt x="11704" y="130308"/>
                </a:lnTo>
                <a:lnTo>
                  <a:pt x="761" y="174883"/>
                </a:lnTo>
                <a:lnTo>
                  <a:pt x="0" y="190500"/>
                </a:lnTo>
                <a:lnTo>
                  <a:pt x="184" y="194310"/>
                </a:lnTo>
                <a:lnTo>
                  <a:pt x="457016" y="194310"/>
                </a:lnTo>
                <a:lnTo>
                  <a:pt x="457200" y="190499"/>
                </a:lnTo>
                <a:close/>
              </a:path>
            </a:pathLst>
          </a:custGeom>
          <a:solidFill>
            <a:srgbClr val="FEE5FF"/>
          </a:solidFill>
        </p:spPr>
        <p:txBody>
          <a:bodyPr wrap="square" lIns="0" tIns="0" rIns="0" bIns="0" rtlCol="0">
            <a:noAutofit/>
          </a:bodyPr>
          <a:lstStyle/>
          <a:p>
            <a:endParaRPr/>
          </a:p>
        </p:txBody>
      </p:sp>
      <p:sp>
        <p:nvSpPr>
          <p:cNvPr id="16" name="object 16"/>
          <p:cNvSpPr/>
          <p:nvPr/>
        </p:nvSpPr>
        <p:spPr>
          <a:xfrm>
            <a:off x="4794503" y="3194951"/>
            <a:ext cx="470153" cy="199758"/>
          </a:xfrm>
          <a:custGeom>
            <a:avLst/>
            <a:gdLst/>
            <a:ahLst/>
            <a:cxnLst/>
            <a:rect l="l" t="t" r="r" b="b"/>
            <a:pathLst>
              <a:path w="470153" h="199758">
                <a:moveTo>
                  <a:pt x="470154" y="195948"/>
                </a:moveTo>
                <a:lnTo>
                  <a:pt x="460460" y="142663"/>
                </a:lnTo>
                <a:lnTo>
                  <a:pt x="430265" y="86293"/>
                </a:lnTo>
                <a:lnTo>
                  <a:pt x="385146" y="44019"/>
                </a:lnTo>
                <a:lnTo>
                  <a:pt x="329370" y="15841"/>
                </a:lnTo>
                <a:lnTo>
                  <a:pt x="267199" y="1757"/>
                </a:lnTo>
                <a:lnTo>
                  <a:pt x="235048" y="0"/>
                </a:lnTo>
                <a:lnTo>
                  <a:pt x="202898" y="1765"/>
                </a:lnTo>
                <a:lnTo>
                  <a:pt x="140731" y="15862"/>
                </a:lnTo>
                <a:lnTo>
                  <a:pt x="84964" y="44048"/>
                </a:lnTo>
                <a:lnTo>
                  <a:pt x="39859" y="86320"/>
                </a:lnTo>
                <a:lnTo>
                  <a:pt x="9682" y="142676"/>
                </a:lnTo>
                <a:lnTo>
                  <a:pt x="0" y="196710"/>
                </a:lnTo>
                <a:lnTo>
                  <a:pt x="234" y="199758"/>
                </a:lnTo>
                <a:lnTo>
                  <a:pt x="469645" y="199758"/>
                </a:lnTo>
                <a:lnTo>
                  <a:pt x="470154" y="195948"/>
                </a:lnTo>
                <a:close/>
              </a:path>
            </a:pathLst>
          </a:custGeom>
          <a:solidFill>
            <a:srgbClr val="000000"/>
          </a:solidFill>
        </p:spPr>
        <p:txBody>
          <a:bodyPr wrap="square" lIns="0" tIns="0" rIns="0" bIns="0" rtlCol="0">
            <a:noAutofit/>
          </a:bodyPr>
          <a:lstStyle/>
          <a:p>
            <a:endParaRPr/>
          </a:p>
        </p:txBody>
      </p:sp>
      <p:sp>
        <p:nvSpPr>
          <p:cNvPr id="17" name="object 17"/>
          <p:cNvSpPr/>
          <p:nvPr/>
        </p:nvSpPr>
        <p:spPr>
          <a:xfrm>
            <a:off x="5944176" y="3153917"/>
            <a:ext cx="506153" cy="240792"/>
          </a:xfrm>
          <a:custGeom>
            <a:avLst/>
            <a:gdLst/>
            <a:ahLst/>
            <a:cxnLst/>
            <a:rect l="l" t="t" r="r" b="b"/>
            <a:pathLst>
              <a:path w="506153" h="240792">
                <a:moveTo>
                  <a:pt x="506153" y="84581"/>
                </a:moveTo>
                <a:lnTo>
                  <a:pt x="44381" y="0"/>
                </a:lnTo>
                <a:lnTo>
                  <a:pt x="0" y="240792"/>
                </a:lnTo>
                <a:lnTo>
                  <a:pt x="477361" y="240792"/>
                </a:lnTo>
                <a:lnTo>
                  <a:pt x="506153" y="84581"/>
                </a:lnTo>
                <a:close/>
              </a:path>
            </a:pathLst>
          </a:custGeom>
          <a:solidFill>
            <a:srgbClr val="000000"/>
          </a:solidFill>
        </p:spPr>
        <p:txBody>
          <a:bodyPr wrap="square" lIns="0" tIns="0" rIns="0" bIns="0" rtlCol="0">
            <a:noAutofit/>
          </a:bodyPr>
          <a:lstStyle/>
          <a:p>
            <a:endParaRPr/>
          </a:p>
        </p:txBody>
      </p:sp>
      <p:sp>
        <p:nvSpPr>
          <p:cNvPr id="18" name="object 18"/>
          <p:cNvSpPr/>
          <p:nvPr/>
        </p:nvSpPr>
        <p:spPr>
          <a:xfrm>
            <a:off x="6116916" y="3301746"/>
            <a:ext cx="143674" cy="92963"/>
          </a:xfrm>
          <a:custGeom>
            <a:avLst/>
            <a:gdLst/>
            <a:ahLst/>
            <a:cxnLst/>
            <a:rect l="l" t="t" r="r" b="b"/>
            <a:pathLst>
              <a:path w="143674" h="92963">
                <a:moveTo>
                  <a:pt x="38518" y="3810"/>
                </a:moveTo>
                <a:lnTo>
                  <a:pt x="17182" y="0"/>
                </a:lnTo>
                <a:lnTo>
                  <a:pt x="0" y="92963"/>
                </a:lnTo>
                <a:lnTo>
                  <a:pt x="21824" y="92963"/>
                </a:lnTo>
                <a:lnTo>
                  <a:pt x="22516" y="89154"/>
                </a:lnTo>
                <a:lnTo>
                  <a:pt x="26326" y="89846"/>
                </a:lnTo>
                <a:lnTo>
                  <a:pt x="26326" y="70104"/>
                </a:lnTo>
                <a:lnTo>
                  <a:pt x="38518" y="3810"/>
                </a:lnTo>
                <a:close/>
              </a:path>
              <a:path w="143674" h="92963">
                <a:moveTo>
                  <a:pt x="143674" y="22860"/>
                </a:moveTo>
                <a:lnTo>
                  <a:pt x="122338" y="19050"/>
                </a:lnTo>
                <a:lnTo>
                  <a:pt x="110146" y="85344"/>
                </a:lnTo>
                <a:lnTo>
                  <a:pt x="26326" y="70104"/>
                </a:lnTo>
                <a:lnTo>
                  <a:pt x="26326" y="89846"/>
                </a:lnTo>
                <a:lnTo>
                  <a:pt x="43470" y="92963"/>
                </a:lnTo>
                <a:lnTo>
                  <a:pt x="130778" y="92963"/>
                </a:lnTo>
                <a:lnTo>
                  <a:pt x="143674" y="22860"/>
                </a:lnTo>
                <a:close/>
              </a:path>
            </a:pathLst>
          </a:custGeom>
          <a:solidFill>
            <a:srgbClr val="000000"/>
          </a:solidFill>
        </p:spPr>
        <p:txBody>
          <a:bodyPr wrap="square" lIns="0" tIns="0" rIns="0" bIns="0" rtlCol="0">
            <a:noAutofit/>
          </a:bodyPr>
          <a:lstStyle/>
          <a:p>
            <a:endParaRPr/>
          </a:p>
        </p:txBody>
      </p:sp>
      <p:sp>
        <p:nvSpPr>
          <p:cNvPr id="19" name="object 19"/>
          <p:cNvSpPr/>
          <p:nvPr/>
        </p:nvSpPr>
        <p:spPr>
          <a:xfrm>
            <a:off x="2171700" y="2724150"/>
            <a:ext cx="76200" cy="628650"/>
          </a:xfrm>
          <a:custGeom>
            <a:avLst/>
            <a:gdLst/>
            <a:ahLst/>
            <a:cxnLst/>
            <a:rect l="l" t="t" r="r" b="b"/>
            <a:pathLst>
              <a:path w="76200" h="628650">
                <a:moveTo>
                  <a:pt x="76200" y="552450"/>
                </a:moveTo>
                <a:lnTo>
                  <a:pt x="0" y="552450"/>
                </a:lnTo>
                <a:lnTo>
                  <a:pt x="19050" y="590550"/>
                </a:lnTo>
                <a:lnTo>
                  <a:pt x="19050" y="571500"/>
                </a:lnTo>
                <a:lnTo>
                  <a:pt x="57150" y="571500"/>
                </a:lnTo>
                <a:lnTo>
                  <a:pt x="57150" y="590550"/>
                </a:lnTo>
                <a:lnTo>
                  <a:pt x="76200" y="552450"/>
                </a:lnTo>
                <a:close/>
              </a:path>
              <a:path w="76200" h="628650">
                <a:moveTo>
                  <a:pt x="57150" y="552450"/>
                </a:moveTo>
                <a:lnTo>
                  <a:pt x="57149" y="0"/>
                </a:lnTo>
                <a:lnTo>
                  <a:pt x="19049" y="0"/>
                </a:lnTo>
                <a:lnTo>
                  <a:pt x="19050" y="552450"/>
                </a:lnTo>
                <a:lnTo>
                  <a:pt x="57150" y="552450"/>
                </a:lnTo>
                <a:close/>
              </a:path>
              <a:path w="76200" h="628650">
                <a:moveTo>
                  <a:pt x="57150" y="590550"/>
                </a:moveTo>
                <a:lnTo>
                  <a:pt x="57150" y="571500"/>
                </a:lnTo>
                <a:lnTo>
                  <a:pt x="19050" y="571500"/>
                </a:lnTo>
                <a:lnTo>
                  <a:pt x="19050" y="590550"/>
                </a:lnTo>
                <a:lnTo>
                  <a:pt x="38100" y="628650"/>
                </a:lnTo>
                <a:lnTo>
                  <a:pt x="57150" y="590550"/>
                </a:lnTo>
                <a:close/>
              </a:path>
            </a:pathLst>
          </a:custGeom>
          <a:solidFill>
            <a:srgbClr val="000000"/>
          </a:solidFill>
        </p:spPr>
        <p:txBody>
          <a:bodyPr wrap="square" lIns="0" tIns="0" rIns="0" bIns="0" rtlCol="0">
            <a:noAutofit/>
          </a:bodyPr>
          <a:lstStyle/>
          <a:p>
            <a:endParaRPr/>
          </a:p>
        </p:txBody>
      </p:sp>
      <p:sp>
        <p:nvSpPr>
          <p:cNvPr id="20" name="object 20"/>
          <p:cNvSpPr/>
          <p:nvPr/>
        </p:nvSpPr>
        <p:spPr>
          <a:xfrm>
            <a:off x="8801100" y="2647950"/>
            <a:ext cx="76200" cy="628650"/>
          </a:xfrm>
          <a:custGeom>
            <a:avLst/>
            <a:gdLst/>
            <a:ahLst/>
            <a:cxnLst/>
            <a:rect l="l" t="t" r="r" b="b"/>
            <a:pathLst>
              <a:path w="76200" h="628650">
                <a:moveTo>
                  <a:pt x="76200" y="552450"/>
                </a:moveTo>
                <a:lnTo>
                  <a:pt x="0" y="552450"/>
                </a:lnTo>
                <a:lnTo>
                  <a:pt x="19050" y="590550"/>
                </a:lnTo>
                <a:lnTo>
                  <a:pt x="19050" y="571500"/>
                </a:lnTo>
                <a:lnTo>
                  <a:pt x="57150" y="571500"/>
                </a:lnTo>
                <a:lnTo>
                  <a:pt x="57150" y="590550"/>
                </a:lnTo>
                <a:lnTo>
                  <a:pt x="76200" y="552450"/>
                </a:lnTo>
                <a:close/>
              </a:path>
              <a:path w="76200" h="628650">
                <a:moveTo>
                  <a:pt x="57150" y="552450"/>
                </a:moveTo>
                <a:lnTo>
                  <a:pt x="57150" y="0"/>
                </a:lnTo>
                <a:lnTo>
                  <a:pt x="19050" y="0"/>
                </a:lnTo>
                <a:lnTo>
                  <a:pt x="19050" y="552450"/>
                </a:lnTo>
                <a:lnTo>
                  <a:pt x="57150" y="552450"/>
                </a:lnTo>
                <a:close/>
              </a:path>
              <a:path w="76200" h="628650">
                <a:moveTo>
                  <a:pt x="57150" y="590550"/>
                </a:moveTo>
                <a:lnTo>
                  <a:pt x="57150" y="571500"/>
                </a:lnTo>
                <a:lnTo>
                  <a:pt x="19050" y="571500"/>
                </a:lnTo>
                <a:lnTo>
                  <a:pt x="19050" y="590550"/>
                </a:lnTo>
                <a:lnTo>
                  <a:pt x="38100" y="628650"/>
                </a:lnTo>
                <a:lnTo>
                  <a:pt x="57150" y="590550"/>
                </a:lnTo>
                <a:close/>
              </a:path>
            </a:pathLst>
          </a:custGeom>
          <a:solidFill>
            <a:srgbClr val="000000"/>
          </a:solidFill>
        </p:spPr>
        <p:txBody>
          <a:bodyPr wrap="square" lIns="0" tIns="0" rIns="0" bIns="0" rtlCol="0">
            <a:noAutofit/>
          </a:bodyPr>
          <a:lstStyle/>
          <a:p>
            <a:endParaRPr/>
          </a:p>
        </p:txBody>
      </p:sp>
      <p:sp>
        <p:nvSpPr>
          <p:cNvPr id="21" name="object 21"/>
          <p:cNvSpPr/>
          <p:nvPr/>
        </p:nvSpPr>
        <p:spPr>
          <a:xfrm>
            <a:off x="3706090" y="3810000"/>
            <a:ext cx="512618" cy="563879"/>
          </a:xfrm>
          <a:custGeom>
            <a:avLst/>
            <a:gdLst/>
            <a:ahLst/>
            <a:cxnLst/>
            <a:rect l="l" t="t" r="r" b="b"/>
            <a:pathLst>
              <a:path w="512618" h="563879">
                <a:moveTo>
                  <a:pt x="512618" y="563879"/>
                </a:moveTo>
                <a:lnTo>
                  <a:pt x="256309" y="0"/>
                </a:lnTo>
                <a:lnTo>
                  <a:pt x="0" y="563879"/>
                </a:lnTo>
                <a:lnTo>
                  <a:pt x="512618" y="563879"/>
                </a:lnTo>
                <a:close/>
              </a:path>
            </a:pathLst>
          </a:custGeom>
          <a:solidFill>
            <a:srgbClr val="C2F35F"/>
          </a:solidFill>
        </p:spPr>
        <p:txBody>
          <a:bodyPr wrap="square" lIns="0" tIns="0" rIns="0" bIns="0" rtlCol="0">
            <a:noAutofit/>
          </a:bodyPr>
          <a:lstStyle/>
          <a:p>
            <a:endParaRPr/>
          </a:p>
        </p:txBody>
      </p:sp>
      <p:sp>
        <p:nvSpPr>
          <p:cNvPr id="22" name="object 22"/>
          <p:cNvSpPr/>
          <p:nvPr/>
        </p:nvSpPr>
        <p:spPr>
          <a:xfrm>
            <a:off x="3699769" y="3794759"/>
            <a:ext cx="525773" cy="579120"/>
          </a:xfrm>
          <a:custGeom>
            <a:avLst/>
            <a:gdLst/>
            <a:ahLst/>
            <a:cxnLst/>
            <a:rect l="l" t="t" r="r" b="b"/>
            <a:pathLst>
              <a:path w="525773" h="579120">
                <a:moveTo>
                  <a:pt x="525773" y="579120"/>
                </a:moveTo>
                <a:lnTo>
                  <a:pt x="262630" y="0"/>
                </a:lnTo>
                <a:lnTo>
                  <a:pt x="0" y="579120"/>
                </a:lnTo>
                <a:lnTo>
                  <a:pt x="13802" y="579120"/>
                </a:lnTo>
                <a:lnTo>
                  <a:pt x="257296" y="43434"/>
                </a:lnTo>
                <a:lnTo>
                  <a:pt x="257296" y="18288"/>
                </a:lnTo>
                <a:lnTo>
                  <a:pt x="268726" y="18288"/>
                </a:lnTo>
                <a:lnTo>
                  <a:pt x="268726" y="43434"/>
                </a:lnTo>
                <a:lnTo>
                  <a:pt x="512219" y="579120"/>
                </a:lnTo>
                <a:lnTo>
                  <a:pt x="525773" y="579120"/>
                </a:lnTo>
                <a:close/>
              </a:path>
              <a:path w="525773" h="579120">
                <a:moveTo>
                  <a:pt x="268726" y="18288"/>
                </a:moveTo>
                <a:lnTo>
                  <a:pt x="257296" y="18288"/>
                </a:lnTo>
                <a:lnTo>
                  <a:pt x="263011" y="30861"/>
                </a:lnTo>
                <a:lnTo>
                  <a:pt x="268726" y="18288"/>
                </a:lnTo>
                <a:close/>
              </a:path>
              <a:path w="525773" h="579120">
                <a:moveTo>
                  <a:pt x="263011" y="30861"/>
                </a:moveTo>
                <a:lnTo>
                  <a:pt x="257296" y="18288"/>
                </a:lnTo>
                <a:lnTo>
                  <a:pt x="257296" y="43434"/>
                </a:lnTo>
                <a:lnTo>
                  <a:pt x="263011" y="30861"/>
                </a:lnTo>
                <a:close/>
              </a:path>
              <a:path w="525773" h="579120">
                <a:moveTo>
                  <a:pt x="268726" y="43434"/>
                </a:moveTo>
                <a:lnTo>
                  <a:pt x="268726" y="18288"/>
                </a:lnTo>
                <a:lnTo>
                  <a:pt x="263011" y="30861"/>
                </a:lnTo>
                <a:lnTo>
                  <a:pt x="268726" y="43434"/>
                </a:lnTo>
                <a:close/>
              </a:path>
            </a:pathLst>
          </a:custGeom>
          <a:solidFill>
            <a:srgbClr val="000000"/>
          </a:solidFill>
        </p:spPr>
        <p:txBody>
          <a:bodyPr wrap="square" lIns="0" tIns="0" rIns="0" bIns="0" rtlCol="0">
            <a:noAutofit/>
          </a:bodyPr>
          <a:lstStyle/>
          <a:p>
            <a:endParaRPr/>
          </a:p>
        </p:txBody>
      </p:sp>
      <p:sp>
        <p:nvSpPr>
          <p:cNvPr id="23" name="object 23"/>
          <p:cNvSpPr/>
          <p:nvPr/>
        </p:nvSpPr>
        <p:spPr>
          <a:xfrm>
            <a:off x="2036064" y="3560064"/>
            <a:ext cx="3243834" cy="500634"/>
          </a:xfrm>
          <a:custGeom>
            <a:avLst/>
            <a:gdLst/>
            <a:ahLst/>
            <a:cxnLst/>
            <a:rect l="l" t="t" r="r" b="b"/>
            <a:pathLst>
              <a:path w="3243833" h="500634">
                <a:moveTo>
                  <a:pt x="3243834" y="38100"/>
                </a:moveTo>
                <a:lnTo>
                  <a:pt x="3238500" y="0"/>
                </a:lnTo>
                <a:lnTo>
                  <a:pt x="0" y="462534"/>
                </a:lnTo>
                <a:lnTo>
                  <a:pt x="5334" y="500634"/>
                </a:lnTo>
                <a:lnTo>
                  <a:pt x="3243834" y="38100"/>
                </a:lnTo>
                <a:close/>
              </a:path>
            </a:pathLst>
          </a:custGeom>
          <a:solidFill>
            <a:srgbClr val="000000"/>
          </a:solidFill>
        </p:spPr>
        <p:txBody>
          <a:bodyPr wrap="square" lIns="0" tIns="0" rIns="0" bIns="0" rtlCol="0">
            <a:noAutofit/>
          </a:bodyPr>
          <a:lstStyle/>
          <a:p>
            <a:endParaRPr/>
          </a:p>
        </p:txBody>
      </p:sp>
      <p:sp>
        <p:nvSpPr>
          <p:cNvPr id="24" name="object 24"/>
          <p:cNvSpPr/>
          <p:nvPr/>
        </p:nvSpPr>
        <p:spPr>
          <a:xfrm>
            <a:off x="1946910" y="3454146"/>
            <a:ext cx="824483" cy="636269"/>
          </a:xfrm>
          <a:custGeom>
            <a:avLst/>
            <a:gdLst/>
            <a:ahLst/>
            <a:cxnLst/>
            <a:rect l="l" t="t" r="r" b="b"/>
            <a:pathLst>
              <a:path w="824483" h="636269">
                <a:moveTo>
                  <a:pt x="824484" y="528065"/>
                </a:moveTo>
                <a:lnTo>
                  <a:pt x="748284" y="0"/>
                </a:lnTo>
                <a:lnTo>
                  <a:pt x="0" y="108203"/>
                </a:lnTo>
                <a:lnTo>
                  <a:pt x="76962" y="636269"/>
                </a:lnTo>
                <a:lnTo>
                  <a:pt x="824484" y="528065"/>
                </a:lnTo>
                <a:close/>
              </a:path>
            </a:pathLst>
          </a:custGeom>
          <a:solidFill>
            <a:srgbClr val="65EAED"/>
          </a:solidFill>
        </p:spPr>
        <p:txBody>
          <a:bodyPr wrap="square" lIns="0" tIns="0" rIns="0" bIns="0" rtlCol="0">
            <a:noAutofit/>
          </a:bodyPr>
          <a:lstStyle/>
          <a:p>
            <a:endParaRPr/>
          </a:p>
        </p:txBody>
      </p:sp>
      <p:sp>
        <p:nvSpPr>
          <p:cNvPr id="25" name="object 25"/>
          <p:cNvSpPr/>
          <p:nvPr/>
        </p:nvSpPr>
        <p:spPr>
          <a:xfrm>
            <a:off x="1940051" y="3446526"/>
            <a:ext cx="838962" cy="650748"/>
          </a:xfrm>
          <a:custGeom>
            <a:avLst/>
            <a:gdLst/>
            <a:ahLst/>
            <a:cxnLst/>
            <a:rect l="l" t="t" r="r" b="b"/>
            <a:pathLst>
              <a:path w="838962" h="650748">
                <a:moveTo>
                  <a:pt x="838962" y="541019"/>
                </a:moveTo>
                <a:lnTo>
                  <a:pt x="760476" y="0"/>
                </a:lnTo>
                <a:lnTo>
                  <a:pt x="0" y="110489"/>
                </a:lnTo>
                <a:lnTo>
                  <a:pt x="8381" y="168187"/>
                </a:lnTo>
                <a:lnTo>
                  <a:pt x="8382" y="122681"/>
                </a:lnTo>
                <a:lnTo>
                  <a:pt x="13716" y="115061"/>
                </a:lnTo>
                <a:lnTo>
                  <a:pt x="14683" y="121763"/>
                </a:lnTo>
                <a:lnTo>
                  <a:pt x="748284" y="14826"/>
                </a:lnTo>
                <a:lnTo>
                  <a:pt x="748284" y="8381"/>
                </a:lnTo>
                <a:lnTo>
                  <a:pt x="755904" y="13715"/>
                </a:lnTo>
                <a:lnTo>
                  <a:pt x="755904" y="60665"/>
                </a:lnTo>
                <a:lnTo>
                  <a:pt x="824269" y="529747"/>
                </a:lnTo>
                <a:lnTo>
                  <a:pt x="830580" y="528827"/>
                </a:lnTo>
                <a:lnTo>
                  <a:pt x="830580" y="542229"/>
                </a:lnTo>
                <a:lnTo>
                  <a:pt x="838962" y="541019"/>
                </a:lnTo>
                <a:close/>
              </a:path>
              <a:path w="838962" h="650748">
                <a:moveTo>
                  <a:pt x="14683" y="121763"/>
                </a:moveTo>
                <a:lnTo>
                  <a:pt x="13716" y="115061"/>
                </a:lnTo>
                <a:lnTo>
                  <a:pt x="8382" y="122681"/>
                </a:lnTo>
                <a:lnTo>
                  <a:pt x="14683" y="121763"/>
                </a:lnTo>
                <a:close/>
              </a:path>
              <a:path w="838962" h="650748">
                <a:moveTo>
                  <a:pt x="89020" y="636924"/>
                </a:moveTo>
                <a:lnTo>
                  <a:pt x="14683" y="121763"/>
                </a:lnTo>
                <a:lnTo>
                  <a:pt x="8382" y="122681"/>
                </a:lnTo>
                <a:lnTo>
                  <a:pt x="8381" y="168187"/>
                </a:lnTo>
                <a:lnTo>
                  <a:pt x="78486" y="650747"/>
                </a:lnTo>
                <a:lnTo>
                  <a:pt x="83058" y="650088"/>
                </a:lnTo>
                <a:lnTo>
                  <a:pt x="83058" y="637793"/>
                </a:lnTo>
                <a:lnTo>
                  <a:pt x="89020" y="636924"/>
                </a:lnTo>
                <a:close/>
              </a:path>
              <a:path w="838962" h="650748">
                <a:moveTo>
                  <a:pt x="89916" y="643127"/>
                </a:moveTo>
                <a:lnTo>
                  <a:pt x="89020" y="636924"/>
                </a:lnTo>
                <a:lnTo>
                  <a:pt x="83058" y="637793"/>
                </a:lnTo>
                <a:lnTo>
                  <a:pt x="89916" y="643127"/>
                </a:lnTo>
                <a:close/>
              </a:path>
              <a:path w="838962" h="650748">
                <a:moveTo>
                  <a:pt x="89916" y="649098"/>
                </a:moveTo>
                <a:lnTo>
                  <a:pt x="89916" y="643127"/>
                </a:lnTo>
                <a:lnTo>
                  <a:pt x="83058" y="637793"/>
                </a:lnTo>
                <a:lnTo>
                  <a:pt x="83058" y="650088"/>
                </a:lnTo>
                <a:lnTo>
                  <a:pt x="89916" y="649098"/>
                </a:lnTo>
                <a:close/>
              </a:path>
              <a:path w="838962" h="650748">
                <a:moveTo>
                  <a:pt x="830580" y="542229"/>
                </a:moveTo>
                <a:lnTo>
                  <a:pt x="830580" y="528827"/>
                </a:lnTo>
                <a:lnTo>
                  <a:pt x="825246" y="536447"/>
                </a:lnTo>
                <a:lnTo>
                  <a:pt x="824269" y="529747"/>
                </a:lnTo>
                <a:lnTo>
                  <a:pt x="89020" y="636924"/>
                </a:lnTo>
                <a:lnTo>
                  <a:pt x="89916" y="643127"/>
                </a:lnTo>
                <a:lnTo>
                  <a:pt x="89916" y="649098"/>
                </a:lnTo>
                <a:lnTo>
                  <a:pt x="830580" y="542229"/>
                </a:lnTo>
                <a:close/>
              </a:path>
              <a:path w="838962" h="650748">
                <a:moveTo>
                  <a:pt x="755904" y="13715"/>
                </a:moveTo>
                <a:lnTo>
                  <a:pt x="748284" y="8381"/>
                </a:lnTo>
                <a:lnTo>
                  <a:pt x="749203" y="14692"/>
                </a:lnTo>
                <a:lnTo>
                  <a:pt x="755904" y="13715"/>
                </a:lnTo>
                <a:close/>
              </a:path>
              <a:path w="838962" h="650748">
                <a:moveTo>
                  <a:pt x="749203" y="14692"/>
                </a:moveTo>
                <a:lnTo>
                  <a:pt x="748284" y="8381"/>
                </a:lnTo>
                <a:lnTo>
                  <a:pt x="748284" y="14826"/>
                </a:lnTo>
                <a:lnTo>
                  <a:pt x="749203" y="14692"/>
                </a:lnTo>
                <a:close/>
              </a:path>
              <a:path w="838962" h="650748">
                <a:moveTo>
                  <a:pt x="755904" y="60665"/>
                </a:moveTo>
                <a:lnTo>
                  <a:pt x="755904" y="13715"/>
                </a:lnTo>
                <a:lnTo>
                  <a:pt x="749203" y="14692"/>
                </a:lnTo>
                <a:lnTo>
                  <a:pt x="755904" y="60665"/>
                </a:lnTo>
                <a:close/>
              </a:path>
              <a:path w="838962" h="650748">
                <a:moveTo>
                  <a:pt x="830580" y="528827"/>
                </a:moveTo>
                <a:lnTo>
                  <a:pt x="824269" y="529747"/>
                </a:lnTo>
                <a:lnTo>
                  <a:pt x="825246" y="536447"/>
                </a:lnTo>
                <a:lnTo>
                  <a:pt x="830580" y="528827"/>
                </a:lnTo>
                <a:close/>
              </a:path>
            </a:pathLst>
          </a:custGeom>
          <a:solidFill>
            <a:srgbClr val="000000"/>
          </a:solidFill>
        </p:spPr>
        <p:txBody>
          <a:bodyPr wrap="square" lIns="0" tIns="0" rIns="0" bIns="0" rtlCol="0">
            <a:noAutofit/>
          </a:bodyPr>
          <a:lstStyle/>
          <a:p>
            <a:endParaRPr/>
          </a:p>
        </p:txBody>
      </p:sp>
      <p:sp>
        <p:nvSpPr>
          <p:cNvPr id="26" name="object 26"/>
          <p:cNvSpPr/>
          <p:nvPr/>
        </p:nvSpPr>
        <p:spPr>
          <a:xfrm>
            <a:off x="2283714" y="3685794"/>
            <a:ext cx="150876" cy="180594"/>
          </a:xfrm>
          <a:custGeom>
            <a:avLst/>
            <a:gdLst/>
            <a:ahLst/>
            <a:cxnLst/>
            <a:rect l="l" t="t" r="r" b="b"/>
            <a:pathLst>
              <a:path w="150876" h="180594">
                <a:moveTo>
                  <a:pt x="115824" y="88724"/>
                </a:moveTo>
                <a:lnTo>
                  <a:pt x="115824" y="69342"/>
                </a:lnTo>
                <a:lnTo>
                  <a:pt x="31242" y="81534"/>
                </a:lnTo>
                <a:lnTo>
                  <a:pt x="22098" y="15240"/>
                </a:lnTo>
                <a:lnTo>
                  <a:pt x="0" y="18288"/>
                </a:lnTo>
                <a:lnTo>
                  <a:pt x="23622" y="180594"/>
                </a:lnTo>
                <a:lnTo>
                  <a:pt x="34290" y="178689"/>
                </a:lnTo>
                <a:lnTo>
                  <a:pt x="34290" y="100584"/>
                </a:lnTo>
                <a:lnTo>
                  <a:pt x="115824" y="88724"/>
                </a:lnTo>
                <a:close/>
              </a:path>
              <a:path w="150876" h="180594">
                <a:moveTo>
                  <a:pt x="44958" y="176784"/>
                </a:moveTo>
                <a:lnTo>
                  <a:pt x="34290" y="100584"/>
                </a:lnTo>
                <a:lnTo>
                  <a:pt x="34290" y="178689"/>
                </a:lnTo>
                <a:lnTo>
                  <a:pt x="44958" y="176784"/>
                </a:lnTo>
                <a:close/>
              </a:path>
              <a:path w="150876" h="180594">
                <a:moveTo>
                  <a:pt x="150876" y="161544"/>
                </a:moveTo>
                <a:lnTo>
                  <a:pt x="127254" y="0"/>
                </a:lnTo>
                <a:lnTo>
                  <a:pt x="105918" y="3048"/>
                </a:lnTo>
                <a:lnTo>
                  <a:pt x="115824" y="69342"/>
                </a:lnTo>
                <a:lnTo>
                  <a:pt x="115824" y="88724"/>
                </a:lnTo>
                <a:lnTo>
                  <a:pt x="118110" y="88392"/>
                </a:lnTo>
                <a:lnTo>
                  <a:pt x="129540" y="164592"/>
                </a:lnTo>
                <a:lnTo>
                  <a:pt x="150876" y="161544"/>
                </a:lnTo>
                <a:close/>
              </a:path>
            </a:pathLst>
          </a:custGeom>
          <a:solidFill>
            <a:srgbClr val="000000"/>
          </a:solidFill>
        </p:spPr>
        <p:txBody>
          <a:bodyPr wrap="square" lIns="0" tIns="0" rIns="0" bIns="0" rtlCol="0">
            <a:noAutofit/>
          </a:bodyPr>
          <a:lstStyle/>
          <a:p>
            <a:endParaRPr/>
          </a:p>
        </p:txBody>
      </p:sp>
      <p:sp>
        <p:nvSpPr>
          <p:cNvPr id="27" name="object 27"/>
          <p:cNvSpPr/>
          <p:nvPr/>
        </p:nvSpPr>
        <p:spPr>
          <a:xfrm>
            <a:off x="4800784" y="3394709"/>
            <a:ext cx="456832" cy="186690"/>
          </a:xfrm>
          <a:custGeom>
            <a:avLst/>
            <a:gdLst/>
            <a:ahLst/>
            <a:cxnLst/>
            <a:rect l="l" t="t" r="r" b="b"/>
            <a:pathLst>
              <a:path w="456832" h="186690">
                <a:moveTo>
                  <a:pt x="456832" y="0"/>
                </a:moveTo>
                <a:lnTo>
                  <a:pt x="0" y="0"/>
                </a:lnTo>
                <a:lnTo>
                  <a:pt x="576" y="11909"/>
                </a:lnTo>
                <a:lnTo>
                  <a:pt x="2821" y="27262"/>
                </a:lnTo>
                <a:lnTo>
                  <a:pt x="17853" y="70639"/>
                </a:lnTo>
                <a:lnTo>
                  <a:pt x="44072" y="109002"/>
                </a:lnTo>
                <a:lnTo>
                  <a:pt x="79858" y="141069"/>
                </a:lnTo>
                <a:lnTo>
                  <a:pt x="123590" y="165560"/>
                </a:lnTo>
                <a:lnTo>
                  <a:pt x="173650" y="181194"/>
                </a:lnTo>
                <a:lnTo>
                  <a:pt x="228415" y="186690"/>
                </a:lnTo>
                <a:lnTo>
                  <a:pt x="247196" y="186063"/>
                </a:lnTo>
                <a:lnTo>
                  <a:pt x="300762" y="177046"/>
                </a:lnTo>
                <a:lnTo>
                  <a:pt x="348938" y="158317"/>
                </a:lnTo>
                <a:lnTo>
                  <a:pt x="390149" y="131159"/>
                </a:lnTo>
                <a:lnTo>
                  <a:pt x="422823" y="96851"/>
                </a:lnTo>
                <a:lnTo>
                  <a:pt x="445384" y="56674"/>
                </a:lnTo>
                <a:lnTo>
                  <a:pt x="456259" y="11909"/>
                </a:lnTo>
                <a:lnTo>
                  <a:pt x="456832" y="0"/>
                </a:lnTo>
                <a:close/>
              </a:path>
            </a:pathLst>
          </a:custGeom>
          <a:solidFill>
            <a:srgbClr val="FEE5FF"/>
          </a:solidFill>
        </p:spPr>
        <p:txBody>
          <a:bodyPr wrap="square" lIns="0" tIns="0" rIns="0" bIns="0" rtlCol="0">
            <a:noAutofit/>
          </a:bodyPr>
          <a:lstStyle/>
          <a:p>
            <a:endParaRPr/>
          </a:p>
        </p:txBody>
      </p:sp>
      <p:sp>
        <p:nvSpPr>
          <p:cNvPr id="28" name="object 28"/>
          <p:cNvSpPr/>
          <p:nvPr/>
        </p:nvSpPr>
        <p:spPr>
          <a:xfrm>
            <a:off x="4794738" y="3394709"/>
            <a:ext cx="469411" cy="192320"/>
          </a:xfrm>
          <a:custGeom>
            <a:avLst/>
            <a:gdLst/>
            <a:ahLst/>
            <a:cxnLst/>
            <a:rect l="l" t="t" r="r" b="b"/>
            <a:pathLst>
              <a:path w="469411" h="192320">
                <a:moveTo>
                  <a:pt x="469411" y="0"/>
                </a:moveTo>
                <a:lnTo>
                  <a:pt x="0" y="0"/>
                </a:lnTo>
                <a:lnTo>
                  <a:pt x="1289" y="16763"/>
                </a:lnTo>
                <a:lnTo>
                  <a:pt x="2813" y="26669"/>
                </a:lnTo>
                <a:lnTo>
                  <a:pt x="27938" y="89597"/>
                </a:lnTo>
                <a:lnTo>
                  <a:pt x="69761" y="137481"/>
                </a:lnTo>
                <a:lnTo>
                  <a:pt x="123817" y="170466"/>
                </a:lnTo>
                <a:lnTo>
                  <a:pt x="185645" y="188694"/>
                </a:lnTo>
                <a:lnTo>
                  <a:pt x="218079" y="192320"/>
                </a:lnTo>
                <a:lnTo>
                  <a:pt x="250782" y="192309"/>
                </a:lnTo>
                <a:lnTo>
                  <a:pt x="314766" y="181454"/>
                </a:lnTo>
                <a:lnTo>
                  <a:pt x="373134" y="156271"/>
                </a:lnTo>
                <a:lnTo>
                  <a:pt x="421424" y="116904"/>
                </a:lnTo>
                <a:lnTo>
                  <a:pt x="455173" y="63496"/>
                </a:lnTo>
                <a:lnTo>
                  <a:pt x="469411" y="0"/>
                </a:lnTo>
                <a:close/>
              </a:path>
            </a:pathLst>
          </a:custGeom>
          <a:solidFill>
            <a:srgbClr val="000000"/>
          </a:solidFill>
        </p:spPr>
        <p:txBody>
          <a:bodyPr wrap="square" lIns="0" tIns="0" rIns="0" bIns="0" rtlCol="0">
            <a:noAutofit/>
          </a:bodyPr>
          <a:lstStyle/>
          <a:p>
            <a:endParaRPr/>
          </a:p>
        </p:txBody>
      </p:sp>
      <p:sp>
        <p:nvSpPr>
          <p:cNvPr id="29" name="object 29"/>
          <p:cNvSpPr/>
          <p:nvPr/>
        </p:nvSpPr>
        <p:spPr>
          <a:xfrm>
            <a:off x="6665421" y="3810000"/>
            <a:ext cx="461356" cy="563879"/>
          </a:xfrm>
          <a:custGeom>
            <a:avLst/>
            <a:gdLst/>
            <a:ahLst/>
            <a:cxnLst/>
            <a:rect l="l" t="t" r="r" b="b"/>
            <a:pathLst>
              <a:path w="461356" h="563879">
                <a:moveTo>
                  <a:pt x="461356" y="563879"/>
                </a:moveTo>
                <a:lnTo>
                  <a:pt x="230678" y="0"/>
                </a:lnTo>
                <a:lnTo>
                  <a:pt x="0" y="563879"/>
                </a:lnTo>
                <a:lnTo>
                  <a:pt x="461356" y="563879"/>
                </a:lnTo>
                <a:close/>
              </a:path>
            </a:pathLst>
          </a:custGeom>
          <a:solidFill>
            <a:srgbClr val="C2F35F"/>
          </a:solidFill>
        </p:spPr>
        <p:txBody>
          <a:bodyPr wrap="square" lIns="0" tIns="0" rIns="0" bIns="0" rtlCol="0">
            <a:noAutofit/>
          </a:bodyPr>
          <a:lstStyle/>
          <a:p>
            <a:endParaRPr/>
          </a:p>
        </p:txBody>
      </p:sp>
      <p:sp>
        <p:nvSpPr>
          <p:cNvPr id="30" name="object 30"/>
          <p:cNvSpPr/>
          <p:nvPr/>
        </p:nvSpPr>
        <p:spPr>
          <a:xfrm>
            <a:off x="6658913" y="3793235"/>
            <a:ext cx="474885" cy="580644"/>
          </a:xfrm>
          <a:custGeom>
            <a:avLst/>
            <a:gdLst/>
            <a:ahLst/>
            <a:cxnLst/>
            <a:rect l="l" t="t" r="r" b="b"/>
            <a:pathLst>
              <a:path w="474885" h="580644">
                <a:moveTo>
                  <a:pt x="474885" y="580644"/>
                </a:moveTo>
                <a:lnTo>
                  <a:pt x="237186" y="0"/>
                </a:lnTo>
                <a:lnTo>
                  <a:pt x="0" y="580644"/>
                </a:lnTo>
                <a:lnTo>
                  <a:pt x="13850" y="580644"/>
                </a:lnTo>
                <a:lnTo>
                  <a:pt x="231852" y="47752"/>
                </a:lnTo>
                <a:lnTo>
                  <a:pt x="231852" y="19812"/>
                </a:lnTo>
                <a:lnTo>
                  <a:pt x="243282" y="19812"/>
                </a:lnTo>
                <a:lnTo>
                  <a:pt x="243282" y="47752"/>
                </a:lnTo>
                <a:lnTo>
                  <a:pt x="461283" y="580644"/>
                </a:lnTo>
                <a:lnTo>
                  <a:pt x="474885" y="580644"/>
                </a:lnTo>
                <a:close/>
              </a:path>
              <a:path w="474885" h="580644">
                <a:moveTo>
                  <a:pt x="243282" y="19812"/>
                </a:moveTo>
                <a:lnTo>
                  <a:pt x="231852" y="19812"/>
                </a:lnTo>
                <a:lnTo>
                  <a:pt x="237567" y="33782"/>
                </a:lnTo>
                <a:lnTo>
                  <a:pt x="243282" y="19812"/>
                </a:lnTo>
                <a:close/>
              </a:path>
              <a:path w="474885" h="580644">
                <a:moveTo>
                  <a:pt x="237567" y="33782"/>
                </a:moveTo>
                <a:lnTo>
                  <a:pt x="231852" y="19812"/>
                </a:lnTo>
                <a:lnTo>
                  <a:pt x="231852" y="47752"/>
                </a:lnTo>
                <a:lnTo>
                  <a:pt x="237567" y="33782"/>
                </a:lnTo>
                <a:close/>
              </a:path>
              <a:path w="474885" h="580644">
                <a:moveTo>
                  <a:pt x="243282" y="47752"/>
                </a:moveTo>
                <a:lnTo>
                  <a:pt x="243282" y="19812"/>
                </a:lnTo>
                <a:lnTo>
                  <a:pt x="237567" y="33782"/>
                </a:lnTo>
                <a:lnTo>
                  <a:pt x="243282" y="47752"/>
                </a:lnTo>
                <a:close/>
              </a:path>
            </a:pathLst>
          </a:custGeom>
          <a:solidFill>
            <a:srgbClr val="000000"/>
          </a:solidFill>
        </p:spPr>
        <p:txBody>
          <a:bodyPr wrap="square" lIns="0" tIns="0" rIns="0" bIns="0" rtlCol="0">
            <a:noAutofit/>
          </a:bodyPr>
          <a:lstStyle/>
          <a:p>
            <a:endParaRPr/>
          </a:p>
        </p:txBody>
      </p:sp>
      <p:sp>
        <p:nvSpPr>
          <p:cNvPr id="31" name="object 31"/>
          <p:cNvSpPr/>
          <p:nvPr/>
        </p:nvSpPr>
        <p:spPr>
          <a:xfrm>
            <a:off x="5845302" y="3559302"/>
            <a:ext cx="3169157" cy="730757"/>
          </a:xfrm>
          <a:custGeom>
            <a:avLst/>
            <a:gdLst/>
            <a:ahLst/>
            <a:cxnLst/>
            <a:rect l="l" t="t" r="r" b="b"/>
            <a:pathLst>
              <a:path w="3169157" h="730757">
                <a:moveTo>
                  <a:pt x="3169158" y="693419"/>
                </a:moveTo>
                <a:lnTo>
                  <a:pt x="7620" y="0"/>
                </a:lnTo>
                <a:lnTo>
                  <a:pt x="0" y="37338"/>
                </a:lnTo>
                <a:lnTo>
                  <a:pt x="3161538" y="730757"/>
                </a:lnTo>
                <a:lnTo>
                  <a:pt x="3169158" y="693419"/>
                </a:lnTo>
                <a:close/>
              </a:path>
            </a:pathLst>
          </a:custGeom>
          <a:solidFill>
            <a:srgbClr val="000000"/>
          </a:solidFill>
        </p:spPr>
        <p:txBody>
          <a:bodyPr wrap="square" lIns="0" tIns="0" rIns="0" bIns="0" rtlCol="0">
            <a:noAutofit/>
          </a:bodyPr>
          <a:lstStyle/>
          <a:p>
            <a:endParaRPr/>
          </a:p>
        </p:txBody>
      </p:sp>
      <p:sp>
        <p:nvSpPr>
          <p:cNvPr id="32" name="object 32"/>
          <p:cNvSpPr/>
          <p:nvPr/>
        </p:nvSpPr>
        <p:spPr>
          <a:xfrm>
            <a:off x="5916929" y="3394710"/>
            <a:ext cx="504608" cy="232409"/>
          </a:xfrm>
          <a:custGeom>
            <a:avLst/>
            <a:gdLst/>
            <a:ahLst/>
            <a:cxnLst/>
            <a:rect l="l" t="t" r="r" b="b"/>
            <a:pathLst>
              <a:path w="504608" h="232409">
                <a:moveTo>
                  <a:pt x="504608" y="0"/>
                </a:moveTo>
                <a:lnTo>
                  <a:pt x="27246" y="0"/>
                </a:lnTo>
                <a:lnTo>
                  <a:pt x="0" y="147827"/>
                </a:lnTo>
                <a:lnTo>
                  <a:pt x="461771" y="232409"/>
                </a:lnTo>
                <a:lnTo>
                  <a:pt x="504608" y="0"/>
                </a:lnTo>
                <a:close/>
              </a:path>
            </a:pathLst>
          </a:custGeom>
          <a:solidFill>
            <a:srgbClr val="000000"/>
          </a:solidFill>
        </p:spPr>
        <p:txBody>
          <a:bodyPr wrap="square" lIns="0" tIns="0" rIns="0" bIns="0" rtlCol="0">
            <a:noAutofit/>
          </a:bodyPr>
          <a:lstStyle/>
          <a:p>
            <a:endParaRPr/>
          </a:p>
        </p:txBody>
      </p:sp>
      <p:sp>
        <p:nvSpPr>
          <p:cNvPr id="33" name="object 33"/>
          <p:cNvSpPr/>
          <p:nvPr/>
        </p:nvSpPr>
        <p:spPr>
          <a:xfrm>
            <a:off x="6160387" y="3394709"/>
            <a:ext cx="87307" cy="91440"/>
          </a:xfrm>
          <a:custGeom>
            <a:avLst/>
            <a:gdLst/>
            <a:ahLst/>
            <a:cxnLst/>
            <a:rect l="l" t="t" r="r" b="b"/>
            <a:pathLst>
              <a:path w="87307" h="91440">
                <a:moveTo>
                  <a:pt x="87307" y="0"/>
                </a:moveTo>
                <a:lnTo>
                  <a:pt x="0" y="0"/>
                </a:lnTo>
                <a:lnTo>
                  <a:pt x="62866" y="11430"/>
                </a:lnTo>
                <a:lnTo>
                  <a:pt x="62866" y="90079"/>
                </a:lnTo>
                <a:lnTo>
                  <a:pt x="70486" y="91440"/>
                </a:lnTo>
                <a:lnTo>
                  <a:pt x="87307" y="0"/>
                </a:lnTo>
                <a:close/>
              </a:path>
              <a:path w="87307" h="91440">
                <a:moveTo>
                  <a:pt x="62866" y="90079"/>
                </a:moveTo>
                <a:lnTo>
                  <a:pt x="62866" y="11430"/>
                </a:lnTo>
                <a:lnTo>
                  <a:pt x="49150" y="87630"/>
                </a:lnTo>
                <a:lnTo>
                  <a:pt x="62866" y="90079"/>
                </a:lnTo>
                <a:close/>
              </a:path>
            </a:pathLst>
          </a:custGeom>
          <a:solidFill>
            <a:srgbClr val="000000"/>
          </a:solidFill>
        </p:spPr>
        <p:txBody>
          <a:bodyPr wrap="square" lIns="0" tIns="0" rIns="0" bIns="0" rtlCol="0">
            <a:noAutofit/>
          </a:bodyPr>
          <a:lstStyle/>
          <a:p>
            <a:endParaRPr/>
          </a:p>
        </p:txBody>
      </p:sp>
      <p:sp>
        <p:nvSpPr>
          <p:cNvPr id="34" name="object 34"/>
          <p:cNvSpPr/>
          <p:nvPr/>
        </p:nvSpPr>
        <p:spPr>
          <a:xfrm>
            <a:off x="8458200" y="3429000"/>
            <a:ext cx="762000" cy="762000"/>
          </a:xfrm>
          <a:custGeom>
            <a:avLst/>
            <a:gdLst/>
            <a:ahLst/>
            <a:cxnLst/>
            <a:rect l="l" t="t" r="r" b="b"/>
            <a:pathLst>
              <a:path w="762000" h="762000">
                <a:moveTo>
                  <a:pt x="762000" y="380999"/>
                </a:moveTo>
                <a:lnTo>
                  <a:pt x="757030" y="319226"/>
                </a:lnTo>
                <a:lnTo>
                  <a:pt x="742639" y="260616"/>
                </a:lnTo>
                <a:lnTo>
                  <a:pt x="719596" y="205956"/>
                </a:lnTo>
                <a:lnTo>
                  <a:pt x="688677" y="156033"/>
                </a:lnTo>
                <a:lnTo>
                  <a:pt x="650652" y="111632"/>
                </a:lnTo>
                <a:lnTo>
                  <a:pt x="606295" y="73542"/>
                </a:lnTo>
                <a:lnTo>
                  <a:pt x="556379" y="42547"/>
                </a:lnTo>
                <a:lnTo>
                  <a:pt x="501676" y="19434"/>
                </a:lnTo>
                <a:lnTo>
                  <a:pt x="442958" y="4989"/>
                </a:lnTo>
                <a:lnTo>
                  <a:pt x="380999" y="0"/>
                </a:lnTo>
                <a:lnTo>
                  <a:pt x="349766" y="1263"/>
                </a:lnTo>
                <a:lnTo>
                  <a:pt x="289476" y="11079"/>
                </a:lnTo>
                <a:lnTo>
                  <a:pt x="232743" y="29956"/>
                </a:lnTo>
                <a:lnTo>
                  <a:pt x="180353" y="57108"/>
                </a:lnTo>
                <a:lnTo>
                  <a:pt x="133093" y="91749"/>
                </a:lnTo>
                <a:lnTo>
                  <a:pt x="91749" y="133093"/>
                </a:lnTo>
                <a:lnTo>
                  <a:pt x="57108" y="180353"/>
                </a:lnTo>
                <a:lnTo>
                  <a:pt x="29956" y="232743"/>
                </a:lnTo>
                <a:lnTo>
                  <a:pt x="11079" y="289476"/>
                </a:lnTo>
                <a:lnTo>
                  <a:pt x="1263" y="349766"/>
                </a:lnTo>
                <a:lnTo>
                  <a:pt x="0" y="381000"/>
                </a:lnTo>
                <a:lnTo>
                  <a:pt x="1263" y="412336"/>
                </a:lnTo>
                <a:lnTo>
                  <a:pt x="11079" y="472771"/>
                </a:lnTo>
                <a:lnTo>
                  <a:pt x="29956" y="529578"/>
                </a:lnTo>
                <a:lnTo>
                  <a:pt x="57108" y="581984"/>
                </a:lnTo>
                <a:lnTo>
                  <a:pt x="91749" y="629217"/>
                </a:lnTo>
                <a:lnTo>
                  <a:pt x="133093" y="670504"/>
                </a:lnTo>
                <a:lnTo>
                  <a:pt x="180353" y="705073"/>
                </a:lnTo>
                <a:lnTo>
                  <a:pt x="232743" y="732151"/>
                </a:lnTo>
                <a:lnTo>
                  <a:pt x="289476" y="750964"/>
                </a:lnTo>
                <a:lnTo>
                  <a:pt x="349766" y="760741"/>
                </a:lnTo>
                <a:lnTo>
                  <a:pt x="381000" y="762000"/>
                </a:lnTo>
                <a:lnTo>
                  <a:pt x="412336" y="760741"/>
                </a:lnTo>
                <a:lnTo>
                  <a:pt x="472771" y="750964"/>
                </a:lnTo>
                <a:lnTo>
                  <a:pt x="529578" y="732151"/>
                </a:lnTo>
                <a:lnTo>
                  <a:pt x="581984" y="705073"/>
                </a:lnTo>
                <a:lnTo>
                  <a:pt x="629217" y="670504"/>
                </a:lnTo>
                <a:lnTo>
                  <a:pt x="670504" y="629217"/>
                </a:lnTo>
                <a:lnTo>
                  <a:pt x="705073" y="581984"/>
                </a:lnTo>
                <a:lnTo>
                  <a:pt x="732151" y="529578"/>
                </a:lnTo>
                <a:lnTo>
                  <a:pt x="750964" y="472771"/>
                </a:lnTo>
                <a:lnTo>
                  <a:pt x="760741" y="412336"/>
                </a:lnTo>
                <a:lnTo>
                  <a:pt x="762000" y="380999"/>
                </a:lnTo>
                <a:close/>
              </a:path>
            </a:pathLst>
          </a:custGeom>
          <a:solidFill>
            <a:srgbClr val="FEE5FF"/>
          </a:solidFill>
        </p:spPr>
        <p:txBody>
          <a:bodyPr wrap="square" lIns="0" tIns="0" rIns="0" bIns="0" rtlCol="0">
            <a:noAutofit/>
          </a:bodyPr>
          <a:lstStyle/>
          <a:p>
            <a:endParaRPr/>
          </a:p>
        </p:txBody>
      </p:sp>
      <p:sp>
        <p:nvSpPr>
          <p:cNvPr id="35" name="object 35"/>
          <p:cNvSpPr/>
          <p:nvPr/>
        </p:nvSpPr>
        <p:spPr>
          <a:xfrm>
            <a:off x="8452104" y="3422903"/>
            <a:ext cx="774953" cy="774709"/>
          </a:xfrm>
          <a:custGeom>
            <a:avLst/>
            <a:gdLst/>
            <a:ahLst/>
            <a:cxnLst/>
            <a:rect l="l" t="t" r="r" b="b"/>
            <a:pathLst>
              <a:path w="774953" h="774709">
                <a:moveTo>
                  <a:pt x="774954" y="387096"/>
                </a:moveTo>
                <a:lnTo>
                  <a:pt x="772668" y="347472"/>
                </a:lnTo>
                <a:lnTo>
                  <a:pt x="765344" y="301625"/>
                </a:lnTo>
                <a:lnTo>
                  <a:pt x="749895" y="250192"/>
                </a:lnTo>
                <a:lnTo>
                  <a:pt x="727760" y="202081"/>
                </a:lnTo>
                <a:lnTo>
                  <a:pt x="699517" y="157824"/>
                </a:lnTo>
                <a:lnTo>
                  <a:pt x="665742" y="117952"/>
                </a:lnTo>
                <a:lnTo>
                  <a:pt x="627014" y="82996"/>
                </a:lnTo>
                <a:lnTo>
                  <a:pt x="583909" y="53486"/>
                </a:lnTo>
                <a:lnTo>
                  <a:pt x="537004" y="29954"/>
                </a:lnTo>
                <a:lnTo>
                  <a:pt x="486877" y="12931"/>
                </a:lnTo>
                <a:lnTo>
                  <a:pt x="434105" y="2947"/>
                </a:lnTo>
                <a:lnTo>
                  <a:pt x="387095" y="0"/>
                </a:lnTo>
                <a:lnTo>
                  <a:pt x="367284" y="762"/>
                </a:lnTo>
                <a:lnTo>
                  <a:pt x="313417" y="7179"/>
                </a:lnTo>
                <a:lnTo>
                  <a:pt x="261960" y="20842"/>
                </a:lnTo>
                <a:lnTo>
                  <a:pt x="213475" y="41228"/>
                </a:lnTo>
                <a:lnTo>
                  <a:pt x="168525" y="67818"/>
                </a:lnTo>
                <a:lnTo>
                  <a:pt x="127673" y="100088"/>
                </a:lnTo>
                <a:lnTo>
                  <a:pt x="91480" y="137519"/>
                </a:lnTo>
                <a:lnTo>
                  <a:pt x="60511" y="179589"/>
                </a:lnTo>
                <a:lnTo>
                  <a:pt x="35328" y="225777"/>
                </a:lnTo>
                <a:lnTo>
                  <a:pt x="16494" y="275562"/>
                </a:lnTo>
                <a:lnTo>
                  <a:pt x="4571" y="328422"/>
                </a:lnTo>
                <a:lnTo>
                  <a:pt x="761" y="368046"/>
                </a:lnTo>
                <a:lnTo>
                  <a:pt x="0" y="387858"/>
                </a:lnTo>
                <a:lnTo>
                  <a:pt x="762" y="407670"/>
                </a:lnTo>
                <a:lnTo>
                  <a:pt x="2286" y="427482"/>
                </a:lnTo>
                <a:lnTo>
                  <a:pt x="4572" y="446532"/>
                </a:lnTo>
                <a:lnTo>
                  <a:pt x="8382" y="465582"/>
                </a:lnTo>
                <a:lnTo>
                  <a:pt x="12954" y="484826"/>
                </a:lnTo>
                <a:lnTo>
                  <a:pt x="12954" y="368046"/>
                </a:lnTo>
                <a:lnTo>
                  <a:pt x="14477" y="348996"/>
                </a:lnTo>
                <a:lnTo>
                  <a:pt x="22105" y="302962"/>
                </a:lnTo>
                <a:lnTo>
                  <a:pt x="38232" y="251365"/>
                </a:lnTo>
                <a:lnTo>
                  <a:pt x="61120" y="203377"/>
                </a:lnTo>
                <a:lnTo>
                  <a:pt x="90170" y="159538"/>
                </a:lnTo>
                <a:lnTo>
                  <a:pt x="124783" y="120386"/>
                </a:lnTo>
                <a:lnTo>
                  <a:pt x="164361" y="86461"/>
                </a:lnTo>
                <a:lnTo>
                  <a:pt x="208306" y="58303"/>
                </a:lnTo>
                <a:lnTo>
                  <a:pt x="256018" y="36452"/>
                </a:lnTo>
                <a:lnTo>
                  <a:pt x="306901" y="21446"/>
                </a:lnTo>
                <a:lnTo>
                  <a:pt x="360354" y="13826"/>
                </a:lnTo>
                <a:lnTo>
                  <a:pt x="387095" y="12978"/>
                </a:lnTo>
                <a:lnTo>
                  <a:pt x="407670" y="13014"/>
                </a:lnTo>
                <a:lnTo>
                  <a:pt x="452192" y="18211"/>
                </a:lnTo>
                <a:lnTo>
                  <a:pt x="502693" y="30819"/>
                </a:lnTo>
                <a:lnTo>
                  <a:pt x="550162" y="49874"/>
                </a:lnTo>
                <a:lnTo>
                  <a:pt x="594113" y="74889"/>
                </a:lnTo>
                <a:lnTo>
                  <a:pt x="634061" y="105374"/>
                </a:lnTo>
                <a:lnTo>
                  <a:pt x="669518" y="140840"/>
                </a:lnTo>
                <a:lnTo>
                  <a:pt x="699999" y="180801"/>
                </a:lnTo>
                <a:lnTo>
                  <a:pt x="725018" y="224766"/>
                </a:lnTo>
                <a:lnTo>
                  <a:pt x="744088" y="272248"/>
                </a:lnTo>
                <a:lnTo>
                  <a:pt x="756723" y="322758"/>
                </a:lnTo>
                <a:lnTo>
                  <a:pt x="762000" y="387858"/>
                </a:lnTo>
                <a:lnTo>
                  <a:pt x="762000" y="486413"/>
                </a:lnTo>
                <a:lnTo>
                  <a:pt x="767786" y="460950"/>
                </a:lnTo>
                <a:lnTo>
                  <a:pt x="771922" y="434201"/>
                </a:lnTo>
                <a:lnTo>
                  <a:pt x="774192" y="406908"/>
                </a:lnTo>
                <a:lnTo>
                  <a:pt x="774954" y="387096"/>
                </a:lnTo>
                <a:close/>
              </a:path>
              <a:path w="774953" h="774709">
                <a:moveTo>
                  <a:pt x="762000" y="486413"/>
                </a:moveTo>
                <a:lnTo>
                  <a:pt x="762000" y="406908"/>
                </a:lnTo>
                <a:lnTo>
                  <a:pt x="751716" y="471255"/>
                </a:lnTo>
                <a:lnTo>
                  <a:pt x="733586" y="529280"/>
                </a:lnTo>
                <a:lnTo>
                  <a:pt x="708445" y="580940"/>
                </a:lnTo>
                <a:lnTo>
                  <a:pt x="677127" y="626194"/>
                </a:lnTo>
                <a:lnTo>
                  <a:pt x="640466" y="664998"/>
                </a:lnTo>
                <a:lnTo>
                  <a:pt x="599297" y="697310"/>
                </a:lnTo>
                <a:lnTo>
                  <a:pt x="554454" y="723088"/>
                </a:lnTo>
                <a:lnTo>
                  <a:pt x="506770" y="742289"/>
                </a:lnTo>
                <a:lnTo>
                  <a:pt x="457082" y="754870"/>
                </a:lnTo>
                <a:lnTo>
                  <a:pt x="406222" y="760790"/>
                </a:lnTo>
                <a:lnTo>
                  <a:pt x="355025" y="760005"/>
                </a:lnTo>
                <a:lnTo>
                  <a:pt x="304326" y="752474"/>
                </a:lnTo>
                <a:lnTo>
                  <a:pt x="254959" y="738153"/>
                </a:lnTo>
                <a:lnTo>
                  <a:pt x="207757" y="717001"/>
                </a:lnTo>
                <a:lnTo>
                  <a:pt x="163557" y="688975"/>
                </a:lnTo>
                <a:lnTo>
                  <a:pt x="123191" y="654032"/>
                </a:lnTo>
                <a:lnTo>
                  <a:pt x="87495" y="612130"/>
                </a:lnTo>
                <a:lnTo>
                  <a:pt x="57302" y="563227"/>
                </a:lnTo>
                <a:lnTo>
                  <a:pt x="33446" y="507279"/>
                </a:lnTo>
                <a:lnTo>
                  <a:pt x="16764" y="444246"/>
                </a:lnTo>
                <a:lnTo>
                  <a:pt x="12954" y="406908"/>
                </a:lnTo>
                <a:lnTo>
                  <a:pt x="12954" y="484826"/>
                </a:lnTo>
                <a:lnTo>
                  <a:pt x="33788" y="545749"/>
                </a:lnTo>
                <a:lnTo>
                  <a:pt x="59662" y="594194"/>
                </a:lnTo>
                <a:lnTo>
                  <a:pt x="91873" y="638025"/>
                </a:lnTo>
                <a:lnTo>
                  <a:pt x="129727" y="676717"/>
                </a:lnTo>
                <a:lnTo>
                  <a:pt x="172526" y="709745"/>
                </a:lnTo>
                <a:lnTo>
                  <a:pt x="219575" y="736584"/>
                </a:lnTo>
                <a:lnTo>
                  <a:pt x="270179" y="756707"/>
                </a:lnTo>
                <a:lnTo>
                  <a:pt x="323640" y="769591"/>
                </a:lnTo>
                <a:lnTo>
                  <a:pt x="379264" y="774709"/>
                </a:lnTo>
                <a:lnTo>
                  <a:pt x="407670" y="774192"/>
                </a:lnTo>
                <a:lnTo>
                  <a:pt x="446531" y="770382"/>
                </a:lnTo>
                <a:lnTo>
                  <a:pt x="499557" y="758379"/>
                </a:lnTo>
                <a:lnTo>
                  <a:pt x="549437" y="739488"/>
                </a:lnTo>
                <a:lnTo>
                  <a:pt x="595661" y="714264"/>
                </a:lnTo>
                <a:lnTo>
                  <a:pt x="637723" y="683261"/>
                </a:lnTo>
                <a:lnTo>
                  <a:pt x="675112" y="647033"/>
                </a:lnTo>
                <a:lnTo>
                  <a:pt x="707322" y="606133"/>
                </a:lnTo>
                <a:lnTo>
                  <a:pt x="733843" y="561117"/>
                </a:lnTo>
                <a:lnTo>
                  <a:pt x="754167" y="512538"/>
                </a:lnTo>
                <a:lnTo>
                  <a:pt x="761847" y="487085"/>
                </a:lnTo>
                <a:lnTo>
                  <a:pt x="762000" y="486413"/>
                </a:lnTo>
                <a:close/>
              </a:path>
            </a:pathLst>
          </a:custGeom>
          <a:solidFill>
            <a:srgbClr val="000000"/>
          </a:solidFill>
        </p:spPr>
        <p:txBody>
          <a:bodyPr wrap="square" lIns="0" tIns="0" rIns="0" bIns="0" rtlCol="0">
            <a:noAutofit/>
          </a:bodyPr>
          <a:lstStyle/>
          <a:p>
            <a:endParaRPr/>
          </a:p>
        </p:txBody>
      </p:sp>
      <p:sp>
        <p:nvSpPr>
          <p:cNvPr id="36" name="object 36"/>
          <p:cNvSpPr txBox="1"/>
          <p:nvPr/>
        </p:nvSpPr>
        <p:spPr>
          <a:xfrm>
            <a:off x="3660140" y="1952244"/>
            <a:ext cx="5268595" cy="1999614"/>
          </a:xfrm>
          <a:prstGeom prst="rect">
            <a:avLst/>
          </a:prstGeom>
        </p:spPr>
        <p:txBody>
          <a:bodyPr vert="horz" wrap="square" lIns="0" tIns="0" rIns="0" bIns="0" rtlCol="0">
            <a:noAutofit/>
          </a:bodyPr>
          <a:lstStyle/>
          <a:p>
            <a:pPr marR="1463040" algn="ctr">
              <a:lnSpc>
                <a:spcPct val="100000"/>
              </a:lnSpc>
            </a:pPr>
            <a:r>
              <a:rPr sz="1800" dirty="0" smtClean="0">
                <a:latin typeface="Arial"/>
                <a:cs typeface="Arial"/>
              </a:rPr>
              <a:t>E</a:t>
            </a:r>
            <a:endParaRPr sz="1800" dirty="0">
              <a:latin typeface="Arial"/>
              <a:cs typeface="Arial"/>
            </a:endParaRPr>
          </a:p>
          <a:p>
            <a:pPr>
              <a:lnSpc>
                <a:spcPts val="1300"/>
              </a:lnSpc>
              <a:spcBef>
                <a:spcPts val="79"/>
              </a:spcBef>
            </a:pPr>
            <a:endParaRPr sz="1300" dirty="0"/>
          </a:p>
          <a:p>
            <a:pPr marL="12700">
              <a:lnSpc>
                <a:spcPct val="100000"/>
              </a:lnSpc>
            </a:pPr>
            <a:r>
              <a:rPr sz="1800" dirty="0" smtClean="0">
                <a:latin typeface="Arial"/>
                <a:cs typeface="Arial"/>
              </a:rPr>
              <a:t>Keseimbangan</a:t>
            </a:r>
            <a:r>
              <a:rPr sz="1800" spc="-30" dirty="0" smtClean="0">
                <a:latin typeface="Arial"/>
                <a:cs typeface="Arial"/>
              </a:rPr>
              <a:t> </a:t>
            </a:r>
            <a:r>
              <a:rPr sz="1800" spc="0" dirty="0" smtClean="0">
                <a:latin typeface="Arial"/>
                <a:cs typeface="Arial"/>
              </a:rPr>
              <a:t>ekosistem</a:t>
            </a:r>
            <a:r>
              <a:rPr sz="1800" spc="-5" dirty="0" smtClean="0">
                <a:latin typeface="Arial"/>
                <a:cs typeface="Arial"/>
              </a:rPr>
              <a:t> </a:t>
            </a:r>
            <a:r>
              <a:rPr sz="1800" spc="0" dirty="0" smtClean="0">
                <a:latin typeface="Arial"/>
                <a:cs typeface="Arial"/>
              </a:rPr>
              <a:t>yang</a:t>
            </a:r>
            <a:r>
              <a:rPr sz="1800" spc="-10" dirty="0" smtClean="0">
                <a:latin typeface="Arial"/>
                <a:cs typeface="Arial"/>
              </a:rPr>
              <a:t> </a:t>
            </a:r>
            <a:r>
              <a:rPr sz="1800" spc="0" dirty="0" smtClean="0">
                <a:latin typeface="Arial"/>
                <a:cs typeface="Arial"/>
              </a:rPr>
              <a:t>dinamis</a:t>
            </a:r>
            <a:endParaRPr sz="1800" dirty="0">
              <a:latin typeface="Arial"/>
              <a:cs typeface="Arial"/>
            </a:endParaRPr>
          </a:p>
          <a:p>
            <a:pPr>
              <a:lnSpc>
                <a:spcPts val="500"/>
              </a:lnSpc>
              <a:spcBef>
                <a:spcPts val="0"/>
              </a:spcBef>
            </a:pPr>
            <a:endParaRPr sz="5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1292860">
              <a:lnSpc>
                <a:spcPct val="100000"/>
              </a:lnSpc>
            </a:pPr>
            <a:r>
              <a:rPr sz="1800" dirty="0" smtClean="0">
                <a:latin typeface="Arial"/>
                <a:cs typeface="Arial"/>
              </a:rPr>
              <a:t>A</a:t>
            </a:r>
            <a:endParaRPr sz="1800" dirty="0">
              <a:latin typeface="Arial"/>
              <a:cs typeface="Arial"/>
            </a:endParaRPr>
          </a:p>
          <a:p>
            <a:pPr>
              <a:lnSpc>
                <a:spcPts val="1100"/>
              </a:lnSpc>
              <a:spcBef>
                <a:spcPts val="39"/>
              </a:spcBef>
            </a:pPr>
            <a:endParaRPr sz="1100" dirty="0"/>
          </a:p>
          <a:p>
            <a:pPr marR="12700" algn="r">
              <a:lnSpc>
                <a:spcPct val="100000"/>
              </a:lnSpc>
            </a:pPr>
            <a:r>
              <a:rPr sz="1800" dirty="0" smtClean="0">
                <a:latin typeface="Arial"/>
                <a:cs typeface="Arial"/>
              </a:rPr>
              <a:t>A</a:t>
            </a:r>
            <a:endParaRPr sz="1800" dirty="0">
              <a:latin typeface="Arial"/>
              <a:cs typeface="Arial"/>
            </a:endParaRPr>
          </a:p>
        </p:txBody>
      </p:sp>
      <p:sp>
        <p:nvSpPr>
          <p:cNvPr id="37" name="object 37"/>
          <p:cNvSpPr/>
          <p:nvPr/>
        </p:nvSpPr>
        <p:spPr>
          <a:xfrm>
            <a:off x="4991100" y="3733800"/>
            <a:ext cx="76200" cy="323850"/>
          </a:xfrm>
          <a:custGeom>
            <a:avLst/>
            <a:gdLst/>
            <a:ahLst/>
            <a:cxnLst/>
            <a:rect l="l" t="t" r="r" b="b"/>
            <a:pathLst>
              <a:path w="76200" h="323850">
                <a:moveTo>
                  <a:pt x="76200" y="76200"/>
                </a:moveTo>
                <a:lnTo>
                  <a:pt x="38100" y="0"/>
                </a:lnTo>
                <a:lnTo>
                  <a:pt x="0" y="76200"/>
                </a:lnTo>
                <a:lnTo>
                  <a:pt x="19050" y="76200"/>
                </a:lnTo>
                <a:lnTo>
                  <a:pt x="19050" y="57150"/>
                </a:lnTo>
                <a:lnTo>
                  <a:pt x="57150" y="57150"/>
                </a:lnTo>
                <a:lnTo>
                  <a:pt x="57150" y="76200"/>
                </a:lnTo>
                <a:lnTo>
                  <a:pt x="76200" y="76200"/>
                </a:lnTo>
                <a:close/>
              </a:path>
              <a:path w="76200" h="323850">
                <a:moveTo>
                  <a:pt x="57150" y="76200"/>
                </a:moveTo>
                <a:lnTo>
                  <a:pt x="57150" y="57150"/>
                </a:lnTo>
                <a:lnTo>
                  <a:pt x="19050" y="57150"/>
                </a:lnTo>
                <a:lnTo>
                  <a:pt x="19050" y="76200"/>
                </a:lnTo>
                <a:lnTo>
                  <a:pt x="57150" y="76200"/>
                </a:lnTo>
                <a:close/>
              </a:path>
              <a:path w="76200" h="323850">
                <a:moveTo>
                  <a:pt x="57150" y="323850"/>
                </a:moveTo>
                <a:lnTo>
                  <a:pt x="57150" y="76200"/>
                </a:lnTo>
                <a:lnTo>
                  <a:pt x="19050" y="76200"/>
                </a:lnTo>
                <a:lnTo>
                  <a:pt x="19050" y="323850"/>
                </a:lnTo>
                <a:lnTo>
                  <a:pt x="57150" y="323850"/>
                </a:lnTo>
                <a:close/>
              </a:path>
            </a:pathLst>
          </a:custGeom>
          <a:solidFill>
            <a:srgbClr val="000000"/>
          </a:solidFill>
        </p:spPr>
        <p:txBody>
          <a:bodyPr wrap="square" lIns="0" tIns="0" rIns="0" bIns="0" rtlCol="0">
            <a:noAutofit/>
          </a:bodyPr>
          <a:lstStyle/>
          <a:p>
            <a:endParaRPr/>
          </a:p>
        </p:txBody>
      </p:sp>
      <p:sp>
        <p:nvSpPr>
          <p:cNvPr id="38" name="object 38"/>
          <p:cNvSpPr/>
          <p:nvPr/>
        </p:nvSpPr>
        <p:spPr>
          <a:xfrm>
            <a:off x="6134100" y="3733800"/>
            <a:ext cx="76200" cy="323850"/>
          </a:xfrm>
          <a:custGeom>
            <a:avLst/>
            <a:gdLst/>
            <a:ahLst/>
            <a:cxnLst/>
            <a:rect l="l" t="t" r="r" b="b"/>
            <a:pathLst>
              <a:path w="76200" h="323850">
                <a:moveTo>
                  <a:pt x="76200" y="76200"/>
                </a:moveTo>
                <a:lnTo>
                  <a:pt x="38100" y="0"/>
                </a:lnTo>
                <a:lnTo>
                  <a:pt x="0" y="76200"/>
                </a:lnTo>
                <a:lnTo>
                  <a:pt x="19050" y="76200"/>
                </a:lnTo>
                <a:lnTo>
                  <a:pt x="19050" y="57150"/>
                </a:lnTo>
                <a:lnTo>
                  <a:pt x="57150" y="57150"/>
                </a:lnTo>
                <a:lnTo>
                  <a:pt x="57150" y="76200"/>
                </a:lnTo>
                <a:lnTo>
                  <a:pt x="76200" y="76200"/>
                </a:lnTo>
                <a:close/>
              </a:path>
              <a:path w="76200" h="323850">
                <a:moveTo>
                  <a:pt x="57150" y="76200"/>
                </a:moveTo>
                <a:lnTo>
                  <a:pt x="57150" y="57150"/>
                </a:lnTo>
                <a:lnTo>
                  <a:pt x="19050" y="57150"/>
                </a:lnTo>
                <a:lnTo>
                  <a:pt x="19050" y="76200"/>
                </a:lnTo>
                <a:lnTo>
                  <a:pt x="57150" y="76200"/>
                </a:lnTo>
                <a:close/>
              </a:path>
              <a:path w="76200" h="323850">
                <a:moveTo>
                  <a:pt x="57150" y="323850"/>
                </a:moveTo>
                <a:lnTo>
                  <a:pt x="57150" y="76200"/>
                </a:lnTo>
                <a:lnTo>
                  <a:pt x="19050" y="76200"/>
                </a:lnTo>
                <a:lnTo>
                  <a:pt x="19050" y="323850"/>
                </a:lnTo>
                <a:lnTo>
                  <a:pt x="57150" y="323850"/>
                </a:lnTo>
                <a:close/>
              </a:path>
            </a:pathLst>
          </a:custGeom>
          <a:solidFill>
            <a:srgbClr val="000000"/>
          </a:solidFill>
        </p:spPr>
        <p:txBody>
          <a:bodyPr wrap="square" lIns="0" tIns="0" rIns="0" bIns="0" rtlCol="0">
            <a:noAutofit/>
          </a:bodyPr>
          <a:lstStyle/>
          <a:p>
            <a:endParaRPr/>
          </a:p>
        </p:txBody>
      </p:sp>
      <p:sp>
        <p:nvSpPr>
          <p:cNvPr id="39" name="object 39"/>
          <p:cNvSpPr/>
          <p:nvPr/>
        </p:nvSpPr>
        <p:spPr>
          <a:xfrm>
            <a:off x="3572255" y="4389120"/>
            <a:ext cx="781050" cy="265936"/>
          </a:xfrm>
          <a:custGeom>
            <a:avLst/>
            <a:gdLst/>
            <a:ahLst/>
            <a:cxnLst/>
            <a:rect l="l" t="t" r="r" b="b"/>
            <a:pathLst>
              <a:path w="781050" h="281177">
                <a:moveTo>
                  <a:pt x="781050" y="281177"/>
                </a:moveTo>
                <a:lnTo>
                  <a:pt x="653287" y="0"/>
                </a:lnTo>
                <a:lnTo>
                  <a:pt x="127513" y="0"/>
                </a:lnTo>
                <a:lnTo>
                  <a:pt x="0" y="281177"/>
                </a:lnTo>
                <a:lnTo>
                  <a:pt x="781050" y="281177"/>
                </a:lnTo>
                <a:close/>
              </a:path>
            </a:pathLst>
          </a:custGeom>
          <a:solidFill>
            <a:srgbClr val="000000"/>
          </a:solidFill>
        </p:spPr>
        <p:txBody>
          <a:bodyPr wrap="square" lIns="0" tIns="0" rIns="0" bIns="0" rtlCol="0">
            <a:noAutofit/>
          </a:bodyPr>
          <a:lstStyle/>
          <a:p>
            <a:endParaRPr/>
          </a:p>
        </p:txBody>
      </p:sp>
      <p:sp>
        <p:nvSpPr>
          <p:cNvPr id="40" name="object 40"/>
          <p:cNvSpPr txBox="1"/>
          <p:nvPr/>
        </p:nvSpPr>
        <p:spPr>
          <a:xfrm>
            <a:off x="3873500" y="4295394"/>
            <a:ext cx="178435" cy="285115"/>
          </a:xfrm>
          <a:prstGeom prst="rect">
            <a:avLst/>
          </a:prstGeom>
        </p:spPr>
        <p:txBody>
          <a:bodyPr vert="horz" wrap="square" lIns="0" tIns="0" rIns="0" bIns="0" rtlCol="0">
            <a:noAutofit/>
          </a:bodyPr>
          <a:lstStyle/>
          <a:p>
            <a:pPr marL="12700">
              <a:lnSpc>
                <a:spcPct val="100000"/>
              </a:lnSpc>
            </a:pPr>
            <a:r>
              <a:rPr sz="1800" dirty="0" smtClean="0">
                <a:latin typeface="Arial"/>
                <a:cs typeface="Arial"/>
              </a:rPr>
              <a:t>E</a:t>
            </a:r>
            <a:endParaRPr sz="1800">
              <a:latin typeface="Arial"/>
              <a:cs typeface="Arial"/>
            </a:endParaRPr>
          </a:p>
        </p:txBody>
      </p:sp>
      <p:sp>
        <p:nvSpPr>
          <p:cNvPr id="41" name="object 41"/>
          <p:cNvSpPr/>
          <p:nvPr/>
        </p:nvSpPr>
        <p:spPr>
          <a:xfrm>
            <a:off x="6544056" y="4373879"/>
            <a:ext cx="704850" cy="281177"/>
          </a:xfrm>
          <a:custGeom>
            <a:avLst/>
            <a:gdLst/>
            <a:ahLst/>
            <a:cxnLst/>
            <a:rect l="l" t="t" r="r" b="b"/>
            <a:pathLst>
              <a:path w="704850" h="281177">
                <a:moveTo>
                  <a:pt x="704850" y="281177"/>
                </a:moveTo>
                <a:lnTo>
                  <a:pt x="589743" y="0"/>
                </a:lnTo>
                <a:lnTo>
                  <a:pt x="114857" y="0"/>
                </a:lnTo>
                <a:lnTo>
                  <a:pt x="0" y="281177"/>
                </a:lnTo>
                <a:lnTo>
                  <a:pt x="704850" y="281177"/>
                </a:lnTo>
                <a:close/>
              </a:path>
            </a:pathLst>
          </a:custGeom>
          <a:solidFill>
            <a:srgbClr val="000000"/>
          </a:solidFill>
        </p:spPr>
        <p:txBody>
          <a:bodyPr wrap="square" lIns="0" tIns="0" rIns="0" bIns="0" rtlCol="0">
            <a:noAutofit/>
          </a:bodyPr>
          <a:lstStyle/>
          <a:p>
            <a:endParaRPr/>
          </a:p>
        </p:txBody>
      </p:sp>
      <p:sp>
        <p:nvSpPr>
          <p:cNvPr id="42" name="object 42"/>
          <p:cNvSpPr txBox="1"/>
          <p:nvPr/>
        </p:nvSpPr>
        <p:spPr>
          <a:xfrm>
            <a:off x="6807200" y="4295394"/>
            <a:ext cx="178435" cy="285115"/>
          </a:xfrm>
          <a:prstGeom prst="rect">
            <a:avLst/>
          </a:prstGeom>
        </p:spPr>
        <p:txBody>
          <a:bodyPr vert="horz" wrap="square" lIns="0" tIns="0" rIns="0" bIns="0" rtlCol="0">
            <a:noAutofit/>
          </a:bodyPr>
          <a:lstStyle/>
          <a:p>
            <a:pPr marL="12700">
              <a:lnSpc>
                <a:spcPct val="100000"/>
              </a:lnSpc>
            </a:pPr>
            <a:r>
              <a:rPr sz="1800" dirty="0" smtClean="0">
                <a:latin typeface="Arial"/>
                <a:cs typeface="Arial"/>
              </a:rPr>
              <a:t>E</a:t>
            </a:r>
            <a:endParaRPr sz="1800" dirty="0">
              <a:latin typeface="Arial"/>
              <a:cs typeface="Arial"/>
            </a:endParaRPr>
          </a:p>
        </p:txBody>
      </p:sp>
      <p:sp>
        <p:nvSpPr>
          <p:cNvPr id="43" name="object 43"/>
          <p:cNvSpPr/>
          <p:nvPr/>
        </p:nvSpPr>
        <p:spPr>
          <a:xfrm>
            <a:off x="3562350" y="4857750"/>
            <a:ext cx="857250" cy="57150"/>
          </a:xfrm>
          <a:custGeom>
            <a:avLst/>
            <a:gdLst/>
            <a:ahLst/>
            <a:cxnLst/>
            <a:rect l="l" t="t" r="r" b="b"/>
            <a:pathLst>
              <a:path w="857250" h="57150">
                <a:moveTo>
                  <a:pt x="800100" y="38100"/>
                </a:moveTo>
                <a:lnTo>
                  <a:pt x="800100" y="0"/>
                </a:lnTo>
                <a:lnTo>
                  <a:pt x="0" y="0"/>
                </a:lnTo>
                <a:lnTo>
                  <a:pt x="0" y="38100"/>
                </a:lnTo>
                <a:lnTo>
                  <a:pt x="800100" y="38100"/>
                </a:lnTo>
                <a:close/>
              </a:path>
              <a:path w="857250" h="57150">
                <a:moveTo>
                  <a:pt x="857250" y="19050"/>
                </a:moveTo>
                <a:lnTo>
                  <a:pt x="781050" y="-19050"/>
                </a:lnTo>
                <a:lnTo>
                  <a:pt x="781050" y="0"/>
                </a:lnTo>
                <a:lnTo>
                  <a:pt x="800100" y="0"/>
                </a:lnTo>
                <a:lnTo>
                  <a:pt x="800100" y="47625"/>
                </a:lnTo>
                <a:lnTo>
                  <a:pt x="857250" y="19050"/>
                </a:lnTo>
                <a:close/>
              </a:path>
              <a:path w="857250" h="57150">
                <a:moveTo>
                  <a:pt x="800100" y="47625"/>
                </a:moveTo>
                <a:lnTo>
                  <a:pt x="800100" y="38100"/>
                </a:lnTo>
                <a:lnTo>
                  <a:pt x="781050" y="38100"/>
                </a:lnTo>
                <a:lnTo>
                  <a:pt x="781050" y="57150"/>
                </a:lnTo>
                <a:lnTo>
                  <a:pt x="800100" y="47625"/>
                </a:lnTo>
                <a:close/>
              </a:path>
            </a:pathLst>
          </a:custGeom>
          <a:solidFill>
            <a:srgbClr val="000000"/>
          </a:solidFill>
        </p:spPr>
        <p:txBody>
          <a:bodyPr wrap="square" lIns="0" tIns="0" rIns="0" bIns="0" rtlCol="0">
            <a:noAutofit/>
          </a:bodyPr>
          <a:lstStyle/>
          <a:p>
            <a:endParaRPr/>
          </a:p>
        </p:txBody>
      </p:sp>
      <p:sp>
        <p:nvSpPr>
          <p:cNvPr id="44" name="object 44"/>
          <p:cNvSpPr/>
          <p:nvPr/>
        </p:nvSpPr>
        <p:spPr>
          <a:xfrm>
            <a:off x="6553200" y="4838700"/>
            <a:ext cx="704850" cy="76200"/>
          </a:xfrm>
          <a:custGeom>
            <a:avLst/>
            <a:gdLst/>
            <a:ahLst/>
            <a:cxnLst/>
            <a:rect l="l" t="t" r="r" b="b"/>
            <a:pathLst>
              <a:path w="704850" h="76200">
                <a:moveTo>
                  <a:pt x="76200" y="19050"/>
                </a:moveTo>
                <a:lnTo>
                  <a:pt x="76200" y="0"/>
                </a:lnTo>
                <a:lnTo>
                  <a:pt x="0" y="38100"/>
                </a:lnTo>
                <a:lnTo>
                  <a:pt x="57150" y="66675"/>
                </a:lnTo>
                <a:lnTo>
                  <a:pt x="57150" y="19050"/>
                </a:lnTo>
                <a:lnTo>
                  <a:pt x="76200" y="19050"/>
                </a:lnTo>
                <a:close/>
              </a:path>
              <a:path w="704850" h="76200">
                <a:moveTo>
                  <a:pt x="704850" y="57150"/>
                </a:moveTo>
                <a:lnTo>
                  <a:pt x="704850" y="19050"/>
                </a:lnTo>
                <a:lnTo>
                  <a:pt x="57150" y="19050"/>
                </a:lnTo>
                <a:lnTo>
                  <a:pt x="57150" y="57150"/>
                </a:lnTo>
                <a:lnTo>
                  <a:pt x="704850" y="57150"/>
                </a:lnTo>
                <a:close/>
              </a:path>
              <a:path w="704850" h="76200">
                <a:moveTo>
                  <a:pt x="76200" y="76200"/>
                </a:moveTo>
                <a:lnTo>
                  <a:pt x="76200" y="57150"/>
                </a:lnTo>
                <a:lnTo>
                  <a:pt x="57150" y="57150"/>
                </a:lnTo>
                <a:lnTo>
                  <a:pt x="57150" y="66675"/>
                </a:lnTo>
                <a:lnTo>
                  <a:pt x="76200" y="76200"/>
                </a:lnTo>
                <a:close/>
              </a:path>
            </a:pathLst>
          </a:custGeom>
          <a:solidFill>
            <a:srgbClr val="000000"/>
          </a:solidFill>
        </p:spPr>
        <p:txBody>
          <a:bodyPr wrap="square" lIns="0" tIns="0" rIns="0" bIns="0" rtlCol="0">
            <a:noAutofit/>
          </a:bodyPr>
          <a:lstStyle/>
          <a:p>
            <a:endParaRPr/>
          </a:p>
        </p:txBody>
      </p:sp>
      <p:sp>
        <p:nvSpPr>
          <p:cNvPr id="45" name="object 45"/>
          <p:cNvSpPr txBox="1"/>
          <p:nvPr/>
        </p:nvSpPr>
        <p:spPr>
          <a:xfrm>
            <a:off x="1891538" y="5029200"/>
            <a:ext cx="3035300" cy="285115"/>
          </a:xfrm>
          <a:prstGeom prst="rect">
            <a:avLst/>
          </a:prstGeom>
        </p:spPr>
        <p:txBody>
          <a:bodyPr vert="horz" wrap="square" lIns="0" tIns="0" rIns="0" bIns="0" rtlCol="0">
            <a:noAutofit/>
          </a:bodyPr>
          <a:lstStyle/>
          <a:p>
            <a:pPr marL="12700">
              <a:lnSpc>
                <a:spcPct val="100000"/>
              </a:lnSpc>
            </a:pPr>
            <a:r>
              <a:rPr sz="1800" dirty="0" smtClean="0">
                <a:latin typeface="Arial"/>
                <a:cs typeface="Arial"/>
              </a:rPr>
              <a:t>Kualitas</a:t>
            </a:r>
            <a:r>
              <a:rPr sz="1800" spc="-15" dirty="0" smtClean="0">
                <a:latin typeface="Arial"/>
                <a:cs typeface="Arial"/>
              </a:rPr>
              <a:t> </a:t>
            </a:r>
            <a:r>
              <a:rPr sz="1800" spc="0" dirty="0" smtClean="0">
                <a:latin typeface="Arial"/>
                <a:cs typeface="Arial"/>
              </a:rPr>
              <a:t>lingkungan</a:t>
            </a:r>
            <a:r>
              <a:rPr sz="1800" spc="-20" dirty="0" smtClean="0">
                <a:latin typeface="Arial"/>
                <a:cs typeface="Arial"/>
              </a:rPr>
              <a:t> </a:t>
            </a:r>
            <a:r>
              <a:rPr sz="1800" spc="0" dirty="0" smtClean="0">
                <a:latin typeface="Arial"/>
                <a:cs typeface="Arial"/>
              </a:rPr>
              <a:t>lebih</a:t>
            </a:r>
            <a:r>
              <a:rPr sz="1800" spc="-5" dirty="0" smtClean="0">
                <a:latin typeface="Arial"/>
                <a:cs typeface="Arial"/>
              </a:rPr>
              <a:t> </a:t>
            </a:r>
            <a:r>
              <a:rPr sz="1800" spc="0" dirty="0" smtClean="0">
                <a:latin typeface="Arial"/>
                <a:cs typeface="Arial"/>
              </a:rPr>
              <a:t>baik</a:t>
            </a:r>
            <a:endParaRPr sz="1800">
              <a:latin typeface="Arial"/>
              <a:cs typeface="Arial"/>
            </a:endParaRPr>
          </a:p>
        </p:txBody>
      </p:sp>
      <p:sp>
        <p:nvSpPr>
          <p:cNvPr id="46" name="object 46"/>
          <p:cNvSpPr txBox="1"/>
          <p:nvPr/>
        </p:nvSpPr>
        <p:spPr>
          <a:xfrm>
            <a:off x="6043097" y="5029200"/>
            <a:ext cx="3367404" cy="285115"/>
          </a:xfrm>
          <a:prstGeom prst="rect">
            <a:avLst/>
          </a:prstGeom>
        </p:spPr>
        <p:txBody>
          <a:bodyPr vert="horz" wrap="square" lIns="0" tIns="0" rIns="0" bIns="0" rtlCol="0">
            <a:noAutofit/>
          </a:bodyPr>
          <a:lstStyle/>
          <a:p>
            <a:pPr marL="12700">
              <a:lnSpc>
                <a:spcPct val="100000"/>
              </a:lnSpc>
            </a:pPr>
            <a:r>
              <a:rPr sz="1800" dirty="0" smtClean="0">
                <a:latin typeface="Arial"/>
                <a:cs typeface="Arial"/>
              </a:rPr>
              <a:t>Kualitas lingkungan</a:t>
            </a:r>
            <a:r>
              <a:rPr sz="1800" spc="-20" dirty="0" smtClean="0">
                <a:latin typeface="Arial"/>
                <a:cs typeface="Arial"/>
              </a:rPr>
              <a:t> </a:t>
            </a:r>
            <a:r>
              <a:rPr sz="1800" spc="0" dirty="0" smtClean="0">
                <a:latin typeface="Arial"/>
                <a:cs typeface="Arial"/>
              </a:rPr>
              <a:t>tambah jelek</a:t>
            </a:r>
            <a:endParaRPr sz="1800">
              <a:latin typeface="Arial"/>
              <a:cs typeface="Arial"/>
            </a:endParaRPr>
          </a:p>
        </p:txBody>
      </p:sp>
      <p:sp>
        <p:nvSpPr>
          <p:cNvPr id="47" name="object 47"/>
          <p:cNvSpPr/>
          <p:nvPr/>
        </p:nvSpPr>
        <p:spPr>
          <a:xfrm>
            <a:off x="457200" y="6331458"/>
            <a:ext cx="9144000" cy="983742"/>
          </a:xfrm>
          <a:custGeom>
            <a:avLst/>
            <a:gdLst/>
            <a:ahLst/>
            <a:cxnLst/>
            <a:rect l="l" t="t" r="r" b="b"/>
            <a:pathLst>
              <a:path w="9144000" h="983742">
                <a:moveTo>
                  <a:pt x="0" y="0"/>
                </a:moveTo>
                <a:lnTo>
                  <a:pt x="0" y="983742"/>
                </a:lnTo>
                <a:lnTo>
                  <a:pt x="9144000" y="983742"/>
                </a:lnTo>
                <a:lnTo>
                  <a:pt x="9144000" y="0"/>
                </a:lnTo>
                <a:lnTo>
                  <a:pt x="0" y="0"/>
                </a:lnTo>
                <a:close/>
              </a:path>
            </a:pathLst>
          </a:custGeom>
          <a:solidFill>
            <a:srgbClr val="FFFFFF"/>
          </a:solidFill>
        </p:spPr>
        <p:txBody>
          <a:bodyPr wrap="square" lIns="0" tIns="0" rIns="0" bIns="0" rtlCol="0">
            <a:noAutofit/>
          </a:bodyPr>
          <a:lstStyle/>
          <a:p>
            <a:endParaRPr/>
          </a:p>
        </p:txBody>
      </p:sp>
      <p:sp>
        <p:nvSpPr>
          <p:cNvPr id="48" name="object 48"/>
          <p:cNvSpPr txBox="1"/>
          <p:nvPr/>
        </p:nvSpPr>
        <p:spPr>
          <a:xfrm>
            <a:off x="4046473" y="6126986"/>
            <a:ext cx="3413760" cy="619760"/>
          </a:xfrm>
          <a:prstGeom prst="rect">
            <a:avLst/>
          </a:prstGeom>
        </p:spPr>
        <p:txBody>
          <a:bodyPr vert="horz" wrap="square" lIns="0" tIns="0" rIns="0" bIns="0" rtlCol="0">
            <a:noAutofit/>
          </a:bodyPr>
          <a:lstStyle/>
          <a:p>
            <a:pPr marR="1270" algn="ctr">
              <a:lnSpc>
                <a:spcPct val="100000"/>
              </a:lnSpc>
            </a:pPr>
            <a:r>
              <a:rPr sz="2000" b="1" spc="-20" dirty="0" smtClean="0">
                <a:solidFill>
                  <a:srgbClr val="800080"/>
                </a:solidFill>
                <a:latin typeface="Arial"/>
                <a:cs typeface="Arial"/>
              </a:rPr>
              <a:t>Mode</a:t>
            </a:r>
            <a:r>
              <a:rPr sz="2000" b="1" spc="-10" dirty="0" smtClean="0">
                <a:solidFill>
                  <a:srgbClr val="800080"/>
                </a:solidFill>
                <a:latin typeface="Arial"/>
                <a:cs typeface="Arial"/>
              </a:rPr>
              <a:t>l</a:t>
            </a:r>
            <a:r>
              <a:rPr sz="2000" b="1" spc="-5" dirty="0" smtClean="0">
                <a:solidFill>
                  <a:srgbClr val="800080"/>
                </a:solidFill>
                <a:latin typeface="Arial"/>
                <a:cs typeface="Arial"/>
              </a:rPr>
              <a:t> </a:t>
            </a:r>
            <a:r>
              <a:rPr sz="2000" b="1" spc="-10" dirty="0" smtClean="0">
                <a:solidFill>
                  <a:srgbClr val="800080"/>
                </a:solidFill>
                <a:latin typeface="Arial"/>
                <a:cs typeface="Arial"/>
              </a:rPr>
              <a:t>i</a:t>
            </a:r>
            <a:r>
              <a:rPr sz="2000" b="1" spc="-15" dirty="0" smtClean="0">
                <a:solidFill>
                  <a:srgbClr val="800080"/>
                </a:solidFill>
                <a:latin typeface="Arial"/>
                <a:cs typeface="Arial"/>
              </a:rPr>
              <a:t>nteraksi</a:t>
            </a:r>
            <a:endParaRPr sz="2000">
              <a:latin typeface="Arial"/>
              <a:cs typeface="Arial"/>
            </a:endParaRPr>
          </a:p>
          <a:p>
            <a:pPr marR="0" algn="ctr">
              <a:lnSpc>
                <a:spcPct val="100000"/>
              </a:lnSpc>
            </a:pPr>
            <a:r>
              <a:rPr sz="2000" b="1" spc="-20" dirty="0" smtClean="0">
                <a:solidFill>
                  <a:srgbClr val="800080"/>
                </a:solidFill>
                <a:latin typeface="Arial"/>
                <a:cs typeface="Arial"/>
              </a:rPr>
              <a:t>Hos</a:t>
            </a:r>
            <a:r>
              <a:rPr sz="2000" b="1" spc="-10" dirty="0" smtClean="0">
                <a:solidFill>
                  <a:srgbClr val="800080"/>
                </a:solidFill>
                <a:latin typeface="Arial"/>
                <a:cs typeface="Arial"/>
              </a:rPr>
              <a:t>t </a:t>
            </a:r>
            <a:r>
              <a:rPr sz="2000" b="1" spc="-15" dirty="0" smtClean="0">
                <a:solidFill>
                  <a:srgbClr val="800080"/>
                </a:solidFill>
                <a:latin typeface="Arial"/>
                <a:cs typeface="Arial"/>
              </a:rPr>
              <a:t>–</a:t>
            </a:r>
            <a:r>
              <a:rPr sz="2000" b="1" spc="-80" dirty="0" smtClean="0">
                <a:solidFill>
                  <a:srgbClr val="800080"/>
                </a:solidFill>
                <a:latin typeface="Arial"/>
                <a:cs typeface="Arial"/>
              </a:rPr>
              <a:t> </a:t>
            </a:r>
            <a:r>
              <a:rPr sz="2000" b="1" spc="-20" dirty="0" smtClean="0">
                <a:solidFill>
                  <a:srgbClr val="800080"/>
                </a:solidFill>
                <a:latin typeface="Arial"/>
                <a:cs typeface="Arial"/>
              </a:rPr>
              <a:t>Agen</a:t>
            </a:r>
            <a:r>
              <a:rPr sz="2000" b="1" spc="-10" dirty="0" smtClean="0">
                <a:solidFill>
                  <a:srgbClr val="800080"/>
                </a:solidFill>
                <a:latin typeface="Arial"/>
                <a:cs typeface="Arial"/>
              </a:rPr>
              <a:t>t</a:t>
            </a:r>
            <a:r>
              <a:rPr sz="2000" b="1" spc="10" dirty="0" smtClean="0">
                <a:solidFill>
                  <a:srgbClr val="800080"/>
                </a:solidFill>
                <a:latin typeface="Arial"/>
                <a:cs typeface="Arial"/>
              </a:rPr>
              <a:t> </a:t>
            </a:r>
            <a:r>
              <a:rPr sz="2000" b="1" spc="-15" dirty="0" smtClean="0">
                <a:solidFill>
                  <a:srgbClr val="800080"/>
                </a:solidFill>
                <a:latin typeface="Arial"/>
                <a:cs typeface="Arial"/>
              </a:rPr>
              <a:t>–</a:t>
            </a:r>
            <a:r>
              <a:rPr sz="2000" b="1" spc="-10" dirty="0" smtClean="0">
                <a:solidFill>
                  <a:srgbClr val="800080"/>
                </a:solidFill>
                <a:latin typeface="Arial"/>
                <a:cs typeface="Arial"/>
              </a:rPr>
              <a:t> </a:t>
            </a:r>
            <a:r>
              <a:rPr sz="2000" b="1" spc="-20" dirty="0" smtClean="0">
                <a:solidFill>
                  <a:srgbClr val="800080"/>
                </a:solidFill>
                <a:latin typeface="Arial"/>
                <a:cs typeface="Arial"/>
              </a:rPr>
              <a:t>Environment</a:t>
            </a:r>
            <a:endParaRPr sz="2000">
              <a:latin typeface="Arial"/>
              <a:cs typeface="Arial"/>
            </a:endParaRPr>
          </a:p>
        </p:txBody>
      </p:sp>
      <p:sp>
        <p:nvSpPr>
          <p:cNvPr id="49" name="object 49"/>
          <p:cNvSpPr txBox="1"/>
          <p:nvPr/>
        </p:nvSpPr>
        <p:spPr>
          <a:xfrm>
            <a:off x="8961373" y="6894574"/>
            <a:ext cx="102870" cy="203200"/>
          </a:xfrm>
          <a:prstGeom prst="rect">
            <a:avLst/>
          </a:prstGeom>
        </p:spPr>
        <p:txBody>
          <a:bodyPr vert="horz" wrap="square" lIns="0" tIns="0" rIns="0" bIns="0" rtlCol="0">
            <a:noAutofit/>
          </a:bodyPr>
          <a:lstStyle/>
          <a:p>
            <a:pPr marL="12700">
              <a:lnSpc>
                <a:spcPct val="100000"/>
              </a:lnSpc>
            </a:pPr>
            <a:r>
              <a:rPr sz="1200" spc="-10" dirty="0" smtClean="0">
                <a:solidFill>
                  <a:srgbClr val="898989"/>
                </a:solidFill>
                <a:latin typeface="Calibri"/>
                <a:cs typeface="Calibri"/>
              </a:rPr>
              <a:t>3</a:t>
            </a:r>
            <a:endParaRPr sz="1200">
              <a:latin typeface="Calibri"/>
              <a:cs typeface="Calibri"/>
            </a:endParaRPr>
          </a:p>
        </p:txBody>
      </p:sp>
    </p:spTree>
  </p:cSld>
  <p:clrMapOvr>
    <a:masterClrMapping/>
  </p:clrMapOvr>
</p:sld>
</file>

<file path=ppt/theme/theme1.xml><?xml version="1.0" encoding="utf-8"?>
<a:theme xmlns:a="http://schemas.openxmlformats.org/drawingml/2006/main" name="esa unggu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unggul</Template>
  <TotalTime>733</TotalTime>
  <Words>1094</Words>
  <Application>Microsoft Office PowerPoint</Application>
  <PresentationFormat>Custom</PresentationFormat>
  <Paragraphs>260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esa unggul</vt:lpstr>
      <vt:lpstr>PowerPoint Presentation</vt:lpstr>
      <vt:lpstr>Sehat     ?</vt:lpstr>
      <vt:lpstr>PowerPoint Presentation</vt:lpstr>
      <vt:lpstr>Definisi :</vt:lpstr>
      <vt:lpstr>ruang lingkup kesehatan lingkungan (WHO) : </vt:lpstr>
      <vt:lpstr>Menurut UU No 23 tahun 1992 Tentang Kesehatan (Pasal 22 ayat 3), ruang lingkup kesehatan lingkungan sebagai berikut : </vt:lpstr>
      <vt:lpstr>Tujuan : </vt:lpstr>
      <vt:lpstr>Kesehatan - Lingkungan</vt:lpstr>
      <vt:lpstr>PowerPoint Presentation</vt:lpstr>
      <vt:lpstr>Sumber Perubahan Lingkungan</vt:lpstr>
      <vt:lpstr>PowerPoint Presentation</vt:lpstr>
      <vt:lpstr>PENYEBAB MASALAH</vt:lpstr>
      <vt:lpstr>Peran Lingkungan</vt:lpstr>
      <vt:lpstr>PowerPoint Presentation</vt:lpstr>
      <vt:lpstr>DAMPAKNYA.............????</vt:lpstr>
      <vt:lpstr>PowerPoint Presentation</vt:lpstr>
      <vt:lpstr>Paradigma kesehatan lingkungan</vt:lpstr>
      <vt:lpstr>Komponen lingkungan yang memilikipotensi bahaya digolongkan sbb: </vt:lpstr>
      <vt:lpstr>PowerPoint Presentation</vt:lpstr>
      <vt:lpstr>SIMPUL 1 : SUMBER PENYAKIT</vt:lpstr>
      <vt:lpstr>SIMPUL 2 : MEDIA TRANSMISI PENYAKIT</vt:lpstr>
      <vt:lpstr>SIMPUL 3: PERILAKU PEMAJANAN (BEHAVIOURAL EXPOSURE)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Sesi_3_Her_Dinamika Kesehatan Lingkungan</dc:title>
  <dc:creator>ACER</dc:creator>
  <cp:lastModifiedBy>Asus</cp:lastModifiedBy>
  <cp:revision>35</cp:revision>
  <dcterms:created xsi:type="dcterms:W3CDTF">2015-11-23T09:55:02Z</dcterms:created>
  <dcterms:modified xsi:type="dcterms:W3CDTF">2017-09-04T15:29:12Z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2012-09-26T00:00:00Z</vt:filetime>
  </property>
  <property fmtid="{D5CDD505-2E9C-101B-9397-08002B2CF9AE}" pid="3" name="LastSaved">
    <vt:filetime>2015-11-23T00:00:00Z</vt:filetime>
  </property>
</Properties>
</file>