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2"/>
    <p:sldMasterId id="2147483724" r:id="rId3"/>
    <p:sldMasterId id="2147483736" r:id="rId4"/>
    <p:sldMasterId id="2147483748" r:id="rId5"/>
    <p:sldMasterId id="2147483760" r:id="rId6"/>
  </p:sldMasterIdLst>
  <p:notesMasterIdLst>
    <p:notesMasterId r:id="rId30"/>
  </p:notesMasterIdLst>
  <p:handoutMasterIdLst>
    <p:handoutMasterId r:id="rId31"/>
  </p:handoutMasterIdLst>
  <p:sldIdLst>
    <p:sldId id="289" r:id="rId7"/>
    <p:sldId id="290" r:id="rId8"/>
    <p:sldId id="291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5" r:id="rId19"/>
    <p:sldId id="306" r:id="rId20"/>
    <p:sldId id="307" r:id="rId21"/>
    <p:sldId id="303" r:id="rId22"/>
    <p:sldId id="313" r:id="rId23"/>
    <p:sldId id="314" r:id="rId24"/>
    <p:sldId id="315" r:id="rId25"/>
    <p:sldId id="308" r:id="rId26"/>
    <p:sldId id="309" r:id="rId27"/>
    <p:sldId id="310" r:id="rId28"/>
    <p:sldId id="312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008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orient="horz" pos="288">
          <p15:clr>
            <a:srgbClr val="A4A3A4"/>
          </p15:clr>
        </p15:guide>
        <p15:guide id="9" orient="horz" pos="4032">
          <p15:clr>
            <a:srgbClr val="A4A3A4"/>
          </p15:clr>
        </p15:guide>
        <p15:guide id="10" orient="horz" pos="3744">
          <p15:clr>
            <a:srgbClr val="A4A3A4"/>
          </p15:clr>
        </p15:guide>
        <p15:guide id="11" pos="3839">
          <p15:clr>
            <a:srgbClr val="A4A3A4"/>
          </p15:clr>
        </p15:guide>
        <p15:guide id="12" pos="959">
          <p15:clr>
            <a:srgbClr val="A4A3A4"/>
          </p15:clr>
        </p15:guide>
        <p15:guide id="13" pos="6719">
          <p15:clr>
            <a:srgbClr val="A4A3A4"/>
          </p15:clr>
        </p15:guide>
        <p15:guide id="14" pos="527">
          <p15:clr>
            <a:srgbClr val="A4A3A4"/>
          </p15:clr>
        </p15:guide>
        <p15:guide id="15" pos="7151">
          <p15:clr>
            <a:srgbClr val="A4A3A4"/>
          </p15:clr>
        </p15:guide>
        <p15:guide id="16" pos="4127">
          <p15:clr>
            <a:srgbClr val="A4A3A4"/>
          </p15:clr>
        </p15:guide>
        <p15:guide id="17" pos="4415">
          <p15:clr>
            <a:srgbClr val="A4A3A4"/>
          </p15:clr>
        </p15:guide>
        <p15:guide id="18" pos="2687">
          <p15:clr>
            <a:srgbClr val="A4A3A4"/>
          </p15:clr>
        </p15:guide>
        <p15:guide id="19" pos="383">
          <p15:clr>
            <a:srgbClr val="A4A3A4"/>
          </p15:clr>
        </p15:guide>
        <p15:guide id="20" pos="7295">
          <p15:clr>
            <a:srgbClr val="A4A3A4"/>
          </p15:clr>
        </p15:guide>
        <p15:guide id="21" pos="5327">
          <p15:clr>
            <a:srgbClr val="A4A3A4"/>
          </p15:clr>
        </p15:guide>
        <p15:guide id="22" pos="3810">
          <p15:clr>
            <a:srgbClr val="A4A3A4"/>
          </p15:clr>
        </p15:guide>
        <p15:guide id="23" pos="4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29" autoAdjust="0"/>
  </p:normalViewPr>
  <p:slideViewPr>
    <p:cSldViewPr showGuides="1">
      <p:cViewPr varScale="1">
        <p:scale>
          <a:sx n="84" d="100"/>
          <a:sy n="84" d="100"/>
        </p:scale>
        <p:origin x="-96" y="-126"/>
      </p:cViewPr>
      <p:guideLst>
        <p:guide orient="horz" pos="2160"/>
        <p:guide orient="horz" pos="3936"/>
        <p:guide orient="horz" pos="1152"/>
        <p:guide orient="horz" pos="2544"/>
        <p:guide orient="horz" pos="1008"/>
        <p:guide orient="horz" pos="384"/>
        <p:guide orient="horz" pos="3312"/>
        <p:guide orient="horz" pos="288"/>
        <p:guide orient="horz" pos="4032"/>
        <p:guide orient="horz" pos="3744"/>
        <p:guide pos="3839"/>
        <p:guide pos="959"/>
        <p:guide pos="6719"/>
        <p:guide pos="527"/>
        <p:guide pos="7151"/>
        <p:guide pos="4127"/>
        <p:guide pos="4415"/>
        <p:guide pos="2687"/>
        <p:guide pos="383"/>
        <p:guide pos="7295"/>
        <p:guide pos="5327"/>
        <p:guide pos="3810"/>
        <p:guide pos="43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726A78-0DC9-44F7-8999-F1D6DC0A43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819BF55-4053-42B0-B2BC-BB17ABD6F27B}">
      <dgm:prSet phldrT="[Text]"/>
      <dgm:spPr/>
      <dgm:t>
        <a:bodyPr/>
        <a:lstStyle/>
        <a:p>
          <a:r>
            <a:rPr lang="id-ID" dirty="0" smtClean="0"/>
            <a:t>Jumlah penduduk</a:t>
          </a:r>
          <a:endParaRPr lang="id-ID" dirty="0"/>
        </a:p>
      </dgm:t>
    </dgm:pt>
    <dgm:pt modelId="{E462F8BC-90E1-4F1B-B697-C538B73A5C8A}" type="parTrans" cxnId="{BA8D6445-E2A5-425B-8D29-4CB36C0DECAF}">
      <dgm:prSet/>
      <dgm:spPr/>
      <dgm:t>
        <a:bodyPr/>
        <a:lstStyle/>
        <a:p>
          <a:endParaRPr lang="id-ID"/>
        </a:p>
      </dgm:t>
    </dgm:pt>
    <dgm:pt modelId="{7E61D81C-9359-4328-B1C0-98EFEC4508CC}" type="sibTrans" cxnId="{BA8D6445-E2A5-425B-8D29-4CB36C0DECAF}">
      <dgm:prSet/>
      <dgm:spPr/>
      <dgm:t>
        <a:bodyPr/>
        <a:lstStyle/>
        <a:p>
          <a:endParaRPr lang="id-ID"/>
        </a:p>
      </dgm:t>
    </dgm:pt>
    <dgm:pt modelId="{B3C3D5B1-404D-4C13-A696-07300DC52737}">
      <dgm:prSet phldrT="[Text]"/>
      <dgm:spPr/>
      <dgm:t>
        <a:bodyPr/>
        <a:lstStyle/>
        <a:p>
          <a:r>
            <a:rPr lang="id-ID" dirty="0" smtClean="0"/>
            <a:t>Sistem pengumpulan atau pembuangan sampah yang dipakai</a:t>
          </a:r>
          <a:endParaRPr lang="id-ID" dirty="0"/>
        </a:p>
      </dgm:t>
    </dgm:pt>
    <dgm:pt modelId="{DD570129-1747-492D-BB60-CFE4C071E319}" type="parTrans" cxnId="{4A39E564-F159-4B77-BA93-DF4DBF9C978B}">
      <dgm:prSet/>
      <dgm:spPr/>
      <dgm:t>
        <a:bodyPr/>
        <a:lstStyle/>
        <a:p>
          <a:endParaRPr lang="id-ID"/>
        </a:p>
      </dgm:t>
    </dgm:pt>
    <dgm:pt modelId="{4AB9F8A6-A066-4338-8EE9-AE43D0B4EF01}" type="sibTrans" cxnId="{4A39E564-F159-4B77-BA93-DF4DBF9C978B}">
      <dgm:prSet/>
      <dgm:spPr/>
      <dgm:t>
        <a:bodyPr/>
        <a:lstStyle/>
        <a:p>
          <a:endParaRPr lang="id-ID"/>
        </a:p>
      </dgm:t>
    </dgm:pt>
    <dgm:pt modelId="{B2D49F6E-5668-4029-AB7A-E1E05E6EF33A}">
      <dgm:prSet phldrT="[Text]"/>
      <dgm:spPr/>
      <dgm:t>
        <a:bodyPr/>
        <a:lstStyle/>
        <a:p>
          <a:r>
            <a:rPr lang="id-ID" dirty="0" smtClean="0"/>
            <a:t>Faktor geografis</a:t>
          </a:r>
          <a:endParaRPr lang="id-ID" dirty="0"/>
        </a:p>
      </dgm:t>
    </dgm:pt>
    <dgm:pt modelId="{CEF3B7E1-1AAA-44AA-9179-B3AA20A8D4F9}" type="parTrans" cxnId="{2DFAE4BF-F2B3-4DD7-B0B0-EDB58DFDCF59}">
      <dgm:prSet/>
      <dgm:spPr/>
      <dgm:t>
        <a:bodyPr/>
        <a:lstStyle/>
        <a:p>
          <a:endParaRPr lang="id-ID"/>
        </a:p>
      </dgm:t>
    </dgm:pt>
    <dgm:pt modelId="{C129293B-94A8-4221-9FED-89B3C2842092}" type="sibTrans" cxnId="{2DFAE4BF-F2B3-4DD7-B0B0-EDB58DFDCF59}">
      <dgm:prSet/>
      <dgm:spPr/>
      <dgm:t>
        <a:bodyPr/>
        <a:lstStyle/>
        <a:p>
          <a:endParaRPr lang="id-ID"/>
        </a:p>
      </dgm:t>
    </dgm:pt>
    <dgm:pt modelId="{CD27CDE1-B2D5-44A7-8110-354F167D52A3}">
      <dgm:prSet phldrT="[Text]"/>
      <dgm:spPr/>
      <dgm:t>
        <a:bodyPr/>
        <a:lstStyle/>
        <a:p>
          <a:r>
            <a:rPr lang="id-ID" dirty="0" smtClean="0"/>
            <a:t>Faktor waktu</a:t>
          </a:r>
          <a:endParaRPr lang="id-ID" dirty="0"/>
        </a:p>
      </dgm:t>
    </dgm:pt>
    <dgm:pt modelId="{2337160F-BC86-42D6-96DC-CEEC4A517077}" type="parTrans" cxnId="{9A4261DC-29E1-4815-9B9C-05A4A6396A88}">
      <dgm:prSet/>
      <dgm:spPr/>
      <dgm:t>
        <a:bodyPr/>
        <a:lstStyle/>
        <a:p>
          <a:endParaRPr lang="id-ID"/>
        </a:p>
      </dgm:t>
    </dgm:pt>
    <dgm:pt modelId="{841B41B0-A772-4C5B-83BF-DC51CE62D745}" type="sibTrans" cxnId="{9A4261DC-29E1-4815-9B9C-05A4A6396A88}">
      <dgm:prSet/>
      <dgm:spPr/>
      <dgm:t>
        <a:bodyPr/>
        <a:lstStyle/>
        <a:p>
          <a:endParaRPr lang="id-ID"/>
        </a:p>
      </dgm:t>
    </dgm:pt>
    <dgm:pt modelId="{F9FBE7F4-00C4-408B-9C51-C4F91199AECF}">
      <dgm:prSet phldrT="[Text]"/>
      <dgm:spPr/>
      <dgm:t>
        <a:bodyPr/>
        <a:lstStyle/>
        <a:p>
          <a:r>
            <a:rPr lang="id-ID" dirty="0" smtClean="0"/>
            <a:t>Faktor sosial ekonomi dan budaya</a:t>
          </a:r>
          <a:endParaRPr lang="id-ID" dirty="0"/>
        </a:p>
      </dgm:t>
    </dgm:pt>
    <dgm:pt modelId="{25C3A439-77D6-400B-9846-F03FB7D0AC11}" type="parTrans" cxnId="{D6927C12-E93B-4D27-A3D1-03DE9B027C09}">
      <dgm:prSet/>
      <dgm:spPr/>
      <dgm:t>
        <a:bodyPr/>
        <a:lstStyle/>
        <a:p>
          <a:endParaRPr lang="id-ID"/>
        </a:p>
      </dgm:t>
    </dgm:pt>
    <dgm:pt modelId="{490626C1-788D-4E41-B015-E71523D01508}" type="sibTrans" cxnId="{D6927C12-E93B-4D27-A3D1-03DE9B027C09}">
      <dgm:prSet/>
      <dgm:spPr/>
      <dgm:t>
        <a:bodyPr/>
        <a:lstStyle/>
        <a:p>
          <a:endParaRPr lang="id-ID"/>
        </a:p>
      </dgm:t>
    </dgm:pt>
    <dgm:pt modelId="{F7B6D7A5-E096-4CE6-A137-C7507B71AF41}">
      <dgm:prSet phldrT="[Text]"/>
      <dgm:spPr/>
      <dgm:t>
        <a:bodyPr/>
        <a:lstStyle/>
        <a:p>
          <a:r>
            <a:rPr lang="id-ID" dirty="0" smtClean="0"/>
            <a:t>Kemajuan teknologi</a:t>
          </a:r>
          <a:endParaRPr lang="id-ID" dirty="0"/>
        </a:p>
      </dgm:t>
    </dgm:pt>
    <dgm:pt modelId="{6AE70CF6-F7AB-4C3F-9202-88B78E4F42E3}" type="parTrans" cxnId="{52DD9C05-082F-477F-B1CA-EE17E21B8980}">
      <dgm:prSet/>
      <dgm:spPr/>
      <dgm:t>
        <a:bodyPr/>
        <a:lstStyle/>
        <a:p>
          <a:endParaRPr lang="id-ID"/>
        </a:p>
      </dgm:t>
    </dgm:pt>
    <dgm:pt modelId="{96DDB70A-28D3-428F-9863-817AE7B60FFD}" type="sibTrans" cxnId="{52DD9C05-082F-477F-B1CA-EE17E21B8980}">
      <dgm:prSet/>
      <dgm:spPr/>
      <dgm:t>
        <a:bodyPr/>
        <a:lstStyle/>
        <a:p>
          <a:endParaRPr lang="id-ID"/>
        </a:p>
      </dgm:t>
    </dgm:pt>
    <dgm:pt modelId="{2A00580F-B519-4859-BF36-95585ED21C27}">
      <dgm:prSet phldrT="[Text]"/>
      <dgm:spPr/>
      <dgm:t>
        <a:bodyPr/>
        <a:lstStyle/>
        <a:p>
          <a:r>
            <a:rPr lang="id-ID" dirty="0" smtClean="0"/>
            <a:t>Sumber sampah</a:t>
          </a:r>
          <a:endParaRPr lang="id-ID" dirty="0"/>
        </a:p>
      </dgm:t>
    </dgm:pt>
    <dgm:pt modelId="{78877C7A-B76D-4851-A887-F4EC5B3FD486}" type="parTrans" cxnId="{6F90E1AC-A263-447F-9727-C402F3FC5923}">
      <dgm:prSet/>
      <dgm:spPr/>
      <dgm:t>
        <a:bodyPr/>
        <a:lstStyle/>
        <a:p>
          <a:endParaRPr lang="id-ID"/>
        </a:p>
      </dgm:t>
    </dgm:pt>
    <dgm:pt modelId="{0C2258E4-1959-4FCD-8316-1B9385C6B55E}" type="sibTrans" cxnId="{6F90E1AC-A263-447F-9727-C402F3FC5923}">
      <dgm:prSet/>
      <dgm:spPr/>
      <dgm:t>
        <a:bodyPr/>
        <a:lstStyle/>
        <a:p>
          <a:endParaRPr lang="id-ID"/>
        </a:p>
      </dgm:t>
    </dgm:pt>
    <dgm:pt modelId="{2EECF0EB-78C4-4D6D-A5B0-035DA592CF25}">
      <dgm:prSet phldrT="[Text]"/>
      <dgm:spPr/>
      <dgm:t>
        <a:bodyPr/>
        <a:lstStyle/>
        <a:p>
          <a:endParaRPr lang="id-ID"/>
        </a:p>
      </dgm:t>
    </dgm:pt>
    <dgm:pt modelId="{E1A44F7E-C321-4FE3-9FFD-3DE1AD4A3628}" type="parTrans" cxnId="{30F00F06-F9B6-43A8-9061-44CFDD8005FD}">
      <dgm:prSet/>
      <dgm:spPr/>
      <dgm:t>
        <a:bodyPr/>
        <a:lstStyle/>
        <a:p>
          <a:endParaRPr lang="id-ID"/>
        </a:p>
      </dgm:t>
    </dgm:pt>
    <dgm:pt modelId="{0A70F283-29FC-451A-BF2A-28348FB6071D}" type="sibTrans" cxnId="{30F00F06-F9B6-43A8-9061-44CFDD8005FD}">
      <dgm:prSet/>
      <dgm:spPr/>
      <dgm:t>
        <a:bodyPr/>
        <a:lstStyle/>
        <a:p>
          <a:endParaRPr lang="id-ID"/>
        </a:p>
      </dgm:t>
    </dgm:pt>
    <dgm:pt modelId="{12A03AC1-CE20-405A-94E3-703CCAA84826}">
      <dgm:prSet phldrT="[Text]"/>
      <dgm:spPr/>
      <dgm:t>
        <a:bodyPr/>
        <a:lstStyle/>
        <a:p>
          <a:endParaRPr lang="id-ID"/>
        </a:p>
      </dgm:t>
    </dgm:pt>
    <dgm:pt modelId="{612EA960-8284-4331-8B6C-07E0666933C0}" type="parTrans" cxnId="{8CA9778C-902E-4E67-B2C9-9C23285CD7B1}">
      <dgm:prSet/>
      <dgm:spPr/>
      <dgm:t>
        <a:bodyPr/>
        <a:lstStyle/>
        <a:p>
          <a:endParaRPr lang="id-ID"/>
        </a:p>
      </dgm:t>
    </dgm:pt>
    <dgm:pt modelId="{CE08FAD8-87F8-4EBF-93BA-D5636C9C0EFB}" type="sibTrans" cxnId="{8CA9778C-902E-4E67-B2C9-9C23285CD7B1}">
      <dgm:prSet/>
      <dgm:spPr/>
      <dgm:t>
        <a:bodyPr/>
        <a:lstStyle/>
        <a:p>
          <a:endParaRPr lang="id-ID"/>
        </a:p>
      </dgm:t>
    </dgm:pt>
    <dgm:pt modelId="{341E6187-DDFD-4BD3-A3E7-7CE47985F796}" type="pres">
      <dgm:prSet presAssocID="{9E726A78-0DC9-44F7-8999-F1D6DC0A43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4B5524E1-5FEF-4A01-9A7A-EDF0B89088D4}" type="pres">
      <dgm:prSet presAssocID="{9E726A78-0DC9-44F7-8999-F1D6DC0A4318}" presName="Name1" presStyleCnt="0"/>
      <dgm:spPr/>
    </dgm:pt>
    <dgm:pt modelId="{3D3092EA-86E5-4795-A4DD-AF0DE3E3DAEE}" type="pres">
      <dgm:prSet presAssocID="{9E726A78-0DC9-44F7-8999-F1D6DC0A4318}" presName="cycle" presStyleCnt="0"/>
      <dgm:spPr/>
    </dgm:pt>
    <dgm:pt modelId="{EBCFA5FF-5699-4C9C-9641-D1AA36E684F2}" type="pres">
      <dgm:prSet presAssocID="{9E726A78-0DC9-44F7-8999-F1D6DC0A4318}" presName="srcNode" presStyleLbl="node1" presStyleIdx="0" presStyleCnt="7"/>
      <dgm:spPr/>
    </dgm:pt>
    <dgm:pt modelId="{28367924-17B5-4DEC-A68E-95FF4CAFC0B0}" type="pres">
      <dgm:prSet presAssocID="{9E726A78-0DC9-44F7-8999-F1D6DC0A4318}" presName="conn" presStyleLbl="parChTrans1D2" presStyleIdx="0" presStyleCnt="1"/>
      <dgm:spPr/>
      <dgm:t>
        <a:bodyPr/>
        <a:lstStyle/>
        <a:p>
          <a:endParaRPr lang="id-ID"/>
        </a:p>
      </dgm:t>
    </dgm:pt>
    <dgm:pt modelId="{7B394D2C-3DA1-4ECF-9E02-CB575E153DA4}" type="pres">
      <dgm:prSet presAssocID="{9E726A78-0DC9-44F7-8999-F1D6DC0A4318}" presName="extraNode" presStyleLbl="node1" presStyleIdx="0" presStyleCnt="7"/>
      <dgm:spPr/>
    </dgm:pt>
    <dgm:pt modelId="{89AB38F7-4DBF-44BD-A1B4-F822B4076E39}" type="pres">
      <dgm:prSet presAssocID="{9E726A78-0DC9-44F7-8999-F1D6DC0A4318}" presName="dstNode" presStyleLbl="node1" presStyleIdx="0" presStyleCnt="7"/>
      <dgm:spPr/>
    </dgm:pt>
    <dgm:pt modelId="{49384C65-43D1-43FB-AB5A-616940F1D84B}" type="pres">
      <dgm:prSet presAssocID="{E819BF55-4053-42B0-B2BC-BB17ABD6F27B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AD6712-7A61-47B3-A36F-D570FD18C1A7}" type="pres">
      <dgm:prSet presAssocID="{E819BF55-4053-42B0-B2BC-BB17ABD6F27B}" presName="accent_1" presStyleCnt="0"/>
      <dgm:spPr/>
    </dgm:pt>
    <dgm:pt modelId="{98F08F50-D9D4-4BD9-A652-02855DCA2146}" type="pres">
      <dgm:prSet presAssocID="{E819BF55-4053-42B0-B2BC-BB17ABD6F27B}" presName="accentRepeatNode" presStyleLbl="solidFgAcc1" presStyleIdx="0" presStyleCnt="7"/>
      <dgm:spPr/>
    </dgm:pt>
    <dgm:pt modelId="{0A70AF6A-C8C3-4F56-9770-10287993BC59}" type="pres">
      <dgm:prSet presAssocID="{B3C3D5B1-404D-4C13-A696-07300DC5273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4ADA9B-05BA-4F4F-BFFD-5A3F47A92C45}" type="pres">
      <dgm:prSet presAssocID="{B3C3D5B1-404D-4C13-A696-07300DC52737}" presName="accent_2" presStyleCnt="0"/>
      <dgm:spPr/>
    </dgm:pt>
    <dgm:pt modelId="{56639357-570F-443B-8CEC-46ACC0B65F09}" type="pres">
      <dgm:prSet presAssocID="{B3C3D5B1-404D-4C13-A696-07300DC52737}" presName="accentRepeatNode" presStyleLbl="solidFgAcc1" presStyleIdx="1" presStyleCnt="7"/>
      <dgm:spPr/>
    </dgm:pt>
    <dgm:pt modelId="{8EFC1F65-92D1-4446-BFC2-BB10C233E9C5}" type="pres">
      <dgm:prSet presAssocID="{B2D49F6E-5668-4029-AB7A-E1E05E6EF33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9A5894-0445-47C4-8B15-5B6E349C470B}" type="pres">
      <dgm:prSet presAssocID="{B2D49F6E-5668-4029-AB7A-E1E05E6EF33A}" presName="accent_3" presStyleCnt="0"/>
      <dgm:spPr/>
    </dgm:pt>
    <dgm:pt modelId="{F5611FEC-0A61-4C57-8669-DD8D5E8D6796}" type="pres">
      <dgm:prSet presAssocID="{B2D49F6E-5668-4029-AB7A-E1E05E6EF33A}" presName="accentRepeatNode" presStyleLbl="solidFgAcc1" presStyleIdx="2" presStyleCnt="7"/>
      <dgm:spPr/>
    </dgm:pt>
    <dgm:pt modelId="{8688DEAD-3223-4F4F-89F0-D48F4EEF612B}" type="pres">
      <dgm:prSet presAssocID="{CD27CDE1-B2D5-44A7-8110-354F167D52A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6676729-A275-44B3-89C7-3E89F91E810D}" type="pres">
      <dgm:prSet presAssocID="{CD27CDE1-B2D5-44A7-8110-354F167D52A3}" presName="accent_4" presStyleCnt="0"/>
      <dgm:spPr/>
    </dgm:pt>
    <dgm:pt modelId="{5271D3E1-ADAA-4F79-A35A-A65CDE3C1C7F}" type="pres">
      <dgm:prSet presAssocID="{CD27CDE1-B2D5-44A7-8110-354F167D52A3}" presName="accentRepeatNode" presStyleLbl="solidFgAcc1" presStyleIdx="3" presStyleCnt="7"/>
      <dgm:spPr/>
    </dgm:pt>
    <dgm:pt modelId="{5D5E85B2-2150-4799-B8F2-8A24BE4F6827}" type="pres">
      <dgm:prSet presAssocID="{F9FBE7F4-00C4-408B-9C51-C4F91199AEC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FE8173E-CF27-41BA-ADAA-FBA7F48B2520}" type="pres">
      <dgm:prSet presAssocID="{F9FBE7F4-00C4-408B-9C51-C4F91199AECF}" presName="accent_5" presStyleCnt="0"/>
      <dgm:spPr/>
    </dgm:pt>
    <dgm:pt modelId="{22566C20-C007-4A51-B1A1-35F1FA9E8F57}" type="pres">
      <dgm:prSet presAssocID="{F9FBE7F4-00C4-408B-9C51-C4F91199AECF}" presName="accentRepeatNode" presStyleLbl="solidFgAcc1" presStyleIdx="4" presStyleCnt="7"/>
      <dgm:spPr/>
    </dgm:pt>
    <dgm:pt modelId="{6D6395EB-6E30-4C18-9637-27CCB5FE7817}" type="pres">
      <dgm:prSet presAssocID="{F7B6D7A5-E096-4CE6-A137-C7507B71AF4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D6E2D8-DD3B-4E7A-AC4D-7CDD3ADDFDF7}" type="pres">
      <dgm:prSet presAssocID="{F7B6D7A5-E096-4CE6-A137-C7507B71AF41}" presName="accent_6" presStyleCnt="0"/>
      <dgm:spPr/>
    </dgm:pt>
    <dgm:pt modelId="{FDAA0C61-8B04-4301-9251-7900AA403642}" type="pres">
      <dgm:prSet presAssocID="{F7B6D7A5-E096-4CE6-A137-C7507B71AF41}" presName="accentRepeatNode" presStyleLbl="solidFgAcc1" presStyleIdx="5" presStyleCnt="7"/>
      <dgm:spPr/>
    </dgm:pt>
    <dgm:pt modelId="{362DFB84-14B2-4DB1-8E6A-F54807BFE239}" type="pres">
      <dgm:prSet presAssocID="{2A00580F-B519-4859-BF36-95585ED21C2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5C5346-814E-4CF4-863C-4810AC37FEA6}" type="pres">
      <dgm:prSet presAssocID="{2A00580F-B519-4859-BF36-95585ED21C27}" presName="accent_7" presStyleCnt="0"/>
      <dgm:spPr/>
    </dgm:pt>
    <dgm:pt modelId="{BB16683B-0E5F-4F28-A234-EFE5C7DFA346}" type="pres">
      <dgm:prSet presAssocID="{2A00580F-B519-4859-BF36-95585ED21C27}" presName="accentRepeatNode" presStyleLbl="solidFgAcc1" presStyleIdx="6" presStyleCnt="7"/>
      <dgm:spPr/>
    </dgm:pt>
  </dgm:ptLst>
  <dgm:cxnLst>
    <dgm:cxn modelId="{D528850C-4F95-418D-B0EC-2C8A5EE17E8C}" type="presOf" srcId="{B3C3D5B1-404D-4C13-A696-07300DC52737}" destId="{0A70AF6A-C8C3-4F56-9770-10287993BC59}" srcOrd="0" destOrd="0" presId="urn:microsoft.com/office/officeart/2008/layout/VerticalCurvedList"/>
    <dgm:cxn modelId="{BA8D6445-E2A5-425B-8D29-4CB36C0DECAF}" srcId="{9E726A78-0DC9-44F7-8999-F1D6DC0A4318}" destId="{E819BF55-4053-42B0-B2BC-BB17ABD6F27B}" srcOrd="0" destOrd="0" parTransId="{E462F8BC-90E1-4F1B-B697-C538B73A5C8A}" sibTransId="{7E61D81C-9359-4328-B1C0-98EFEC4508CC}"/>
    <dgm:cxn modelId="{D6927C12-E93B-4D27-A3D1-03DE9B027C09}" srcId="{9E726A78-0DC9-44F7-8999-F1D6DC0A4318}" destId="{F9FBE7F4-00C4-408B-9C51-C4F91199AECF}" srcOrd="4" destOrd="0" parTransId="{25C3A439-77D6-400B-9846-F03FB7D0AC11}" sibTransId="{490626C1-788D-4E41-B015-E71523D01508}"/>
    <dgm:cxn modelId="{9A4261DC-29E1-4815-9B9C-05A4A6396A88}" srcId="{9E726A78-0DC9-44F7-8999-F1D6DC0A4318}" destId="{CD27CDE1-B2D5-44A7-8110-354F167D52A3}" srcOrd="3" destOrd="0" parTransId="{2337160F-BC86-42D6-96DC-CEEC4A517077}" sibTransId="{841B41B0-A772-4C5B-83BF-DC51CE62D745}"/>
    <dgm:cxn modelId="{D463B9A9-3F09-4652-B945-39A570CB5A09}" type="presOf" srcId="{F9FBE7F4-00C4-408B-9C51-C4F91199AECF}" destId="{5D5E85B2-2150-4799-B8F2-8A24BE4F6827}" srcOrd="0" destOrd="0" presId="urn:microsoft.com/office/officeart/2008/layout/VerticalCurvedList"/>
    <dgm:cxn modelId="{0083C1C5-5DDF-4F8E-9A66-02237692D5DF}" type="presOf" srcId="{2A00580F-B519-4859-BF36-95585ED21C27}" destId="{362DFB84-14B2-4DB1-8E6A-F54807BFE239}" srcOrd="0" destOrd="0" presId="urn:microsoft.com/office/officeart/2008/layout/VerticalCurvedList"/>
    <dgm:cxn modelId="{F027ED4A-E991-48A6-BC8D-F92F9F2831BD}" type="presOf" srcId="{9E726A78-0DC9-44F7-8999-F1D6DC0A4318}" destId="{341E6187-DDFD-4BD3-A3E7-7CE47985F796}" srcOrd="0" destOrd="0" presId="urn:microsoft.com/office/officeart/2008/layout/VerticalCurvedList"/>
    <dgm:cxn modelId="{6F90E1AC-A263-447F-9727-C402F3FC5923}" srcId="{9E726A78-0DC9-44F7-8999-F1D6DC0A4318}" destId="{2A00580F-B519-4859-BF36-95585ED21C27}" srcOrd="6" destOrd="0" parTransId="{78877C7A-B76D-4851-A887-F4EC5B3FD486}" sibTransId="{0C2258E4-1959-4FCD-8316-1B9385C6B55E}"/>
    <dgm:cxn modelId="{47C46C31-AE8F-44FA-90E6-CB7AEB0DFC80}" type="presOf" srcId="{E819BF55-4053-42B0-B2BC-BB17ABD6F27B}" destId="{49384C65-43D1-43FB-AB5A-616940F1D84B}" srcOrd="0" destOrd="0" presId="urn:microsoft.com/office/officeart/2008/layout/VerticalCurvedList"/>
    <dgm:cxn modelId="{2DFAE4BF-F2B3-4DD7-B0B0-EDB58DFDCF59}" srcId="{9E726A78-0DC9-44F7-8999-F1D6DC0A4318}" destId="{B2D49F6E-5668-4029-AB7A-E1E05E6EF33A}" srcOrd="2" destOrd="0" parTransId="{CEF3B7E1-1AAA-44AA-9179-B3AA20A8D4F9}" sibTransId="{C129293B-94A8-4221-9FED-89B3C2842092}"/>
    <dgm:cxn modelId="{4A39E564-F159-4B77-BA93-DF4DBF9C978B}" srcId="{9E726A78-0DC9-44F7-8999-F1D6DC0A4318}" destId="{B3C3D5B1-404D-4C13-A696-07300DC52737}" srcOrd="1" destOrd="0" parTransId="{DD570129-1747-492D-BB60-CFE4C071E319}" sibTransId="{4AB9F8A6-A066-4338-8EE9-AE43D0B4EF01}"/>
    <dgm:cxn modelId="{F1A6EFBB-2BBE-4BCD-AF2F-0DBD2BA73481}" type="presOf" srcId="{7E61D81C-9359-4328-B1C0-98EFEC4508CC}" destId="{28367924-17B5-4DEC-A68E-95FF4CAFC0B0}" srcOrd="0" destOrd="0" presId="urn:microsoft.com/office/officeart/2008/layout/VerticalCurvedList"/>
    <dgm:cxn modelId="{4CF3DF5B-39DD-478D-84C7-BBBBD266081D}" type="presOf" srcId="{CD27CDE1-B2D5-44A7-8110-354F167D52A3}" destId="{8688DEAD-3223-4F4F-89F0-D48F4EEF612B}" srcOrd="0" destOrd="0" presId="urn:microsoft.com/office/officeart/2008/layout/VerticalCurvedList"/>
    <dgm:cxn modelId="{1F055864-01B6-4474-8F9F-8F4E9863BE14}" type="presOf" srcId="{F7B6D7A5-E096-4CE6-A137-C7507B71AF41}" destId="{6D6395EB-6E30-4C18-9637-27CCB5FE7817}" srcOrd="0" destOrd="0" presId="urn:microsoft.com/office/officeart/2008/layout/VerticalCurvedList"/>
    <dgm:cxn modelId="{E524D581-6284-4CA2-ABA7-00B45E8725F5}" type="presOf" srcId="{B2D49F6E-5668-4029-AB7A-E1E05E6EF33A}" destId="{8EFC1F65-92D1-4446-BFC2-BB10C233E9C5}" srcOrd="0" destOrd="0" presId="urn:microsoft.com/office/officeart/2008/layout/VerticalCurvedList"/>
    <dgm:cxn modelId="{8CA9778C-902E-4E67-B2C9-9C23285CD7B1}" srcId="{9E726A78-0DC9-44F7-8999-F1D6DC0A4318}" destId="{12A03AC1-CE20-405A-94E3-703CCAA84826}" srcOrd="8" destOrd="0" parTransId="{612EA960-8284-4331-8B6C-07E0666933C0}" sibTransId="{CE08FAD8-87F8-4EBF-93BA-D5636C9C0EFB}"/>
    <dgm:cxn modelId="{30F00F06-F9B6-43A8-9061-44CFDD8005FD}" srcId="{9E726A78-0DC9-44F7-8999-F1D6DC0A4318}" destId="{2EECF0EB-78C4-4D6D-A5B0-035DA592CF25}" srcOrd="7" destOrd="0" parTransId="{E1A44F7E-C321-4FE3-9FFD-3DE1AD4A3628}" sibTransId="{0A70F283-29FC-451A-BF2A-28348FB6071D}"/>
    <dgm:cxn modelId="{52DD9C05-082F-477F-B1CA-EE17E21B8980}" srcId="{9E726A78-0DC9-44F7-8999-F1D6DC0A4318}" destId="{F7B6D7A5-E096-4CE6-A137-C7507B71AF41}" srcOrd="5" destOrd="0" parTransId="{6AE70CF6-F7AB-4C3F-9202-88B78E4F42E3}" sibTransId="{96DDB70A-28D3-428F-9863-817AE7B60FFD}"/>
    <dgm:cxn modelId="{6D8AFAB1-BE90-44BB-BCCF-D9FB2EC5B99C}" type="presParOf" srcId="{341E6187-DDFD-4BD3-A3E7-7CE47985F796}" destId="{4B5524E1-5FEF-4A01-9A7A-EDF0B89088D4}" srcOrd="0" destOrd="0" presId="urn:microsoft.com/office/officeart/2008/layout/VerticalCurvedList"/>
    <dgm:cxn modelId="{3391AB9E-E028-4842-9021-82A31DBE8D6F}" type="presParOf" srcId="{4B5524E1-5FEF-4A01-9A7A-EDF0B89088D4}" destId="{3D3092EA-86E5-4795-A4DD-AF0DE3E3DAEE}" srcOrd="0" destOrd="0" presId="urn:microsoft.com/office/officeart/2008/layout/VerticalCurvedList"/>
    <dgm:cxn modelId="{3375B871-9EFE-43BE-AEAF-2137567D555F}" type="presParOf" srcId="{3D3092EA-86E5-4795-A4DD-AF0DE3E3DAEE}" destId="{EBCFA5FF-5699-4C9C-9641-D1AA36E684F2}" srcOrd="0" destOrd="0" presId="urn:microsoft.com/office/officeart/2008/layout/VerticalCurvedList"/>
    <dgm:cxn modelId="{FA2C7F07-6816-4E1D-ADD1-BCFE1BCB3487}" type="presParOf" srcId="{3D3092EA-86E5-4795-A4DD-AF0DE3E3DAEE}" destId="{28367924-17B5-4DEC-A68E-95FF4CAFC0B0}" srcOrd="1" destOrd="0" presId="urn:microsoft.com/office/officeart/2008/layout/VerticalCurvedList"/>
    <dgm:cxn modelId="{37F6E571-E664-4CCD-BAE8-1A5FA4D925D5}" type="presParOf" srcId="{3D3092EA-86E5-4795-A4DD-AF0DE3E3DAEE}" destId="{7B394D2C-3DA1-4ECF-9E02-CB575E153DA4}" srcOrd="2" destOrd="0" presId="urn:microsoft.com/office/officeart/2008/layout/VerticalCurvedList"/>
    <dgm:cxn modelId="{8338CB48-6843-44BE-B827-D1B7295F70E3}" type="presParOf" srcId="{3D3092EA-86E5-4795-A4DD-AF0DE3E3DAEE}" destId="{89AB38F7-4DBF-44BD-A1B4-F822B4076E39}" srcOrd="3" destOrd="0" presId="urn:microsoft.com/office/officeart/2008/layout/VerticalCurvedList"/>
    <dgm:cxn modelId="{45DE804D-1D3E-4615-BDAC-146E367EF304}" type="presParOf" srcId="{4B5524E1-5FEF-4A01-9A7A-EDF0B89088D4}" destId="{49384C65-43D1-43FB-AB5A-616940F1D84B}" srcOrd="1" destOrd="0" presId="urn:microsoft.com/office/officeart/2008/layout/VerticalCurvedList"/>
    <dgm:cxn modelId="{99434C7F-61C7-4822-8331-0C95C6F4593E}" type="presParOf" srcId="{4B5524E1-5FEF-4A01-9A7A-EDF0B89088D4}" destId="{F7AD6712-7A61-47B3-A36F-D570FD18C1A7}" srcOrd="2" destOrd="0" presId="urn:microsoft.com/office/officeart/2008/layout/VerticalCurvedList"/>
    <dgm:cxn modelId="{F82DEAC1-2308-4256-A788-28E4FA0D53F0}" type="presParOf" srcId="{F7AD6712-7A61-47B3-A36F-D570FD18C1A7}" destId="{98F08F50-D9D4-4BD9-A652-02855DCA2146}" srcOrd="0" destOrd="0" presId="urn:microsoft.com/office/officeart/2008/layout/VerticalCurvedList"/>
    <dgm:cxn modelId="{51E8600F-9B2A-4612-8D1D-6C8A8E980198}" type="presParOf" srcId="{4B5524E1-5FEF-4A01-9A7A-EDF0B89088D4}" destId="{0A70AF6A-C8C3-4F56-9770-10287993BC59}" srcOrd="3" destOrd="0" presId="urn:microsoft.com/office/officeart/2008/layout/VerticalCurvedList"/>
    <dgm:cxn modelId="{B61E2E9C-37AA-49C7-865E-258DEC73198E}" type="presParOf" srcId="{4B5524E1-5FEF-4A01-9A7A-EDF0B89088D4}" destId="{694ADA9B-05BA-4F4F-BFFD-5A3F47A92C45}" srcOrd="4" destOrd="0" presId="urn:microsoft.com/office/officeart/2008/layout/VerticalCurvedList"/>
    <dgm:cxn modelId="{9EF872CC-8042-4582-AEE3-D3639AC037DE}" type="presParOf" srcId="{694ADA9B-05BA-4F4F-BFFD-5A3F47A92C45}" destId="{56639357-570F-443B-8CEC-46ACC0B65F09}" srcOrd="0" destOrd="0" presId="urn:microsoft.com/office/officeart/2008/layout/VerticalCurvedList"/>
    <dgm:cxn modelId="{EC9BB950-EBA7-4113-B271-419A58683C7B}" type="presParOf" srcId="{4B5524E1-5FEF-4A01-9A7A-EDF0B89088D4}" destId="{8EFC1F65-92D1-4446-BFC2-BB10C233E9C5}" srcOrd="5" destOrd="0" presId="urn:microsoft.com/office/officeart/2008/layout/VerticalCurvedList"/>
    <dgm:cxn modelId="{67AD6C62-BD2A-4847-9122-E032DA5AC04C}" type="presParOf" srcId="{4B5524E1-5FEF-4A01-9A7A-EDF0B89088D4}" destId="{129A5894-0445-47C4-8B15-5B6E349C470B}" srcOrd="6" destOrd="0" presId="urn:microsoft.com/office/officeart/2008/layout/VerticalCurvedList"/>
    <dgm:cxn modelId="{CCA4973A-8589-4772-BAE9-17FBC0DA1504}" type="presParOf" srcId="{129A5894-0445-47C4-8B15-5B6E349C470B}" destId="{F5611FEC-0A61-4C57-8669-DD8D5E8D6796}" srcOrd="0" destOrd="0" presId="urn:microsoft.com/office/officeart/2008/layout/VerticalCurvedList"/>
    <dgm:cxn modelId="{C29EC0A1-C7F0-464D-86EF-7ADB5E6E751B}" type="presParOf" srcId="{4B5524E1-5FEF-4A01-9A7A-EDF0B89088D4}" destId="{8688DEAD-3223-4F4F-89F0-D48F4EEF612B}" srcOrd="7" destOrd="0" presId="urn:microsoft.com/office/officeart/2008/layout/VerticalCurvedList"/>
    <dgm:cxn modelId="{A8F4AE37-55EB-4F3A-8D21-3326AE0EEB16}" type="presParOf" srcId="{4B5524E1-5FEF-4A01-9A7A-EDF0B89088D4}" destId="{56676729-A275-44B3-89C7-3E89F91E810D}" srcOrd="8" destOrd="0" presId="urn:microsoft.com/office/officeart/2008/layout/VerticalCurvedList"/>
    <dgm:cxn modelId="{C906A5D7-F0D0-45CB-8E42-A6D8BE934684}" type="presParOf" srcId="{56676729-A275-44B3-89C7-3E89F91E810D}" destId="{5271D3E1-ADAA-4F79-A35A-A65CDE3C1C7F}" srcOrd="0" destOrd="0" presId="urn:microsoft.com/office/officeart/2008/layout/VerticalCurvedList"/>
    <dgm:cxn modelId="{4EE45909-AF63-484E-9FA2-71200AD59D7B}" type="presParOf" srcId="{4B5524E1-5FEF-4A01-9A7A-EDF0B89088D4}" destId="{5D5E85B2-2150-4799-B8F2-8A24BE4F6827}" srcOrd="9" destOrd="0" presId="urn:microsoft.com/office/officeart/2008/layout/VerticalCurvedList"/>
    <dgm:cxn modelId="{35B821CB-057A-47A6-A7C2-BD520D8B96DE}" type="presParOf" srcId="{4B5524E1-5FEF-4A01-9A7A-EDF0B89088D4}" destId="{7FE8173E-CF27-41BA-ADAA-FBA7F48B2520}" srcOrd="10" destOrd="0" presId="urn:microsoft.com/office/officeart/2008/layout/VerticalCurvedList"/>
    <dgm:cxn modelId="{AA2DB946-1F5C-4F31-9510-C766FA36E423}" type="presParOf" srcId="{7FE8173E-CF27-41BA-ADAA-FBA7F48B2520}" destId="{22566C20-C007-4A51-B1A1-35F1FA9E8F57}" srcOrd="0" destOrd="0" presId="urn:microsoft.com/office/officeart/2008/layout/VerticalCurvedList"/>
    <dgm:cxn modelId="{E0282339-F90B-43EA-8351-02FA6F9D29D4}" type="presParOf" srcId="{4B5524E1-5FEF-4A01-9A7A-EDF0B89088D4}" destId="{6D6395EB-6E30-4C18-9637-27CCB5FE7817}" srcOrd="11" destOrd="0" presId="urn:microsoft.com/office/officeart/2008/layout/VerticalCurvedList"/>
    <dgm:cxn modelId="{306B636E-C2BC-4AFE-BA9D-B449B239766E}" type="presParOf" srcId="{4B5524E1-5FEF-4A01-9A7A-EDF0B89088D4}" destId="{78D6E2D8-DD3B-4E7A-AC4D-7CDD3ADDFDF7}" srcOrd="12" destOrd="0" presId="urn:microsoft.com/office/officeart/2008/layout/VerticalCurvedList"/>
    <dgm:cxn modelId="{12607494-71C7-41A4-BF8F-41F7FE002602}" type="presParOf" srcId="{78D6E2D8-DD3B-4E7A-AC4D-7CDD3ADDFDF7}" destId="{FDAA0C61-8B04-4301-9251-7900AA403642}" srcOrd="0" destOrd="0" presId="urn:microsoft.com/office/officeart/2008/layout/VerticalCurvedList"/>
    <dgm:cxn modelId="{AB8158B2-1CE7-48C3-89E3-BC7965375468}" type="presParOf" srcId="{4B5524E1-5FEF-4A01-9A7A-EDF0B89088D4}" destId="{362DFB84-14B2-4DB1-8E6A-F54807BFE239}" srcOrd="13" destOrd="0" presId="urn:microsoft.com/office/officeart/2008/layout/VerticalCurvedList"/>
    <dgm:cxn modelId="{33416986-B6CF-46A8-8D1C-DBD8A2476E3E}" type="presParOf" srcId="{4B5524E1-5FEF-4A01-9A7A-EDF0B89088D4}" destId="{945C5346-814E-4CF4-863C-4810AC37FEA6}" srcOrd="14" destOrd="0" presId="urn:microsoft.com/office/officeart/2008/layout/VerticalCurvedList"/>
    <dgm:cxn modelId="{AC9B6088-A900-471A-9328-5298EAEC493D}" type="presParOf" srcId="{945C5346-814E-4CF4-863C-4810AC37FEA6}" destId="{BB16683B-0E5F-4F28-A234-EFE5C7DFA3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D9BFC0-CCDD-42B6-A7EC-527984DD1DC9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EAE5003-72A0-4EEA-8BAE-DAB38F52D6F3}">
      <dgm:prSet phldrT="[Text]"/>
      <dgm:spPr/>
      <dgm:t>
        <a:bodyPr/>
        <a:lstStyle/>
        <a:p>
          <a:r>
            <a:rPr lang="id-ID" dirty="0" smtClean="0"/>
            <a:t>Media perkembangan vektor penyakit</a:t>
          </a:r>
          <a:endParaRPr lang="id-ID" dirty="0"/>
        </a:p>
      </dgm:t>
    </dgm:pt>
    <dgm:pt modelId="{09D90BBD-B5A9-4E93-B973-7F9B82AAA2FE}" type="parTrans" cxnId="{DA3CAD83-B3D8-4967-8E39-E5278549DA5F}">
      <dgm:prSet/>
      <dgm:spPr/>
      <dgm:t>
        <a:bodyPr/>
        <a:lstStyle/>
        <a:p>
          <a:endParaRPr lang="id-ID"/>
        </a:p>
      </dgm:t>
    </dgm:pt>
    <dgm:pt modelId="{D8944624-B386-4973-96B2-ADC411E43015}" type="sibTrans" cxnId="{DA3CAD83-B3D8-4967-8E39-E5278549DA5F}">
      <dgm:prSet/>
      <dgm:spPr/>
      <dgm:t>
        <a:bodyPr/>
        <a:lstStyle/>
        <a:p>
          <a:endParaRPr lang="id-ID"/>
        </a:p>
      </dgm:t>
    </dgm:pt>
    <dgm:pt modelId="{2B332238-4A9A-438D-98A0-734E7AB537E2}">
      <dgm:prSet phldrT="[Text]"/>
      <dgm:spPr/>
      <dgm:t>
        <a:bodyPr/>
        <a:lstStyle/>
        <a:p>
          <a:r>
            <a:rPr lang="id-ID" dirty="0" smtClean="0"/>
            <a:t>Tempat hidup kuman penyakit</a:t>
          </a:r>
          <a:endParaRPr lang="id-ID" dirty="0"/>
        </a:p>
      </dgm:t>
    </dgm:pt>
    <dgm:pt modelId="{7801B4EB-F69A-4DE9-BA42-59BA59123B4F}" type="parTrans" cxnId="{9427736B-37A7-4AFC-9FBA-A917D642D28C}">
      <dgm:prSet/>
      <dgm:spPr/>
      <dgm:t>
        <a:bodyPr/>
        <a:lstStyle/>
        <a:p>
          <a:endParaRPr lang="id-ID"/>
        </a:p>
      </dgm:t>
    </dgm:pt>
    <dgm:pt modelId="{22941494-33FB-4940-B66F-078E6497BF01}" type="sibTrans" cxnId="{9427736B-37A7-4AFC-9FBA-A917D642D28C}">
      <dgm:prSet/>
      <dgm:spPr/>
      <dgm:t>
        <a:bodyPr/>
        <a:lstStyle/>
        <a:p>
          <a:endParaRPr lang="id-ID"/>
        </a:p>
      </dgm:t>
    </dgm:pt>
    <dgm:pt modelId="{E2CF83A2-D41D-4D9C-9FDC-0BD557E61064}">
      <dgm:prSet phldrT="[Text]"/>
      <dgm:spPr/>
      <dgm:t>
        <a:bodyPr/>
        <a:lstStyle/>
        <a:p>
          <a:r>
            <a:rPr lang="id-ID" dirty="0" smtClean="0"/>
            <a:t>Pencemaran lingkungan </a:t>
          </a:r>
          <a:endParaRPr lang="id-ID" dirty="0"/>
        </a:p>
      </dgm:t>
    </dgm:pt>
    <dgm:pt modelId="{C4CE92DA-FEC5-4709-8C4A-3087AA8B3000}" type="parTrans" cxnId="{8EA6B0A1-DE15-4641-A24A-9A22DF1D5FE6}">
      <dgm:prSet/>
      <dgm:spPr/>
      <dgm:t>
        <a:bodyPr/>
        <a:lstStyle/>
        <a:p>
          <a:endParaRPr lang="id-ID"/>
        </a:p>
      </dgm:t>
    </dgm:pt>
    <dgm:pt modelId="{AF0FE6E1-26E5-43B2-A562-EB059586D51A}" type="sibTrans" cxnId="{8EA6B0A1-DE15-4641-A24A-9A22DF1D5FE6}">
      <dgm:prSet/>
      <dgm:spPr/>
      <dgm:t>
        <a:bodyPr/>
        <a:lstStyle/>
        <a:p>
          <a:endParaRPr lang="id-ID"/>
        </a:p>
      </dgm:t>
    </dgm:pt>
    <dgm:pt modelId="{43B19968-4BE0-439F-AAE7-65DBFEFA988F}" type="pres">
      <dgm:prSet presAssocID="{20D9BFC0-CCDD-42B6-A7EC-527984DD1DC9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EB499E83-F86D-4B98-8323-703B8A987573}" type="pres">
      <dgm:prSet presAssocID="{E2CF83A2-D41D-4D9C-9FDC-0BD557E61064}" presName="Accent3" presStyleCnt="0"/>
      <dgm:spPr/>
    </dgm:pt>
    <dgm:pt modelId="{016D8FC4-A53C-45A2-9FDA-6A62E9EEB0E1}" type="pres">
      <dgm:prSet presAssocID="{E2CF83A2-D41D-4D9C-9FDC-0BD557E61064}" presName="Accent" presStyleLbl="node1" presStyleIdx="0" presStyleCnt="3"/>
      <dgm:spPr/>
    </dgm:pt>
    <dgm:pt modelId="{DAD5F400-0F41-4289-AA98-E38EABD4F047}" type="pres">
      <dgm:prSet presAssocID="{E2CF83A2-D41D-4D9C-9FDC-0BD557E61064}" presName="ParentBackground3" presStyleCnt="0"/>
      <dgm:spPr/>
    </dgm:pt>
    <dgm:pt modelId="{C7ABB935-91F5-4A06-AE2A-1FD36D7600D3}" type="pres">
      <dgm:prSet presAssocID="{E2CF83A2-D41D-4D9C-9FDC-0BD557E61064}" presName="ParentBackground" presStyleLbl="fgAcc1" presStyleIdx="0" presStyleCnt="3"/>
      <dgm:spPr/>
      <dgm:t>
        <a:bodyPr/>
        <a:lstStyle/>
        <a:p>
          <a:endParaRPr lang="id-ID"/>
        </a:p>
      </dgm:t>
    </dgm:pt>
    <dgm:pt modelId="{9C74887B-7633-42B7-8149-C058BCB6C2EE}" type="pres">
      <dgm:prSet presAssocID="{E2CF83A2-D41D-4D9C-9FDC-0BD557E6106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1EF6A1-4B3C-43B6-8384-A0DD75E61019}" type="pres">
      <dgm:prSet presAssocID="{2B332238-4A9A-438D-98A0-734E7AB537E2}" presName="Accent2" presStyleCnt="0"/>
      <dgm:spPr/>
    </dgm:pt>
    <dgm:pt modelId="{95F6E817-CAB8-4521-ACED-E1CB55D01A73}" type="pres">
      <dgm:prSet presAssocID="{2B332238-4A9A-438D-98A0-734E7AB537E2}" presName="Accent" presStyleLbl="node1" presStyleIdx="1" presStyleCnt="3"/>
      <dgm:spPr/>
    </dgm:pt>
    <dgm:pt modelId="{EB3305D4-DCD2-47BD-BEC2-BC68D18C6706}" type="pres">
      <dgm:prSet presAssocID="{2B332238-4A9A-438D-98A0-734E7AB537E2}" presName="ParentBackground2" presStyleCnt="0"/>
      <dgm:spPr/>
    </dgm:pt>
    <dgm:pt modelId="{22735F3E-B666-4D95-907F-1271734FA457}" type="pres">
      <dgm:prSet presAssocID="{2B332238-4A9A-438D-98A0-734E7AB537E2}" presName="ParentBackground" presStyleLbl="fgAcc1" presStyleIdx="1" presStyleCnt="3"/>
      <dgm:spPr/>
      <dgm:t>
        <a:bodyPr/>
        <a:lstStyle/>
        <a:p>
          <a:endParaRPr lang="id-ID"/>
        </a:p>
      </dgm:t>
    </dgm:pt>
    <dgm:pt modelId="{6525EFF8-1E16-4317-9170-348682B3EF95}" type="pres">
      <dgm:prSet presAssocID="{2B332238-4A9A-438D-98A0-734E7AB537E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74CEEE-A928-4348-8860-D45FE0D99EF8}" type="pres">
      <dgm:prSet presAssocID="{3EAE5003-72A0-4EEA-8BAE-DAB38F52D6F3}" presName="Accent1" presStyleCnt="0"/>
      <dgm:spPr/>
    </dgm:pt>
    <dgm:pt modelId="{13F95559-11B8-4BB6-89BC-0E8877605578}" type="pres">
      <dgm:prSet presAssocID="{3EAE5003-72A0-4EEA-8BAE-DAB38F52D6F3}" presName="Accent" presStyleLbl="node1" presStyleIdx="2" presStyleCnt="3"/>
      <dgm:spPr/>
    </dgm:pt>
    <dgm:pt modelId="{54D90A4E-7250-4E9E-A0A5-17EEA029BABC}" type="pres">
      <dgm:prSet presAssocID="{3EAE5003-72A0-4EEA-8BAE-DAB38F52D6F3}" presName="ParentBackground1" presStyleCnt="0"/>
      <dgm:spPr/>
    </dgm:pt>
    <dgm:pt modelId="{0772A2A6-75B3-48CD-AA29-0B3DCFB62850}" type="pres">
      <dgm:prSet presAssocID="{3EAE5003-72A0-4EEA-8BAE-DAB38F52D6F3}" presName="ParentBackground" presStyleLbl="fgAcc1" presStyleIdx="2" presStyleCnt="3"/>
      <dgm:spPr/>
      <dgm:t>
        <a:bodyPr/>
        <a:lstStyle/>
        <a:p>
          <a:endParaRPr lang="id-ID"/>
        </a:p>
      </dgm:t>
    </dgm:pt>
    <dgm:pt modelId="{DD146969-873C-4517-B5A5-0B7325734D44}" type="pres">
      <dgm:prSet presAssocID="{3EAE5003-72A0-4EEA-8BAE-DAB38F52D6F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A3CAD83-B3D8-4967-8E39-E5278549DA5F}" srcId="{20D9BFC0-CCDD-42B6-A7EC-527984DD1DC9}" destId="{3EAE5003-72A0-4EEA-8BAE-DAB38F52D6F3}" srcOrd="0" destOrd="0" parTransId="{09D90BBD-B5A9-4E93-B973-7F9B82AAA2FE}" sibTransId="{D8944624-B386-4973-96B2-ADC411E43015}"/>
    <dgm:cxn modelId="{935A4892-DD11-4C27-858A-9A5968BE4981}" type="presOf" srcId="{3EAE5003-72A0-4EEA-8BAE-DAB38F52D6F3}" destId="{0772A2A6-75B3-48CD-AA29-0B3DCFB62850}" srcOrd="0" destOrd="0" presId="urn:microsoft.com/office/officeart/2011/layout/CircleProcess"/>
    <dgm:cxn modelId="{A5BEE348-51DC-49B1-8092-FAD0730883A9}" type="presOf" srcId="{20D9BFC0-CCDD-42B6-A7EC-527984DD1DC9}" destId="{43B19968-4BE0-439F-AAE7-65DBFEFA988F}" srcOrd="0" destOrd="0" presId="urn:microsoft.com/office/officeart/2011/layout/CircleProcess"/>
    <dgm:cxn modelId="{9427736B-37A7-4AFC-9FBA-A917D642D28C}" srcId="{20D9BFC0-CCDD-42B6-A7EC-527984DD1DC9}" destId="{2B332238-4A9A-438D-98A0-734E7AB537E2}" srcOrd="1" destOrd="0" parTransId="{7801B4EB-F69A-4DE9-BA42-59BA59123B4F}" sibTransId="{22941494-33FB-4940-B66F-078E6497BF01}"/>
    <dgm:cxn modelId="{6D225946-8054-4533-A61D-BB14215878A1}" type="presOf" srcId="{3EAE5003-72A0-4EEA-8BAE-DAB38F52D6F3}" destId="{DD146969-873C-4517-B5A5-0B7325734D44}" srcOrd="1" destOrd="0" presId="urn:microsoft.com/office/officeart/2011/layout/CircleProcess"/>
    <dgm:cxn modelId="{60921828-5EA2-4878-BF35-08FFA0AAEC38}" type="presOf" srcId="{E2CF83A2-D41D-4D9C-9FDC-0BD557E61064}" destId="{C7ABB935-91F5-4A06-AE2A-1FD36D7600D3}" srcOrd="0" destOrd="0" presId="urn:microsoft.com/office/officeart/2011/layout/CircleProcess"/>
    <dgm:cxn modelId="{8EA6B0A1-DE15-4641-A24A-9A22DF1D5FE6}" srcId="{20D9BFC0-CCDD-42B6-A7EC-527984DD1DC9}" destId="{E2CF83A2-D41D-4D9C-9FDC-0BD557E61064}" srcOrd="2" destOrd="0" parTransId="{C4CE92DA-FEC5-4709-8C4A-3087AA8B3000}" sibTransId="{AF0FE6E1-26E5-43B2-A562-EB059586D51A}"/>
    <dgm:cxn modelId="{F2C2B42D-3A3A-407E-AAEC-3C822F9FA941}" type="presOf" srcId="{2B332238-4A9A-438D-98A0-734E7AB537E2}" destId="{6525EFF8-1E16-4317-9170-348682B3EF95}" srcOrd="1" destOrd="0" presId="urn:microsoft.com/office/officeart/2011/layout/CircleProcess"/>
    <dgm:cxn modelId="{F38F4FB9-3AA9-46D7-BF86-0F0EDC8F207A}" type="presOf" srcId="{2B332238-4A9A-438D-98A0-734E7AB537E2}" destId="{22735F3E-B666-4D95-907F-1271734FA457}" srcOrd="0" destOrd="0" presId="urn:microsoft.com/office/officeart/2011/layout/CircleProcess"/>
    <dgm:cxn modelId="{0A242AE2-8F0A-40CE-8D02-6403C30FC954}" type="presOf" srcId="{E2CF83A2-D41D-4D9C-9FDC-0BD557E61064}" destId="{9C74887B-7633-42B7-8149-C058BCB6C2EE}" srcOrd="1" destOrd="0" presId="urn:microsoft.com/office/officeart/2011/layout/CircleProcess"/>
    <dgm:cxn modelId="{B5FE821C-5AEE-4756-ABDF-F8C467451F3A}" type="presParOf" srcId="{43B19968-4BE0-439F-AAE7-65DBFEFA988F}" destId="{EB499E83-F86D-4B98-8323-703B8A987573}" srcOrd="0" destOrd="0" presId="urn:microsoft.com/office/officeart/2011/layout/CircleProcess"/>
    <dgm:cxn modelId="{9F2B7A8E-9FB5-4222-9D69-4CBF96E2ACD4}" type="presParOf" srcId="{EB499E83-F86D-4B98-8323-703B8A987573}" destId="{016D8FC4-A53C-45A2-9FDA-6A62E9EEB0E1}" srcOrd="0" destOrd="0" presId="urn:microsoft.com/office/officeart/2011/layout/CircleProcess"/>
    <dgm:cxn modelId="{C0C533B5-652E-4E8D-A2DB-FE6A573EB079}" type="presParOf" srcId="{43B19968-4BE0-439F-AAE7-65DBFEFA988F}" destId="{DAD5F400-0F41-4289-AA98-E38EABD4F047}" srcOrd="1" destOrd="0" presId="urn:microsoft.com/office/officeart/2011/layout/CircleProcess"/>
    <dgm:cxn modelId="{9429A456-A3D5-4FC0-97DD-6994B182E6D4}" type="presParOf" srcId="{DAD5F400-0F41-4289-AA98-E38EABD4F047}" destId="{C7ABB935-91F5-4A06-AE2A-1FD36D7600D3}" srcOrd="0" destOrd="0" presId="urn:microsoft.com/office/officeart/2011/layout/CircleProcess"/>
    <dgm:cxn modelId="{7CDB70F6-56BD-46BF-8D8F-A0BF8E2E9F65}" type="presParOf" srcId="{43B19968-4BE0-439F-AAE7-65DBFEFA988F}" destId="{9C74887B-7633-42B7-8149-C058BCB6C2EE}" srcOrd="2" destOrd="0" presId="urn:microsoft.com/office/officeart/2011/layout/CircleProcess"/>
    <dgm:cxn modelId="{9732A3DC-E1FB-4322-A2F3-79E1CBFE49F9}" type="presParOf" srcId="{43B19968-4BE0-439F-AAE7-65DBFEFA988F}" destId="{741EF6A1-4B3C-43B6-8384-A0DD75E61019}" srcOrd="3" destOrd="0" presId="urn:microsoft.com/office/officeart/2011/layout/CircleProcess"/>
    <dgm:cxn modelId="{1ACAFF84-4490-4BDA-8344-FBF5EB6C5CD5}" type="presParOf" srcId="{741EF6A1-4B3C-43B6-8384-A0DD75E61019}" destId="{95F6E817-CAB8-4521-ACED-E1CB55D01A73}" srcOrd="0" destOrd="0" presId="urn:microsoft.com/office/officeart/2011/layout/CircleProcess"/>
    <dgm:cxn modelId="{C534D3F3-376C-45D9-8F9B-B424356C51FC}" type="presParOf" srcId="{43B19968-4BE0-439F-AAE7-65DBFEFA988F}" destId="{EB3305D4-DCD2-47BD-BEC2-BC68D18C6706}" srcOrd="4" destOrd="0" presId="urn:microsoft.com/office/officeart/2011/layout/CircleProcess"/>
    <dgm:cxn modelId="{C87FDABE-6EA4-43CD-AC20-98E02511B774}" type="presParOf" srcId="{EB3305D4-DCD2-47BD-BEC2-BC68D18C6706}" destId="{22735F3E-B666-4D95-907F-1271734FA457}" srcOrd="0" destOrd="0" presId="urn:microsoft.com/office/officeart/2011/layout/CircleProcess"/>
    <dgm:cxn modelId="{6DE91B48-DC7D-4BF0-8250-91978D2DA541}" type="presParOf" srcId="{43B19968-4BE0-439F-AAE7-65DBFEFA988F}" destId="{6525EFF8-1E16-4317-9170-348682B3EF95}" srcOrd="5" destOrd="0" presId="urn:microsoft.com/office/officeart/2011/layout/CircleProcess"/>
    <dgm:cxn modelId="{4276BC87-D073-4538-B50F-FE92957955A7}" type="presParOf" srcId="{43B19968-4BE0-439F-AAE7-65DBFEFA988F}" destId="{5E74CEEE-A928-4348-8860-D45FE0D99EF8}" srcOrd="6" destOrd="0" presId="urn:microsoft.com/office/officeart/2011/layout/CircleProcess"/>
    <dgm:cxn modelId="{4011A47E-A1ED-4AEE-9FB8-B8FBD8ACF291}" type="presParOf" srcId="{5E74CEEE-A928-4348-8860-D45FE0D99EF8}" destId="{13F95559-11B8-4BB6-89BC-0E8877605578}" srcOrd="0" destOrd="0" presId="urn:microsoft.com/office/officeart/2011/layout/CircleProcess"/>
    <dgm:cxn modelId="{E94063E6-1C09-44C2-A641-B4D4F7050F44}" type="presParOf" srcId="{43B19968-4BE0-439F-AAE7-65DBFEFA988F}" destId="{54D90A4E-7250-4E9E-A0A5-17EEA029BABC}" srcOrd="7" destOrd="0" presId="urn:microsoft.com/office/officeart/2011/layout/CircleProcess"/>
    <dgm:cxn modelId="{DADA002F-B618-4132-9B4A-02097DA92977}" type="presParOf" srcId="{54D90A4E-7250-4E9E-A0A5-17EEA029BABC}" destId="{0772A2A6-75B3-48CD-AA29-0B3DCFB62850}" srcOrd="0" destOrd="0" presId="urn:microsoft.com/office/officeart/2011/layout/CircleProcess"/>
    <dgm:cxn modelId="{978D5E6E-1BE4-4AF3-B6FC-B2820DA8C5B8}" type="presParOf" srcId="{43B19968-4BE0-439F-AAE7-65DBFEFA988F}" destId="{DD146969-873C-4517-B5A5-0B7325734D44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3CDC97-D301-4A29-AB8D-BFB49DC2927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5AFFA00-EAFC-480E-BE7D-6FF173AD17EA}">
      <dgm:prSet phldrT="[Text]"/>
      <dgm:spPr/>
      <dgm:t>
        <a:bodyPr/>
        <a:lstStyle/>
        <a:p>
          <a:r>
            <a:rPr lang="id-ID" dirty="0" smtClean="0"/>
            <a:t>Pengumpulan dan penyimpanan ditempat sumber</a:t>
          </a:r>
          <a:endParaRPr lang="id-ID" dirty="0"/>
        </a:p>
      </dgm:t>
    </dgm:pt>
    <dgm:pt modelId="{BCE0A600-5047-4DD3-8000-24077A067579}" type="parTrans" cxnId="{2F52C3BD-B216-410B-9CF4-A8E509E827F7}">
      <dgm:prSet/>
      <dgm:spPr/>
      <dgm:t>
        <a:bodyPr/>
        <a:lstStyle/>
        <a:p>
          <a:endParaRPr lang="id-ID"/>
        </a:p>
      </dgm:t>
    </dgm:pt>
    <dgm:pt modelId="{C5CBD5AF-531F-4FC4-B452-68BA61CB2162}" type="sibTrans" cxnId="{2F52C3BD-B216-410B-9CF4-A8E509E827F7}">
      <dgm:prSet/>
      <dgm:spPr/>
      <dgm:t>
        <a:bodyPr/>
        <a:lstStyle/>
        <a:p>
          <a:endParaRPr lang="id-ID"/>
        </a:p>
      </dgm:t>
    </dgm:pt>
    <dgm:pt modelId="{DB40CDE3-56B9-4B82-9F22-4598DCC3A413}">
      <dgm:prSet phldrT="[Text]"/>
      <dgm:spPr/>
      <dgm:t>
        <a:bodyPr/>
        <a:lstStyle/>
        <a:p>
          <a:r>
            <a:rPr lang="id-ID" dirty="0" smtClean="0"/>
            <a:t>Tahap pengangkutan</a:t>
          </a:r>
          <a:endParaRPr lang="id-ID" dirty="0"/>
        </a:p>
      </dgm:t>
    </dgm:pt>
    <dgm:pt modelId="{41AAA5A8-4679-4531-A5EE-95BBF398F7DA}" type="parTrans" cxnId="{9821786F-499C-4628-986E-9E7669FB4F73}">
      <dgm:prSet/>
      <dgm:spPr/>
      <dgm:t>
        <a:bodyPr/>
        <a:lstStyle/>
        <a:p>
          <a:endParaRPr lang="id-ID"/>
        </a:p>
      </dgm:t>
    </dgm:pt>
    <dgm:pt modelId="{CF4902EE-E1BF-4579-8FF3-38B09299C9CD}" type="sibTrans" cxnId="{9821786F-499C-4628-986E-9E7669FB4F73}">
      <dgm:prSet/>
      <dgm:spPr/>
      <dgm:t>
        <a:bodyPr/>
        <a:lstStyle/>
        <a:p>
          <a:endParaRPr lang="id-ID"/>
        </a:p>
      </dgm:t>
    </dgm:pt>
    <dgm:pt modelId="{026C09FE-2D4C-4EDB-8BC3-1A6D03ABA075}">
      <dgm:prSet phldrT="[Text]"/>
      <dgm:spPr/>
      <dgm:t>
        <a:bodyPr/>
        <a:lstStyle/>
        <a:p>
          <a:r>
            <a:rPr lang="id-ID" dirty="0" smtClean="0"/>
            <a:t>Tahap pemusnahan</a:t>
          </a:r>
          <a:endParaRPr lang="id-ID" dirty="0"/>
        </a:p>
      </dgm:t>
    </dgm:pt>
    <dgm:pt modelId="{00432760-3E87-42B7-BE66-FB0CA904C99A}" type="parTrans" cxnId="{E23D935E-945F-4890-A8EA-D4FE1F98186B}">
      <dgm:prSet/>
      <dgm:spPr/>
      <dgm:t>
        <a:bodyPr/>
        <a:lstStyle/>
        <a:p>
          <a:endParaRPr lang="id-ID"/>
        </a:p>
      </dgm:t>
    </dgm:pt>
    <dgm:pt modelId="{34A1A353-2423-44AD-A67A-801926DA51F1}" type="sibTrans" cxnId="{E23D935E-945F-4890-A8EA-D4FE1F98186B}">
      <dgm:prSet/>
      <dgm:spPr/>
      <dgm:t>
        <a:bodyPr/>
        <a:lstStyle/>
        <a:p>
          <a:endParaRPr lang="id-ID"/>
        </a:p>
      </dgm:t>
    </dgm:pt>
    <dgm:pt modelId="{6A1CD64B-48C1-4E17-8113-2F7973F539E8}" type="pres">
      <dgm:prSet presAssocID="{793CDC97-D301-4A29-AB8D-BFB49DC29270}" presName="Name0" presStyleCnt="0">
        <dgm:presLayoutVars>
          <dgm:dir/>
          <dgm:resizeHandles val="exact"/>
        </dgm:presLayoutVars>
      </dgm:prSet>
      <dgm:spPr/>
    </dgm:pt>
    <dgm:pt modelId="{0B33792E-F382-406A-A9CC-B641EF44D4E9}" type="pres">
      <dgm:prSet presAssocID="{F5AFFA00-EAFC-480E-BE7D-6FF173AD17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B8D5AE7-A247-41DF-857C-ADA00E965A18}" type="pres">
      <dgm:prSet presAssocID="{C5CBD5AF-531F-4FC4-B452-68BA61CB2162}" presName="sibTrans" presStyleLbl="sibTrans2D1" presStyleIdx="0" presStyleCnt="2"/>
      <dgm:spPr/>
      <dgm:t>
        <a:bodyPr/>
        <a:lstStyle/>
        <a:p>
          <a:endParaRPr lang="id-ID"/>
        </a:p>
      </dgm:t>
    </dgm:pt>
    <dgm:pt modelId="{FDD759A4-8969-47EE-8817-EF2759AFB74F}" type="pres">
      <dgm:prSet presAssocID="{C5CBD5AF-531F-4FC4-B452-68BA61CB2162}" presName="connectorText" presStyleLbl="sibTrans2D1" presStyleIdx="0" presStyleCnt="2"/>
      <dgm:spPr/>
      <dgm:t>
        <a:bodyPr/>
        <a:lstStyle/>
        <a:p>
          <a:endParaRPr lang="id-ID"/>
        </a:p>
      </dgm:t>
    </dgm:pt>
    <dgm:pt modelId="{8E2D6918-A914-4475-8144-C4C4E270127F}" type="pres">
      <dgm:prSet presAssocID="{DB40CDE3-56B9-4B82-9F22-4598DCC3A41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FFC937A-EF6C-47C3-BAB6-57F8079FE63D}" type="pres">
      <dgm:prSet presAssocID="{CF4902EE-E1BF-4579-8FF3-38B09299C9CD}" presName="sibTrans" presStyleLbl="sibTrans2D1" presStyleIdx="1" presStyleCnt="2"/>
      <dgm:spPr/>
      <dgm:t>
        <a:bodyPr/>
        <a:lstStyle/>
        <a:p>
          <a:endParaRPr lang="id-ID"/>
        </a:p>
      </dgm:t>
    </dgm:pt>
    <dgm:pt modelId="{2A1A8BD5-DFB9-4A8B-9570-3CF4817C6633}" type="pres">
      <dgm:prSet presAssocID="{CF4902EE-E1BF-4579-8FF3-38B09299C9CD}" presName="connectorText" presStyleLbl="sibTrans2D1" presStyleIdx="1" presStyleCnt="2"/>
      <dgm:spPr/>
      <dgm:t>
        <a:bodyPr/>
        <a:lstStyle/>
        <a:p>
          <a:endParaRPr lang="id-ID"/>
        </a:p>
      </dgm:t>
    </dgm:pt>
    <dgm:pt modelId="{BBB60CBB-2609-4F8A-BD0C-8B4AEF8E17DA}" type="pres">
      <dgm:prSet presAssocID="{026C09FE-2D4C-4EDB-8BC3-1A6D03ABA0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25DFE3B-7C9A-4C2A-90D3-A75E36311431}" type="presOf" srcId="{F5AFFA00-EAFC-480E-BE7D-6FF173AD17EA}" destId="{0B33792E-F382-406A-A9CC-B641EF44D4E9}" srcOrd="0" destOrd="0" presId="urn:microsoft.com/office/officeart/2005/8/layout/process1"/>
    <dgm:cxn modelId="{2F52C3BD-B216-410B-9CF4-A8E509E827F7}" srcId="{793CDC97-D301-4A29-AB8D-BFB49DC29270}" destId="{F5AFFA00-EAFC-480E-BE7D-6FF173AD17EA}" srcOrd="0" destOrd="0" parTransId="{BCE0A600-5047-4DD3-8000-24077A067579}" sibTransId="{C5CBD5AF-531F-4FC4-B452-68BA61CB2162}"/>
    <dgm:cxn modelId="{7388DC93-10AB-4B30-9DA8-323A2A87920D}" type="presOf" srcId="{DB40CDE3-56B9-4B82-9F22-4598DCC3A413}" destId="{8E2D6918-A914-4475-8144-C4C4E270127F}" srcOrd="0" destOrd="0" presId="urn:microsoft.com/office/officeart/2005/8/layout/process1"/>
    <dgm:cxn modelId="{5D050D83-767E-483C-8309-744473C7106B}" type="presOf" srcId="{C5CBD5AF-531F-4FC4-B452-68BA61CB2162}" destId="{6B8D5AE7-A247-41DF-857C-ADA00E965A18}" srcOrd="0" destOrd="0" presId="urn:microsoft.com/office/officeart/2005/8/layout/process1"/>
    <dgm:cxn modelId="{CB329FB2-424C-4EE1-AA60-081478CF6FD7}" type="presOf" srcId="{CF4902EE-E1BF-4579-8FF3-38B09299C9CD}" destId="{8FFC937A-EF6C-47C3-BAB6-57F8079FE63D}" srcOrd="0" destOrd="0" presId="urn:microsoft.com/office/officeart/2005/8/layout/process1"/>
    <dgm:cxn modelId="{9C586B96-9E3B-43E1-A3FF-C4C7ACE8D519}" type="presOf" srcId="{C5CBD5AF-531F-4FC4-B452-68BA61CB2162}" destId="{FDD759A4-8969-47EE-8817-EF2759AFB74F}" srcOrd="1" destOrd="0" presId="urn:microsoft.com/office/officeart/2005/8/layout/process1"/>
    <dgm:cxn modelId="{04AFD125-DE4B-4726-9949-2615DDE119AD}" type="presOf" srcId="{793CDC97-D301-4A29-AB8D-BFB49DC29270}" destId="{6A1CD64B-48C1-4E17-8113-2F7973F539E8}" srcOrd="0" destOrd="0" presId="urn:microsoft.com/office/officeart/2005/8/layout/process1"/>
    <dgm:cxn modelId="{BBBEEF7F-D241-4F8C-82DE-930AABB7DA96}" type="presOf" srcId="{026C09FE-2D4C-4EDB-8BC3-1A6D03ABA075}" destId="{BBB60CBB-2609-4F8A-BD0C-8B4AEF8E17DA}" srcOrd="0" destOrd="0" presId="urn:microsoft.com/office/officeart/2005/8/layout/process1"/>
    <dgm:cxn modelId="{9821786F-499C-4628-986E-9E7669FB4F73}" srcId="{793CDC97-D301-4A29-AB8D-BFB49DC29270}" destId="{DB40CDE3-56B9-4B82-9F22-4598DCC3A413}" srcOrd="1" destOrd="0" parTransId="{41AAA5A8-4679-4531-A5EE-95BBF398F7DA}" sibTransId="{CF4902EE-E1BF-4579-8FF3-38B09299C9CD}"/>
    <dgm:cxn modelId="{DB3621AF-9809-4E38-B5D8-1B8C2538E148}" type="presOf" srcId="{CF4902EE-E1BF-4579-8FF3-38B09299C9CD}" destId="{2A1A8BD5-DFB9-4A8B-9570-3CF4817C6633}" srcOrd="1" destOrd="0" presId="urn:microsoft.com/office/officeart/2005/8/layout/process1"/>
    <dgm:cxn modelId="{E23D935E-945F-4890-A8EA-D4FE1F98186B}" srcId="{793CDC97-D301-4A29-AB8D-BFB49DC29270}" destId="{026C09FE-2D4C-4EDB-8BC3-1A6D03ABA075}" srcOrd="2" destOrd="0" parTransId="{00432760-3E87-42B7-BE66-FB0CA904C99A}" sibTransId="{34A1A353-2423-44AD-A67A-801926DA51F1}"/>
    <dgm:cxn modelId="{53C9C2A8-BDFF-4749-B33F-1454C8FE73D4}" type="presParOf" srcId="{6A1CD64B-48C1-4E17-8113-2F7973F539E8}" destId="{0B33792E-F382-406A-A9CC-B641EF44D4E9}" srcOrd="0" destOrd="0" presId="urn:microsoft.com/office/officeart/2005/8/layout/process1"/>
    <dgm:cxn modelId="{2AD6086D-D1BF-4216-B646-9BAAD7AD7300}" type="presParOf" srcId="{6A1CD64B-48C1-4E17-8113-2F7973F539E8}" destId="{6B8D5AE7-A247-41DF-857C-ADA00E965A18}" srcOrd="1" destOrd="0" presId="urn:microsoft.com/office/officeart/2005/8/layout/process1"/>
    <dgm:cxn modelId="{8258CA69-C43C-4C0A-BC16-C6BAE5942D13}" type="presParOf" srcId="{6B8D5AE7-A247-41DF-857C-ADA00E965A18}" destId="{FDD759A4-8969-47EE-8817-EF2759AFB74F}" srcOrd="0" destOrd="0" presId="urn:microsoft.com/office/officeart/2005/8/layout/process1"/>
    <dgm:cxn modelId="{0E531FB6-DF8B-476F-B8FF-C81E45600DA6}" type="presParOf" srcId="{6A1CD64B-48C1-4E17-8113-2F7973F539E8}" destId="{8E2D6918-A914-4475-8144-C4C4E270127F}" srcOrd="2" destOrd="0" presId="urn:microsoft.com/office/officeart/2005/8/layout/process1"/>
    <dgm:cxn modelId="{72341FCB-F1AD-4769-89D2-FB3109D07E34}" type="presParOf" srcId="{6A1CD64B-48C1-4E17-8113-2F7973F539E8}" destId="{8FFC937A-EF6C-47C3-BAB6-57F8079FE63D}" srcOrd="3" destOrd="0" presId="urn:microsoft.com/office/officeart/2005/8/layout/process1"/>
    <dgm:cxn modelId="{A76C57D8-49C7-43B6-9961-49970F0EB82F}" type="presParOf" srcId="{8FFC937A-EF6C-47C3-BAB6-57F8079FE63D}" destId="{2A1A8BD5-DFB9-4A8B-9570-3CF4817C6633}" srcOrd="0" destOrd="0" presId="urn:microsoft.com/office/officeart/2005/8/layout/process1"/>
    <dgm:cxn modelId="{997E793A-7D7B-4320-9C6E-1C1874A04FCD}" type="presParOf" srcId="{6A1CD64B-48C1-4E17-8113-2F7973F539E8}" destId="{BBB60CBB-2609-4F8A-BD0C-8B4AEF8E17D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CD3052-85A7-407A-BF67-85F4C1100A0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ECCEFED-3258-4F2B-9F00-DEC7CC619F9E}">
      <dgm:prSet phldrT="[Text]"/>
      <dgm:spPr/>
      <dgm:t>
        <a:bodyPr/>
        <a:lstStyle/>
        <a:p>
          <a:r>
            <a:rPr lang="id-ID" dirty="0" smtClean="0"/>
            <a:t>Tahap pemusnahan </a:t>
          </a:r>
          <a:endParaRPr lang="id-ID" dirty="0"/>
        </a:p>
      </dgm:t>
    </dgm:pt>
    <dgm:pt modelId="{80ABAD1F-6EAB-4256-BD30-B96A6AFCCBCA}" type="parTrans" cxnId="{D663A7BD-739B-4535-8C8C-884DB98B6D66}">
      <dgm:prSet/>
      <dgm:spPr/>
      <dgm:t>
        <a:bodyPr/>
        <a:lstStyle/>
        <a:p>
          <a:endParaRPr lang="id-ID"/>
        </a:p>
      </dgm:t>
    </dgm:pt>
    <dgm:pt modelId="{4388A5B4-0CC6-419C-84A1-C172A967B064}" type="sibTrans" cxnId="{D663A7BD-739B-4535-8C8C-884DB98B6D66}">
      <dgm:prSet/>
      <dgm:spPr/>
      <dgm:t>
        <a:bodyPr/>
        <a:lstStyle/>
        <a:p>
          <a:endParaRPr lang="id-ID"/>
        </a:p>
      </dgm:t>
    </dgm:pt>
    <dgm:pt modelId="{14B6F997-F246-4685-9093-6F3BCC9DB6B6}">
      <dgm:prSet phldrT="[Text]"/>
      <dgm:spPr/>
      <dgm:t>
        <a:bodyPr/>
        <a:lstStyle/>
        <a:p>
          <a:r>
            <a:rPr lang="id-ID" dirty="0" smtClean="0"/>
            <a:t>Sanitary landfiil</a:t>
          </a:r>
          <a:endParaRPr lang="id-ID" dirty="0"/>
        </a:p>
      </dgm:t>
    </dgm:pt>
    <dgm:pt modelId="{20CDC8FF-862C-4C5B-8BE0-829D9E25EA33}" type="parTrans" cxnId="{64763AE0-1D54-4F4E-BA32-1AD8CD5AB132}">
      <dgm:prSet/>
      <dgm:spPr/>
      <dgm:t>
        <a:bodyPr/>
        <a:lstStyle/>
        <a:p>
          <a:endParaRPr lang="id-ID"/>
        </a:p>
      </dgm:t>
    </dgm:pt>
    <dgm:pt modelId="{325FA471-F4A9-43AF-930F-E7A58C635DCA}" type="sibTrans" cxnId="{64763AE0-1D54-4F4E-BA32-1AD8CD5AB132}">
      <dgm:prSet/>
      <dgm:spPr/>
      <dgm:t>
        <a:bodyPr/>
        <a:lstStyle/>
        <a:p>
          <a:endParaRPr lang="id-ID"/>
        </a:p>
      </dgm:t>
    </dgm:pt>
    <dgm:pt modelId="{7C32BE51-418A-4720-86F9-89C9930B70DF}">
      <dgm:prSet phldrT="[Text]"/>
      <dgm:spPr/>
      <dgm:t>
        <a:bodyPr/>
        <a:lstStyle/>
        <a:p>
          <a:r>
            <a:rPr lang="id-ID" dirty="0" smtClean="0"/>
            <a:t>incenerator</a:t>
          </a:r>
          <a:endParaRPr lang="id-ID" dirty="0"/>
        </a:p>
      </dgm:t>
    </dgm:pt>
    <dgm:pt modelId="{EC162067-85B9-4DD2-8BA1-907E8A09F0C3}" type="parTrans" cxnId="{8DA228F8-A60E-462A-9928-564FDB1535DD}">
      <dgm:prSet/>
      <dgm:spPr/>
      <dgm:t>
        <a:bodyPr/>
        <a:lstStyle/>
        <a:p>
          <a:endParaRPr lang="id-ID"/>
        </a:p>
      </dgm:t>
    </dgm:pt>
    <dgm:pt modelId="{93ADAD75-48EB-4DA2-84C1-DBF2BFDB0E18}" type="sibTrans" cxnId="{8DA228F8-A60E-462A-9928-564FDB1535DD}">
      <dgm:prSet/>
      <dgm:spPr/>
      <dgm:t>
        <a:bodyPr/>
        <a:lstStyle/>
        <a:p>
          <a:endParaRPr lang="id-ID"/>
        </a:p>
      </dgm:t>
    </dgm:pt>
    <dgm:pt modelId="{3F55E11B-0133-4BC3-85F0-E636D33C2076}">
      <dgm:prSet phldrT="[Text]"/>
      <dgm:spPr/>
      <dgm:t>
        <a:bodyPr/>
        <a:lstStyle/>
        <a:p>
          <a:r>
            <a:rPr lang="id-ID" dirty="0" smtClean="0"/>
            <a:t>Discharge to sewers</a:t>
          </a:r>
          <a:endParaRPr lang="id-ID" dirty="0"/>
        </a:p>
      </dgm:t>
    </dgm:pt>
    <dgm:pt modelId="{5972DD35-F966-4A4F-9CE5-F839CEC9AB96}" type="parTrans" cxnId="{E04213DF-9823-4D28-B6AA-AC47EB469CB3}">
      <dgm:prSet/>
      <dgm:spPr/>
      <dgm:t>
        <a:bodyPr/>
        <a:lstStyle/>
        <a:p>
          <a:endParaRPr lang="id-ID"/>
        </a:p>
      </dgm:t>
    </dgm:pt>
    <dgm:pt modelId="{24FDEF22-7A15-45A3-8812-EB8749504415}" type="sibTrans" cxnId="{E04213DF-9823-4D28-B6AA-AC47EB469CB3}">
      <dgm:prSet/>
      <dgm:spPr/>
      <dgm:t>
        <a:bodyPr/>
        <a:lstStyle/>
        <a:p>
          <a:endParaRPr lang="id-ID"/>
        </a:p>
      </dgm:t>
    </dgm:pt>
    <dgm:pt modelId="{03988D5F-0F47-4FE6-BD7C-E2470BCD119D}">
      <dgm:prSet phldrT="[Text]"/>
      <dgm:spPr/>
      <dgm:t>
        <a:bodyPr/>
        <a:lstStyle/>
        <a:p>
          <a:r>
            <a:rPr lang="id-ID" dirty="0" smtClean="0"/>
            <a:t>Dumping</a:t>
          </a:r>
          <a:endParaRPr lang="id-ID" dirty="0"/>
        </a:p>
      </dgm:t>
    </dgm:pt>
    <dgm:pt modelId="{7AF28D8E-A983-4909-A443-7CDEC1E9AA70}" type="parTrans" cxnId="{14BE45A8-FBD7-4685-93E9-409AF23DF284}">
      <dgm:prSet/>
      <dgm:spPr/>
      <dgm:t>
        <a:bodyPr/>
        <a:lstStyle/>
        <a:p>
          <a:endParaRPr lang="id-ID"/>
        </a:p>
      </dgm:t>
    </dgm:pt>
    <dgm:pt modelId="{295CA046-B446-4FBE-8469-361F2EFAE880}" type="sibTrans" cxnId="{14BE45A8-FBD7-4685-93E9-409AF23DF284}">
      <dgm:prSet/>
      <dgm:spPr/>
      <dgm:t>
        <a:bodyPr/>
        <a:lstStyle/>
        <a:p>
          <a:endParaRPr lang="id-ID"/>
        </a:p>
      </dgm:t>
    </dgm:pt>
    <dgm:pt modelId="{CF079C41-BFA7-4372-944F-F2D7CABEBE6C}">
      <dgm:prSet phldrT="[Text]"/>
      <dgm:spPr/>
      <dgm:t>
        <a:bodyPr/>
        <a:lstStyle/>
        <a:p>
          <a:r>
            <a:rPr lang="id-ID" dirty="0" smtClean="0"/>
            <a:t>Dumping in water</a:t>
          </a:r>
          <a:endParaRPr lang="id-ID" dirty="0"/>
        </a:p>
      </dgm:t>
    </dgm:pt>
    <dgm:pt modelId="{32DBE72E-01DA-498B-A933-16B12D320A51}" type="parTrans" cxnId="{26EB618D-9039-4CAB-815F-762E32E17864}">
      <dgm:prSet/>
      <dgm:spPr/>
      <dgm:t>
        <a:bodyPr/>
        <a:lstStyle/>
        <a:p>
          <a:endParaRPr lang="id-ID"/>
        </a:p>
      </dgm:t>
    </dgm:pt>
    <dgm:pt modelId="{6D3E623B-3B05-495D-AA91-1B2212F1D408}" type="sibTrans" cxnId="{26EB618D-9039-4CAB-815F-762E32E17864}">
      <dgm:prSet/>
      <dgm:spPr/>
      <dgm:t>
        <a:bodyPr/>
        <a:lstStyle/>
        <a:p>
          <a:endParaRPr lang="id-ID"/>
        </a:p>
      </dgm:t>
    </dgm:pt>
    <dgm:pt modelId="{5043C2DE-109D-441E-9A73-2F3B9C1E30F8}">
      <dgm:prSet phldrT="[Text]"/>
      <dgm:spPr/>
      <dgm:t>
        <a:bodyPr/>
        <a:lstStyle/>
        <a:p>
          <a:r>
            <a:rPr lang="id-ID" dirty="0" smtClean="0"/>
            <a:t>reuse</a:t>
          </a:r>
          <a:endParaRPr lang="id-ID" dirty="0"/>
        </a:p>
      </dgm:t>
    </dgm:pt>
    <dgm:pt modelId="{56E4C52A-564B-42D2-956B-493A97BE4A76}" type="parTrans" cxnId="{64903BE6-D7DA-42FF-A76F-A0FA47F0D780}">
      <dgm:prSet/>
      <dgm:spPr/>
      <dgm:t>
        <a:bodyPr/>
        <a:lstStyle/>
        <a:p>
          <a:endParaRPr lang="id-ID"/>
        </a:p>
      </dgm:t>
    </dgm:pt>
    <dgm:pt modelId="{3817310A-A02D-4AE3-93C3-37D207B582BB}" type="sibTrans" cxnId="{64903BE6-D7DA-42FF-A76F-A0FA47F0D780}">
      <dgm:prSet/>
      <dgm:spPr/>
      <dgm:t>
        <a:bodyPr/>
        <a:lstStyle/>
        <a:p>
          <a:endParaRPr lang="id-ID"/>
        </a:p>
      </dgm:t>
    </dgm:pt>
    <dgm:pt modelId="{B851DFDF-A01A-46A9-81E8-5BE8F4F5B822}">
      <dgm:prSet phldrT="[Text]"/>
      <dgm:spPr/>
      <dgm:t>
        <a:bodyPr/>
        <a:lstStyle/>
        <a:p>
          <a:r>
            <a:rPr lang="id-ID" dirty="0" smtClean="0"/>
            <a:t>recycle</a:t>
          </a:r>
          <a:endParaRPr lang="id-ID" dirty="0"/>
        </a:p>
      </dgm:t>
    </dgm:pt>
    <dgm:pt modelId="{C19FAA7D-653B-47AB-9C2C-4ED1C458F9FD}" type="parTrans" cxnId="{411D7583-96DF-4955-8980-529A8CB9973D}">
      <dgm:prSet/>
      <dgm:spPr/>
      <dgm:t>
        <a:bodyPr/>
        <a:lstStyle/>
        <a:p>
          <a:endParaRPr lang="id-ID"/>
        </a:p>
      </dgm:t>
    </dgm:pt>
    <dgm:pt modelId="{CF4C0327-BA24-4F1A-BDB1-5C2E08F88ECC}" type="sibTrans" cxnId="{411D7583-96DF-4955-8980-529A8CB9973D}">
      <dgm:prSet/>
      <dgm:spPr/>
      <dgm:t>
        <a:bodyPr/>
        <a:lstStyle/>
        <a:p>
          <a:endParaRPr lang="id-ID"/>
        </a:p>
      </dgm:t>
    </dgm:pt>
    <dgm:pt modelId="{D027387B-FECC-4352-A8A5-250678064A1A}" type="pres">
      <dgm:prSet presAssocID="{95CD3052-85A7-407A-BF67-85F4C1100A0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C29F2D2-EC2C-4810-B062-A7B9D922A5B9}" type="pres">
      <dgm:prSet presAssocID="{BECCEFED-3258-4F2B-9F00-DEC7CC619F9E}" presName="centerShape" presStyleLbl="node0" presStyleIdx="0" presStyleCnt="1"/>
      <dgm:spPr/>
      <dgm:t>
        <a:bodyPr/>
        <a:lstStyle/>
        <a:p>
          <a:endParaRPr lang="id-ID"/>
        </a:p>
      </dgm:t>
    </dgm:pt>
    <dgm:pt modelId="{ACD27DD4-9E64-4903-88D1-1DB40A24C753}" type="pres">
      <dgm:prSet presAssocID="{20CDC8FF-862C-4C5B-8BE0-829D9E25EA33}" presName="parTrans" presStyleLbl="bgSibTrans2D1" presStyleIdx="0" presStyleCnt="7"/>
      <dgm:spPr/>
      <dgm:t>
        <a:bodyPr/>
        <a:lstStyle/>
        <a:p>
          <a:endParaRPr lang="id-ID"/>
        </a:p>
      </dgm:t>
    </dgm:pt>
    <dgm:pt modelId="{9F551C4E-3CE6-4EEF-82A3-5843DB21C824}" type="pres">
      <dgm:prSet presAssocID="{14B6F997-F246-4685-9093-6F3BCC9DB6B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0F3682D-AE78-480C-96D8-18E7C092759B}" type="pres">
      <dgm:prSet presAssocID="{EC162067-85B9-4DD2-8BA1-907E8A09F0C3}" presName="parTrans" presStyleLbl="bgSibTrans2D1" presStyleIdx="1" presStyleCnt="7"/>
      <dgm:spPr/>
      <dgm:t>
        <a:bodyPr/>
        <a:lstStyle/>
        <a:p>
          <a:endParaRPr lang="id-ID"/>
        </a:p>
      </dgm:t>
    </dgm:pt>
    <dgm:pt modelId="{BD8E87F1-A5A2-4A58-92A9-E6D0B842DF5F}" type="pres">
      <dgm:prSet presAssocID="{7C32BE51-418A-4720-86F9-89C9930B70D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7D33C8-19D1-4311-87A8-23F0675DC5AA}" type="pres">
      <dgm:prSet presAssocID="{5972DD35-F966-4A4F-9CE5-F839CEC9AB96}" presName="parTrans" presStyleLbl="bgSibTrans2D1" presStyleIdx="2" presStyleCnt="7"/>
      <dgm:spPr/>
      <dgm:t>
        <a:bodyPr/>
        <a:lstStyle/>
        <a:p>
          <a:endParaRPr lang="id-ID"/>
        </a:p>
      </dgm:t>
    </dgm:pt>
    <dgm:pt modelId="{96B69A8B-FE17-4BC8-864D-720B2CF2EF20}" type="pres">
      <dgm:prSet presAssocID="{3F55E11B-0133-4BC3-85F0-E636D33C207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6D50AD-0ADF-46C9-9D46-9059E20A5C87}" type="pres">
      <dgm:prSet presAssocID="{7AF28D8E-A983-4909-A443-7CDEC1E9AA70}" presName="parTrans" presStyleLbl="bgSibTrans2D1" presStyleIdx="3" presStyleCnt="7"/>
      <dgm:spPr/>
      <dgm:t>
        <a:bodyPr/>
        <a:lstStyle/>
        <a:p>
          <a:endParaRPr lang="id-ID"/>
        </a:p>
      </dgm:t>
    </dgm:pt>
    <dgm:pt modelId="{131E826E-B8FB-482F-A93D-370A385238DB}" type="pres">
      <dgm:prSet presAssocID="{03988D5F-0F47-4FE6-BD7C-E2470BCD119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3C2E26-2A5B-48BC-8DFA-630CB2166B61}" type="pres">
      <dgm:prSet presAssocID="{32DBE72E-01DA-498B-A933-16B12D320A51}" presName="parTrans" presStyleLbl="bgSibTrans2D1" presStyleIdx="4" presStyleCnt="7"/>
      <dgm:spPr/>
      <dgm:t>
        <a:bodyPr/>
        <a:lstStyle/>
        <a:p>
          <a:endParaRPr lang="id-ID"/>
        </a:p>
      </dgm:t>
    </dgm:pt>
    <dgm:pt modelId="{FB6E5CB7-9B55-417D-8C9C-F7D5669911EC}" type="pres">
      <dgm:prSet presAssocID="{CF079C41-BFA7-4372-944F-F2D7CABEBE6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C8854D-4316-4C0F-A2DB-8E1A7A07AAA0}" type="pres">
      <dgm:prSet presAssocID="{56E4C52A-564B-42D2-956B-493A97BE4A76}" presName="parTrans" presStyleLbl="bgSibTrans2D1" presStyleIdx="5" presStyleCnt="7"/>
      <dgm:spPr/>
      <dgm:t>
        <a:bodyPr/>
        <a:lstStyle/>
        <a:p>
          <a:endParaRPr lang="id-ID"/>
        </a:p>
      </dgm:t>
    </dgm:pt>
    <dgm:pt modelId="{05A0E86F-1033-4725-9090-62109EDCA496}" type="pres">
      <dgm:prSet presAssocID="{5043C2DE-109D-441E-9A73-2F3B9C1E30F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C098B3B-D42C-417C-9BE9-8C9E553B1D5A}" type="pres">
      <dgm:prSet presAssocID="{C19FAA7D-653B-47AB-9C2C-4ED1C458F9FD}" presName="parTrans" presStyleLbl="bgSibTrans2D1" presStyleIdx="6" presStyleCnt="7"/>
      <dgm:spPr/>
      <dgm:t>
        <a:bodyPr/>
        <a:lstStyle/>
        <a:p>
          <a:endParaRPr lang="id-ID"/>
        </a:p>
      </dgm:t>
    </dgm:pt>
    <dgm:pt modelId="{F17450CB-D094-48C7-B03A-F587A5491277}" type="pres">
      <dgm:prSet presAssocID="{B851DFDF-A01A-46A9-81E8-5BE8F4F5B82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663A7BD-739B-4535-8C8C-884DB98B6D66}" srcId="{95CD3052-85A7-407A-BF67-85F4C1100A00}" destId="{BECCEFED-3258-4F2B-9F00-DEC7CC619F9E}" srcOrd="0" destOrd="0" parTransId="{80ABAD1F-6EAB-4256-BD30-B96A6AFCCBCA}" sibTransId="{4388A5B4-0CC6-419C-84A1-C172A967B064}"/>
    <dgm:cxn modelId="{FC3222A6-F569-4EFD-9939-AE4B425D8781}" type="presOf" srcId="{20CDC8FF-862C-4C5B-8BE0-829D9E25EA33}" destId="{ACD27DD4-9E64-4903-88D1-1DB40A24C753}" srcOrd="0" destOrd="0" presId="urn:microsoft.com/office/officeart/2005/8/layout/radial4"/>
    <dgm:cxn modelId="{B9A6E299-2647-40F9-A9B7-7B1FFA46969F}" type="presOf" srcId="{BECCEFED-3258-4F2B-9F00-DEC7CC619F9E}" destId="{8C29F2D2-EC2C-4810-B062-A7B9D922A5B9}" srcOrd="0" destOrd="0" presId="urn:microsoft.com/office/officeart/2005/8/layout/radial4"/>
    <dgm:cxn modelId="{2C6AB9DB-F90C-4489-B186-3AA5D296AA77}" type="presOf" srcId="{03988D5F-0F47-4FE6-BD7C-E2470BCD119D}" destId="{131E826E-B8FB-482F-A93D-370A385238DB}" srcOrd="0" destOrd="0" presId="urn:microsoft.com/office/officeart/2005/8/layout/radial4"/>
    <dgm:cxn modelId="{1381790F-C4B5-478D-80E4-438E6381D2B3}" type="presOf" srcId="{5043C2DE-109D-441E-9A73-2F3B9C1E30F8}" destId="{05A0E86F-1033-4725-9090-62109EDCA496}" srcOrd="0" destOrd="0" presId="urn:microsoft.com/office/officeart/2005/8/layout/radial4"/>
    <dgm:cxn modelId="{411D7583-96DF-4955-8980-529A8CB9973D}" srcId="{BECCEFED-3258-4F2B-9F00-DEC7CC619F9E}" destId="{B851DFDF-A01A-46A9-81E8-5BE8F4F5B822}" srcOrd="6" destOrd="0" parTransId="{C19FAA7D-653B-47AB-9C2C-4ED1C458F9FD}" sibTransId="{CF4C0327-BA24-4F1A-BDB1-5C2E08F88ECC}"/>
    <dgm:cxn modelId="{62701F6A-C8C1-44B7-A39D-2AC49F0B3C06}" type="presOf" srcId="{14B6F997-F246-4685-9093-6F3BCC9DB6B6}" destId="{9F551C4E-3CE6-4EEF-82A3-5843DB21C824}" srcOrd="0" destOrd="0" presId="urn:microsoft.com/office/officeart/2005/8/layout/radial4"/>
    <dgm:cxn modelId="{409CD9CA-66F9-4A81-BFB4-742DC1D0D0CB}" type="presOf" srcId="{7C32BE51-418A-4720-86F9-89C9930B70DF}" destId="{BD8E87F1-A5A2-4A58-92A9-E6D0B842DF5F}" srcOrd="0" destOrd="0" presId="urn:microsoft.com/office/officeart/2005/8/layout/radial4"/>
    <dgm:cxn modelId="{402250F6-F2DA-4CF3-AF62-9FC0712E5BA3}" type="presOf" srcId="{7AF28D8E-A983-4909-A443-7CDEC1E9AA70}" destId="{9F6D50AD-0ADF-46C9-9D46-9059E20A5C87}" srcOrd="0" destOrd="0" presId="urn:microsoft.com/office/officeart/2005/8/layout/radial4"/>
    <dgm:cxn modelId="{93640FAF-3CB4-4A1F-969A-0136A717FF45}" type="presOf" srcId="{EC162067-85B9-4DD2-8BA1-907E8A09F0C3}" destId="{70F3682D-AE78-480C-96D8-18E7C092759B}" srcOrd="0" destOrd="0" presId="urn:microsoft.com/office/officeart/2005/8/layout/radial4"/>
    <dgm:cxn modelId="{64903BE6-D7DA-42FF-A76F-A0FA47F0D780}" srcId="{BECCEFED-3258-4F2B-9F00-DEC7CC619F9E}" destId="{5043C2DE-109D-441E-9A73-2F3B9C1E30F8}" srcOrd="5" destOrd="0" parTransId="{56E4C52A-564B-42D2-956B-493A97BE4A76}" sibTransId="{3817310A-A02D-4AE3-93C3-37D207B582BB}"/>
    <dgm:cxn modelId="{8E688A1B-54D3-4105-B8C2-0E6CEB8FC5B3}" type="presOf" srcId="{32DBE72E-01DA-498B-A933-16B12D320A51}" destId="{303C2E26-2A5B-48BC-8DFA-630CB2166B61}" srcOrd="0" destOrd="0" presId="urn:microsoft.com/office/officeart/2005/8/layout/radial4"/>
    <dgm:cxn modelId="{26EB618D-9039-4CAB-815F-762E32E17864}" srcId="{BECCEFED-3258-4F2B-9F00-DEC7CC619F9E}" destId="{CF079C41-BFA7-4372-944F-F2D7CABEBE6C}" srcOrd="4" destOrd="0" parTransId="{32DBE72E-01DA-498B-A933-16B12D320A51}" sibTransId="{6D3E623B-3B05-495D-AA91-1B2212F1D408}"/>
    <dgm:cxn modelId="{AD26881A-5F4D-4F2F-8835-BAE1D3DB7025}" type="presOf" srcId="{56E4C52A-564B-42D2-956B-493A97BE4A76}" destId="{90C8854D-4316-4C0F-A2DB-8E1A7A07AAA0}" srcOrd="0" destOrd="0" presId="urn:microsoft.com/office/officeart/2005/8/layout/radial4"/>
    <dgm:cxn modelId="{C4780EC6-9229-4787-BEBF-5CB3D5B85F1E}" type="presOf" srcId="{3F55E11B-0133-4BC3-85F0-E636D33C2076}" destId="{96B69A8B-FE17-4BC8-864D-720B2CF2EF20}" srcOrd="0" destOrd="0" presId="urn:microsoft.com/office/officeart/2005/8/layout/radial4"/>
    <dgm:cxn modelId="{38A6C67A-7424-44DD-9963-FA151BE145D1}" type="presOf" srcId="{C19FAA7D-653B-47AB-9C2C-4ED1C458F9FD}" destId="{9C098B3B-D42C-417C-9BE9-8C9E553B1D5A}" srcOrd="0" destOrd="0" presId="urn:microsoft.com/office/officeart/2005/8/layout/radial4"/>
    <dgm:cxn modelId="{14BE45A8-FBD7-4685-93E9-409AF23DF284}" srcId="{BECCEFED-3258-4F2B-9F00-DEC7CC619F9E}" destId="{03988D5F-0F47-4FE6-BD7C-E2470BCD119D}" srcOrd="3" destOrd="0" parTransId="{7AF28D8E-A983-4909-A443-7CDEC1E9AA70}" sibTransId="{295CA046-B446-4FBE-8469-361F2EFAE880}"/>
    <dgm:cxn modelId="{EAA48054-99E5-4D39-8E74-A8E63338B694}" type="presOf" srcId="{5972DD35-F966-4A4F-9CE5-F839CEC9AB96}" destId="{AE7D33C8-19D1-4311-87A8-23F0675DC5AA}" srcOrd="0" destOrd="0" presId="urn:microsoft.com/office/officeart/2005/8/layout/radial4"/>
    <dgm:cxn modelId="{8DA228F8-A60E-462A-9928-564FDB1535DD}" srcId="{BECCEFED-3258-4F2B-9F00-DEC7CC619F9E}" destId="{7C32BE51-418A-4720-86F9-89C9930B70DF}" srcOrd="1" destOrd="0" parTransId="{EC162067-85B9-4DD2-8BA1-907E8A09F0C3}" sibTransId="{93ADAD75-48EB-4DA2-84C1-DBF2BFDB0E18}"/>
    <dgm:cxn modelId="{091EFC91-2B3B-4914-8A97-8EF86C397FB9}" type="presOf" srcId="{95CD3052-85A7-407A-BF67-85F4C1100A00}" destId="{D027387B-FECC-4352-A8A5-250678064A1A}" srcOrd="0" destOrd="0" presId="urn:microsoft.com/office/officeart/2005/8/layout/radial4"/>
    <dgm:cxn modelId="{E04213DF-9823-4D28-B6AA-AC47EB469CB3}" srcId="{BECCEFED-3258-4F2B-9F00-DEC7CC619F9E}" destId="{3F55E11B-0133-4BC3-85F0-E636D33C2076}" srcOrd="2" destOrd="0" parTransId="{5972DD35-F966-4A4F-9CE5-F839CEC9AB96}" sibTransId="{24FDEF22-7A15-45A3-8812-EB8749504415}"/>
    <dgm:cxn modelId="{6E59C3AF-5AC5-4BFA-86FA-19EB19FFF5E5}" type="presOf" srcId="{CF079C41-BFA7-4372-944F-F2D7CABEBE6C}" destId="{FB6E5CB7-9B55-417D-8C9C-F7D5669911EC}" srcOrd="0" destOrd="0" presId="urn:microsoft.com/office/officeart/2005/8/layout/radial4"/>
    <dgm:cxn modelId="{64763AE0-1D54-4F4E-BA32-1AD8CD5AB132}" srcId="{BECCEFED-3258-4F2B-9F00-DEC7CC619F9E}" destId="{14B6F997-F246-4685-9093-6F3BCC9DB6B6}" srcOrd="0" destOrd="0" parTransId="{20CDC8FF-862C-4C5B-8BE0-829D9E25EA33}" sibTransId="{325FA471-F4A9-43AF-930F-E7A58C635DCA}"/>
    <dgm:cxn modelId="{C3CE6521-D2E6-4599-8E55-22C847B84438}" type="presOf" srcId="{B851DFDF-A01A-46A9-81E8-5BE8F4F5B822}" destId="{F17450CB-D094-48C7-B03A-F587A5491277}" srcOrd="0" destOrd="0" presId="urn:microsoft.com/office/officeart/2005/8/layout/radial4"/>
    <dgm:cxn modelId="{9440851E-4825-42C8-A9F6-08C486EED8E5}" type="presParOf" srcId="{D027387B-FECC-4352-A8A5-250678064A1A}" destId="{8C29F2D2-EC2C-4810-B062-A7B9D922A5B9}" srcOrd="0" destOrd="0" presId="urn:microsoft.com/office/officeart/2005/8/layout/radial4"/>
    <dgm:cxn modelId="{FBD8A1BD-BFAB-47A2-A16E-B61FB88112D9}" type="presParOf" srcId="{D027387B-FECC-4352-A8A5-250678064A1A}" destId="{ACD27DD4-9E64-4903-88D1-1DB40A24C753}" srcOrd="1" destOrd="0" presId="urn:microsoft.com/office/officeart/2005/8/layout/radial4"/>
    <dgm:cxn modelId="{25456AB9-EFFB-43C1-BE8C-B349A619E84B}" type="presParOf" srcId="{D027387B-FECC-4352-A8A5-250678064A1A}" destId="{9F551C4E-3CE6-4EEF-82A3-5843DB21C824}" srcOrd="2" destOrd="0" presId="urn:microsoft.com/office/officeart/2005/8/layout/radial4"/>
    <dgm:cxn modelId="{E2CFF6A9-8079-4D63-BC68-4766D0AF0DF9}" type="presParOf" srcId="{D027387B-FECC-4352-A8A5-250678064A1A}" destId="{70F3682D-AE78-480C-96D8-18E7C092759B}" srcOrd="3" destOrd="0" presId="urn:microsoft.com/office/officeart/2005/8/layout/radial4"/>
    <dgm:cxn modelId="{D9846E93-306C-472B-B20B-A203AB0FB72B}" type="presParOf" srcId="{D027387B-FECC-4352-A8A5-250678064A1A}" destId="{BD8E87F1-A5A2-4A58-92A9-E6D0B842DF5F}" srcOrd="4" destOrd="0" presId="urn:microsoft.com/office/officeart/2005/8/layout/radial4"/>
    <dgm:cxn modelId="{2D10BA9B-D022-443B-B168-90E739E6E558}" type="presParOf" srcId="{D027387B-FECC-4352-A8A5-250678064A1A}" destId="{AE7D33C8-19D1-4311-87A8-23F0675DC5AA}" srcOrd="5" destOrd="0" presId="urn:microsoft.com/office/officeart/2005/8/layout/radial4"/>
    <dgm:cxn modelId="{1606E5A5-AD09-474F-8154-A35F36F2BADC}" type="presParOf" srcId="{D027387B-FECC-4352-A8A5-250678064A1A}" destId="{96B69A8B-FE17-4BC8-864D-720B2CF2EF20}" srcOrd="6" destOrd="0" presId="urn:microsoft.com/office/officeart/2005/8/layout/radial4"/>
    <dgm:cxn modelId="{83D93A7B-46CE-4676-81D8-132558ABDE46}" type="presParOf" srcId="{D027387B-FECC-4352-A8A5-250678064A1A}" destId="{9F6D50AD-0ADF-46C9-9D46-9059E20A5C87}" srcOrd="7" destOrd="0" presId="urn:microsoft.com/office/officeart/2005/8/layout/radial4"/>
    <dgm:cxn modelId="{9B983682-543E-41C7-A10D-33F32902DC40}" type="presParOf" srcId="{D027387B-FECC-4352-A8A5-250678064A1A}" destId="{131E826E-B8FB-482F-A93D-370A385238DB}" srcOrd="8" destOrd="0" presId="urn:microsoft.com/office/officeart/2005/8/layout/radial4"/>
    <dgm:cxn modelId="{3B01EAF4-3BCC-4E8A-A706-7904B0361481}" type="presParOf" srcId="{D027387B-FECC-4352-A8A5-250678064A1A}" destId="{303C2E26-2A5B-48BC-8DFA-630CB2166B61}" srcOrd="9" destOrd="0" presId="urn:microsoft.com/office/officeart/2005/8/layout/radial4"/>
    <dgm:cxn modelId="{E57DCCDD-81C3-4D58-93CD-64FCDEF8F1CA}" type="presParOf" srcId="{D027387B-FECC-4352-A8A5-250678064A1A}" destId="{FB6E5CB7-9B55-417D-8C9C-F7D5669911EC}" srcOrd="10" destOrd="0" presId="urn:microsoft.com/office/officeart/2005/8/layout/radial4"/>
    <dgm:cxn modelId="{E2C7993C-9CC8-4D05-997E-ABF02F17A4A5}" type="presParOf" srcId="{D027387B-FECC-4352-A8A5-250678064A1A}" destId="{90C8854D-4316-4C0F-A2DB-8E1A7A07AAA0}" srcOrd="11" destOrd="0" presId="urn:microsoft.com/office/officeart/2005/8/layout/radial4"/>
    <dgm:cxn modelId="{BD19B6AF-A493-4298-A2AA-E897BD8DD50B}" type="presParOf" srcId="{D027387B-FECC-4352-A8A5-250678064A1A}" destId="{05A0E86F-1033-4725-9090-62109EDCA496}" srcOrd="12" destOrd="0" presId="urn:microsoft.com/office/officeart/2005/8/layout/radial4"/>
    <dgm:cxn modelId="{28DFBCCF-0513-4DB4-ACE4-F4455A07D0B7}" type="presParOf" srcId="{D027387B-FECC-4352-A8A5-250678064A1A}" destId="{9C098B3B-D42C-417C-9BE9-8C9E553B1D5A}" srcOrd="13" destOrd="0" presId="urn:microsoft.com/office/officeart/2005/8/layout/radial4"/>
    <dgm:cxn modelId="{086AA881-FEB7-4F3C-93FD-5A4A73523400}" type="presParOf" srcId="{D027387B-FECC-4352-A8A5-250678064A1A}" destId="{F17450CB-D094-48C7-B03A-F587A5491277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67924-17B5-4DEC-A68E-95FF4CAFC0B0}">
      <dsp:nvSpPr>
        <dsp:cNvPr id="0" name=""/>
        <dsp:cNvSpPr/>
      </dsp:nvSpPr>
      <dsp:spPr>
        <a:xfrm>
          <a:off x="-4994853" y="-765571"/>
          <a:ext cx="5950742" cy="5950742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84C65-43D1-43FB-AB5A-616940F1D84B}">
      <dsp:nvSpPr>
        <dsp:cNvPr id="0" name=""/>
        <dsp:cNvSpPr/>
      </dsp:nvSpPr>
      <dsp:spPr>
        <a:xfrm>
          <a:off x="310034" y="200915"/>
          <a:ext cx="8774963" cy="401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Jumlah penduduk</a:t>
          </a:r>
          <a:endParaRPr lang="id-ID" sz="2100" kern="1200" dirty="0"/>
        </a:p>
      </dsp:txBody>
      <dsp:txXfrm>
        <a:off x="310034" y="200915"/>
        <a:ext cx="8774963" cy="401653"/>
      </dsp:txXfrm>
    </dsp:sp>
    <dsp:sp modelId="{98F08F50-D9D4-4BD9-A652-02855DCA2146}">
      <dsp:nvSpPr>
        <dsp:cNvPr id="0" name=""/>
        <dsp:cNvSpPr/>
      </dsp:nvSpPr>
      <dsp:spPr>
        <a:xfrm>
          <a:off x="59001" y="150708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0AF6A-C8C3-4F56-9770-10287993BC59}">
      <dsp:nvSpPr>
        <dsp:cNvPr id="0" name=""/>
        <dsp:cNvSpPr/>
      </dsp:nvSpPr>
      <dsp:spPr>
        <a:xfrm>
          <a:off x="673768" y="803748"/>
          <a:ext cx="8411230" cy="401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Sistem pengumpulan atau pembuangan sampah yang dipakai</a:t>
          </a:r>
          <a:endParaRPr lang="id-ID" sz="2100" kern="1200" dirty="0"/>
        </a:p>
      </dsp:txBody>
      <dsp:txXfrm>
        <a:off x="673768" y="803748"/>
        <a:ext cx="8411230" cy="401653"/>
      </dsp:txXfrm>
    </dsp:sp>
    <dsp:sp modelId="{56639357-570F-443B-8CEC-46ACC0B65F09}">
      <dsp:nvSpPr>
        <dsp:cNvPr id="0" name=""/>
        <dsp:cNvSpPr/>
      </dsp:nvSpPr>
      <dsp:spPr>
        <a:xfrm>
          <a:off x="422734" y="753541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C1F65-92D1-4446-BFC2-BB10C233E9C5}">
      <dsp:nvSpPr>
        <dsp:cNvPr id="0" name=""/>
        <dsp:cNvSpPr/>
      </dsp:nvSpPr>
      <dsp:spPr>
        <a:xfrm>
          <a:off x="873091" y="1406139"/>
          <a:ext cx="8211906" cy="401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Faktor geografis</a:t>
          </a:r>
          <a:endParaRPr lang="id-ID" sz="2100" kern="1200" dirty="0"/>
        </a:p>
      </dsp:txBody>
      <dsp:txXfrm>
        <a:off x="873091" y="1406139"/>
        <a:ext cx="8211906" cy="401653"/>
      </dsp:txXfrm>
    </dsp:sp>
    <dsp:sp modelId="{F5611FEC-0A61-4C57-8669-DD8D5E8D6796}">
      <dsp:nvSpPr>
        <dsp:cNvPr id="0" name=""/>
        <dsp:cNvSpPr/>
      </dsp:nvSpPr>
      <dsp:spPr>
        <a:xfrm>
          <a:off x="622058" y="1355933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8DEAD-3223-4F4F-89F0-D48F4EEF612B}">
      <dsp:nvSpPr>
        <dsp:cNvPr id="0" name=""/>
        <dsp:cNvSpPr/>
      </dsp:nvSpPr>
      <dsp:spPr>
        <a:xfrm>
          <a:off x="936734" y="2008973"/>
          <a:ext cx="8148264" cy="401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Faktor waktu</a:t>
          </a:r>
          <a:endParaRPr lang="id-ID" sz="2100" kern="1200" dirty="0"/>
        </a:p>
      </dsp:txBody>
      <dsp:txXfrm>
        <a:off x="936734" y="2008973"/>
        <a:ext cx="8148264" cy="401653"/>
      </dsp:txXfrm>
    </dsp:sp>
    <dsp:sp modelId="{5271D3E1-ADAA-4F79-A35A-A65CDE3C1C7F}">
      <dsp:nvSpPr>
        <dsp:cNvPr id="0" name=""/>
        <dsp:cNvSpPr/>
      </dsp:nvSpPr>
      <dsp:spPr>
        <a:xfrm>
          <a:off x="685700" y="1958766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E85B2-2150-4799-B8F2-8A24BE4F6827}">
      <dsp:nvSpPr>
        <dsp:cNvPr id="0" name=""/>
        <dsp:cNvSpPr/>
      </dsp:nvSpPr>
      <dsp:spPr>
        <a:xfrm>
          <a:off x="873091" y="2611806"/>
          <a:ext cx="8211906" cy="401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Faktor sosial ekonomi dan budaya</a:t>
          </a:r>
          <a:endParaRPr lang="id-ID" sz="2100" kern="1200" dirty="0"/>
        </a:p>
      </dsp:txBody>
      <dsp:txXfrm>
        <a:off x="873091" y="2611806"/>
        <a:ext cx="8211906" cy="401653"/>
      </dsp:txXfrm>
    </dsp:sp>
    <dsp:sp modelId="{22566C20-C007-4A51-B1A1-35F1FA9E8F57}">
      <dsp:nvSpPr>
        <dsp:cNvPr id="0" name=""/>
        <dsp:cNvSpPr/>
      </dsp:nvSpPr>
      <dsp:spPr>
        <a:xfrm>
          <a:off x="622058" y="2561600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395EB-6E30-4C18-9637-27CCB5FE7817}">
      <dsp:nvSpPr>
        <dsp:cNvPr id="0" name=""/>
        <dsp:cNvSpPr/>
      </dsp:nvSpPr>
      <dsp:spPr>
        <a:xfrm>
          <a:off x="673768" y="3214198"/>
          <a:ext cx="8411230" cy="401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Kemajuan teknologi</a:t>
          </a:r>
          <a:endParaRPr lang="id-ID" sz="2100" kern="1200" dirty="0"/>
        </a:p>
      </dsp:txBody>
      <dsp:txXfrm>
        <a:off x="673768" y="3214198"/>
        <a:ext cx="8411230" cy="401653"/>
      </dsp:txXfrm>
    </dsp:sp>
    <dsp:sp modelId="{FDAA0C61-8B04-4301-9251-7900AA403642}">
      <dsp:nvSpPr>
        <dsp:cNvPr id="0" name=""/>
        <dsp:cNvSpPr/>
      </dsp:nvSpPr>
      <dsp:spPr>
        <a:xfrm>
          <a:off x="422734" y="3163991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DFB84-14B2-4DB1-8E6A-F54807BFE239}">
      <dsp:nvSpPr>
        <dsp:cNvPr id="0" name=""/>
        <dsp:cNvSpPr/>
      </dsp:nvSpPr>
      <dsp:spPr>
        <a:xfrm>
          <a:off x="310034" y="3817031"/>
          <a:ext cx="8774963" cy="401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81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Sumber sampah</a:t>
          </a:r>
          <a:endParaRPr lang="id-ID" sz="2100" kern="1200" dirty="0"/>
        </a:p>
      </dsp:txBody>
      <dsp:txXfrm>
        <a:off x="310034" y="3817031"/>
        <a:ext cx="8774963" cy="401653"/>
      </dsp:txXfrm>
    </dsp:sp>
    <dsp:sp modelId="{BB16683B-0E5F-4F28-A234-EFE5C7DFA346}">
      <dsp:nvSpPr>
        <dsp:cNvPr id="0" name=""/>
        <dsp:cNvSpPr/>
      </dsp:nvSpPr>
      <dsp:spPr>
        <a:xfrm>
          <a:off x="59001" y="3766825"/>
          <a:ext cx="502066" cy="5020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D8FC4-A53C-45A2-9FDA-6A62E9EEB0E1}">
      <dsp:nvSpPr>
        <dsp:cNvPr id="0" name=""/>
        <dsp:cNvSpPr/>
      </dsp:nvSpPr>
      <dsp:spPr>
        <a:xfrm>
          <a:off x="5623720" y="1482033"/>
          <a:ext cx="2453165" cy="24536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BB935-91F5-4A06-AE2A-1FD36D7600D3}">
      <dsp:nvSpPr>
        <dsp:cNvPr id="0" name=""/>
        <dsp:cNvSpPr/>
      </dsp:nvSpPr>
      <dsp:spPr>
        <a:xfrm>
          <a:off x="5705173" y="1563834"/>
          <a:ext cx="2290260" cy="229001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Pencemaran lingkungan </a:t>
          </a:r>
          <a:endParaRPr lang="id-ID" sz="2000" kern="1200" dirty="0"/>
        </a:p>
      </dsp:txBody>
      <dsp:txXfrm>
        <a:off x="6032581" y="1891041"/>
        <a:ext cx="1635443" cy="1635603"/>
      </dsp:txXfrm>
    </dsp:sp>
    <dsp:sp modelId="{95F6E817-CAB8-4521-ACED-E1CB55D01A73}">
      <dsp:nvSpPr>
        <dsp:cNvPr id="0" name=""/>
        <dsp:cNvSpPr/>
      </dsp:nvSpPr>
      <dsp:spPr>
        <a:xfrm rot="2700000">
          <a:off x="3091257" y="1484999"/>
          <a:ext cx="2447257" cy="244725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35F3E-B666-4D95-907F-1271734FA457}">
      <dsp:nvSpPr>
        <dsp:cNvPr id="0" name=""/>
        <dsp:cNvSpPr/>
      </dsp:nvSpPr>
      <dsp:spPr>
        <a:xfrm>
          <a:off x="3169755" y="1563834"/>
          <a:ext cx="2290260" cy="229001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Tempat hidup kuman penyakit</a:t>
          </a:r>
          <a:endParaRPr lang="id-ID" sz="2000" kern="1200" dirty="0"/>
        </a:p>
      </dsp:txBody>
      <dsp:txXfrm>
        <a:off x="3497164" y="1891041"/>
        <a:ext cx="1635443" cy="1635603"/>
      </dsp:txXfrm>
    </dsp:sp>
    <dsp:sp modelId="{13F95559-11B8-4BB6-89BC-0E8877605578}">
      <dsp:nvSpPr>
        <dsp:cNvPr id="0" name=""/>
        <dsp:cNvSpPr/>
      </dsp:nvSpPr>
      <dsp:spPr>
        <a:xfrm rot="2700000">
          <a:off x="555840" y="1484999"/>
          <a:ext cx="2447257" cy="2447257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2A2A6-75B3-48CD-AA29-0B3DCFB62850}">
      <dsp:nvSpPr>
        <dsp:cNvPr id="0" name=""/>
        <dsp:cNvSpPr/>
      </dsp:nvSpPr>
      <dsp:spPr>
        <a:xfrm>
          <a:off x="634338" y="1563834"/>
          <a:ext cx="2290260" cy="229001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Media perkembangan vektor penyakit</a:t>
          </a:r>
          <a:endParaRPr lang="id-ID" sz="2000" kern="1200" dirty="0"/>
        </a:p>
      </dsp:txBody>
      <dsp:txXfrm>
        <a:off x="961746" y="1891041"/>
        <a:ext cx="1635443" cy="1635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3792E-F382-406A-A9CC-B641EF44D4E9}">
      <dsp:nvSpPr>
        <dsp:cNvPr id="0" name=""/>
        <dsp:cNvSpPr/>
      </dsp:nvSpPr>
      <dsp:spPr>
        <a:xfrm>
          <a:off x="7141" y="2068238"/>
          <a:ext cx="2134631" cy="1280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Pengumpulan dan penyimpanan ditempat sumber</a:t>
          </a:r>
          <a:endParaRPr lang="id-ID" sz="2000" kern="1200" dirty="0"/>
        </a:p>
      </dsp:txBody>
      <dsp:txXfrm>
        <a:off x="44654" y="2105751"/>
        <a:ext cx="2059605" cy="1205752"/>
      </dsp:txXfrm>
    </dsp:sp>
    <dsp:sp modelId="{6B8D5AE7-A247-41DF-857C-ADA00E965A18}">
      <dsp:nvSpPr>
        <dsp:cNvPr id="0" name=""/>
        <dsp:cNvSpPr/>
      </dsp:nvSpPr>
      <dsp:spPr>
        <a:xfrm>
          <a:off x="2355236" y="2443933"/>
          <a:ext cx="452541" cy="529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2355236" y="2549811"/>
        <a:ext cx="316779" cy="317632"/>
      </dsp:txXfrm>
    </dsp:sp>
    <dsp:sp modelId="{8E2D6918-A914-4475-8144-C4C4E270127F}">
      <dsp:nvSpPr>
        <dsp:cNvPr id="0" name=""/>
        <dsp:cNvSpPr/>
      </dsp:nvSpPr>
      <dsp:spPr>
        <a:xfrm>
          <a:off x="2995625" y="2068238"/>
          <a:ext cx="2134631" cy="1280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Tahap pengangkutan</a:t>
          </a:r>
          <a:endParaRPr lang="id-ID" sz="2000" kern="1200" dirty="0"/>
        </a:p>
      </dsp:txBody>
      <dsp:txXfrm>
        <a:off x="3033138" y="2105751"/>
        <a:ext cx="2059605" cy="1205752"/>
      </dsp:txXfrm>
    </dsp:sp>
    <dsp:sp modelId="{8FFC937A-EF6C-47C3-BAB6-57F8079FE63D}">
      <dsp:nvSpPr>
        <dsp:cNvPr id="0" name=""/>
        <dsp:cNvSpPr/>
      </dsp:nvSpPr>
      <dsp:spPr>
        <a:xfrm>
          <a:off x="5343720" y="2443933"/>
          <a:ext cx="452541" cy="529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/>
        </a:p>
      </dsp:txBody>
      <dsp:txXfrm>
        <a:off x="5343720" y="2549811"/>
        <a:ext cx="316779" cy="317632"/>
      </dsp:txXfrm>
    </dsp:sp>
    <dsp:sp modelId="{BBB60CBB-2609-4F8A-BD0C-8B4AEF8E17DA}">
      <dsp:nvSpPr>
        <dsp:cNvPr id="0" name=""/>
        <dsp:cNvSpPr/>
      </dsp:nvSpPr>
      <dsp:spPr>
        <a:xfrm>
          <a:off x="5984109" y="2068238"/>
          <a:ext cx="2134631" cy="1280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Tahap pemusnahan</a:t>
          </a:r>
          <a:endParaRPr lang="id-ID" sz="2000" kern="1200" dirty="0"/>
        </a:p>
      </dsp:txBody>
      <dsp:txXfrm>
        <a:off x="6021622" y="2105751"/>
        <a:ext cx="2059605" cy="12057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9F2D2-EC2C-4810-B062-A7B9D922A5B9}">
      <dsp:nvSpPr>
        <dsp:cNvPr id="0" name=""/>
        <dsp:cNvSpPr/>
      </dsp:nvSpPr>
      <dsp:spPr>
        <a:xfrm>
          <a:off x="3669074" y="2611796"/>
          <a:ext cx="1805850" cy="18058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Tahap pemusnahan </a:t>
          </a:r>
          <a:endParaRPr lang="id-ID" sz="1800" kern="1200" dirty="0"/>
        </a:p>
      </dsp:txBody>
      <dsp:txXfrm>
        <a:off x="3933535" y="2876257"/>
        <a:ext cx="1276928" cy="1276928"/>
      </dsp:txXfrm>
    </dsp:sp>
    <dsp:sp modelId="{ACD27DD4-9E64-4903-88D1-1DB40A24C753}">
      <dsp:nvSpPr>
        <dsp:cNvPr id="0" name=""/>
        <dsp:cNvSpPr/>
      </dsp:nvSpPr>
      <dsp:spPr>
        <a:xfrm rot="10800000">
          <a:off x="1564869" y="3257388"/>
          <a:ext cx="1988474" cy="5146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51C4E-3CE6-4EEF-82A3-5843DB21C824}">
      <dsp:nvSpPr>
        <dsp:cNvPr id="0" name=""/>
        <dsp:cNvSpPr/>
      </dsp:nvSpPr>
      <dsp:spPr>
        <a:xfrm>
          <a:off x="932821" y="3009083"/>
          <a:ext cx="1264095" cy="1011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Sanitary landfiil</a:t>
          </a:r>
          <a:endParaRPr lang="id-ID" sz="1800" kern="1200" dirty="0"/>
        </a:p>
      </dsp:txBody>
      <dsp:txXfrm>
        <a:off x="962440" y="3038702"/>
        <a:ext cx="1204857" cy="952038"/>
      </dsp:txXfrm>
    </dsp:sp>
    <dsp:sp modelId="{70F3682D-AE78-480C-96D8-18E7C092759B}">
      <dsp:nvSpPr>
        <dsp:cNvPr id="0" name=""/>
        <dsp:cNvSpPr/>
      </dsp:nvSpPr>
      <dsp:spPr>
        <a:xfrm rot="12600000">
          <a:off x="1834545" y="2250941"/>
          <a:ext cx="1988474" cy="5146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E87F1-A5A2-4A58-92A9-E6D0B842DF5F}">
      <dsp:nvSpPr>
        <dsp:cNvPr id="0" name=""/>
        <dsp:cNvSpPr/>
      </dsp:nvSpPr>
      <dsp:spPr>
        <a:xfrm>
          <a:off x="1335700" y="1505518"/>
          <a:ext cx="1264095" cy="1011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incenerator</a:t>
          </a:r>
          <a:endParaRPr lang="id-ID" sz="1800" kern="1200" dirty="0"/>
        </a:p>
      </dsp:txBody>
      <dsp:txXfrm>
        <a:off x="1365319" y="1535137"/>
        <a:ext cx="1204857" cy="952038"/>
      </dsp:txXfrm>
    </dsp:sp>
    <dsp:sp modelId="{AE7D33C8-19D1-4311-87A8-23F0675DC5AA}">
      <dsp:nvSpPr>
        <dsp:cNvPr id="0" name=""/>
        <dsp:cNvSpPr/>
      </dsp:nvSpPr>
      <dsp:spPr>
        <a:xfrm rot="14400000">
          <a:off x="2571315" y="1514171"/>
          <a:ext cx="1988474" cy="5146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69A8B-FE17-4BC8-864D-720B2CF2EF20}">
      <dsp:nvSpPr>
        <dsp:cNvPr id="0" name=""/>
        <dsp:cNvSpPr/>
      </dsp:nvSpPr>
      <dsp:spPr>
        <a:xfrm>
          <a:off x="2436386" y="404831"/>
          <a:ext cx="1264095" cy="1011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Discharge to sewers</a:t>
          </a:r>
          <a:endParaRPr lang="id-ID" sz="1800" kern="1200" dirty="0"/>
        </a:p>
      </dsp:txBody>
      <dsp:txXfrm>
        <a:off x="2466005" y="434450"/>
        <a:ext cx="1204857" cy="952038"/>
      </dsp:txXfrm>
    </dsp:sp>
    <dsp:sp modelId="{9F6D50AD-0ADF-46C9-9D46-9059E20A5C87}">
      <dsp:nvSpPr>
        <dsp:cNvPr id="0" name=""/>
        <dsp:cNvSpPr/>
      </dsp:nvSpPr>
      <dsp:spPr>
        <a:xfrm rot="16200000">
          <a:off x="3577762" y="1244494"/>
          <a:ext cx="1988474" cy="5146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E826E-B8FB-482F-A93D-370A385238DB}">
      <dsp:nvSpPr>
        <dsp:cNvPr id="0" name=""/>
        <dsp:cNvSpPr/>
      </dsp:nvSpPr>
      <dsp:spPr>
        <a:xfrm>
          <a:off x="3939952" y="1952"/>
          <a:ext cx="1264095" cy="1011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Dumping</a:t>
          </a:r>
          <a:endParaRPr lang="id-ID" sz="1800" kern="1200" dirty="0"/>
        </a:p>
      </dsp:txBody>
      <dsp:txXfrm>
        <a:off x="3969571" y="31571"/>
        <a:ext cx="1204857" cy="952038"/>
      </dsp:txXfrm>
    </dsp:sp>
    <dsp:sp modelId="{303C2E26-2A5B-48BC-8DFA-630CB2166B61}">
      <dsp:nvSpPr>
        <dsp:cNvPr id="0" name=""/>
        <dsp:cNvSpPr/>
      </dsp:nvSpPr>
      <dsp:spPr>
        <a:xfrm rot="18000000">
          <a:off x="4584209" y="1514171"/>
          <a:ext cx="1988474" cy="5146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E5CB7-9B55-417D-8C9C-F7D5669911EC}">
      <dsp:nvSpPr>
        <dsp:cNvPr id="0" name=""/>
        <dsp:cNvSpPr/>
      </dsp:nvSpPr>
      <dsp:spPr>
        <a:xfrm>
          <a:off x="5443517" y="404831"/>
          <a:ext cx="1264095" cy="1011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Dumping in water</a:t>
          </a:r>
          <a:endParaRPr lang="id-ID" sz="1800" kern="1200" dirty="0"/>
        </a:p>
      </dsp:txBody>
      <dsp:txXfrm>
        <a:off x="5473136" y="434450"/>
        <a:ext cx="1204857" cy="952038"/>
      </dsp:txXfrm>
    </dsp:sp>
    <dsp:sp modelId="{90C8854D-4316-4C0F-A2DB-8E1A7A07AAA0}">
      <dsp:nvSpPr>
        <dsp:cNvPr id="0" name=""/>
        <dsp:cNvSpPr/>
      </dsp:nvSpPr>
      <dsp:spPr>
        <a:xfrm rot="19800000">
          <a:off x="5320980" y="2250941"/>
          <a:ext cx="1988474" cy="5146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0E86F-1033-4725-9090-62109EDCA496}">
      <dsp:nvSpPr>
        <dsp:cNvPr id="0" name=""/>
        <dsp:cNvSpPr/>
      </dsp:nvSpPr>
      <dsp:spPr>
        <a:xfrm>
          <a:off x="6544204" y="1505518"/>
          <a:ext cx="1264095" cy="1011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reuse</a:t>
          </a:r>
          <a:endParaRPr lang="id-ID" sz="1800" kern="1200" dirty="0"/>
        </a:p>
      </dsp:txBody>
      <dsp:txXfrm>
        <a:off x="6573823" y="1535137"/>
        <a:ext cx="1204857" cy="952038"/>
      </dsp:txXfrm>
    </dsp:sp>
    <dsp:sp modelId="{9C098B3B-D42C-417C-9BE9-8C9E553B1D5A}">
      <dsp:nvSpPr>
        <dsp:cNvPr id="0" name=""/>
        <dsp:cNvSpPr/>
      </dsp:nvSpPr>
      <dsp:spPr>
        <a:xfrm>
          <a:off x="5590656" y="3257388"/>
          <a:ext cx="1988474" cy="51466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7450CB-D094-48C7-B03A-F587A5491277}">
      <dsp:nvSpPr>
        <dsp:cNvPr id="0" name=""/>
        <dsp:cNvSpPr/>
      </dsp:nvSpPr>
      <dsp:spPr>
        <a:xfrm>
          <a:off x="6947083" y="3009083"/>
          <a:ext cx="1264095" cy="1011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recycle</a:t>
          </a:r>
          <a:endParaRPr lang="id-ID" sz="1800" kern="1200" dirty="0"/>
        </a:p>
      </dsp:txBody>
      <dsp:txXfrm>
        <a:off x="6976702" y="3038702"/>
        <a:ext cx="1204857" cy="952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9.jpeg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7FACA-8E11-4008-AFB6-515F47574AAC}" type="datetimeFigureOut">
              <a:rPr lang="en-US"/>
              <a:t>9/4/2017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80E09-57D3-4C62-80B2-B8F7C9127D1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340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9/4/2017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6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4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7B179-E1C0-4C07-AABB-D34EADF5A499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09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71627-A111-4E10-8F44-AEAF1A82D42F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3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538" y="609600"/>
            <a:ext cx="25901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609600"/>
            <a:ext cx="756722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2E8AE-0448-4075-AAC2-1558F885C410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00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7B179-E1C0-4C07-AABB-D34EADF5A499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5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8E7AE-C771-40DD-9F0D-80816CCFFD7F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5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7E959-A149-47D7-B6AA-2787AF337879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38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80A29-2491-4E5A-9CA9-2A1ABD9EB7CF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20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343D-FF80-4F36-9FD5-16BBBB2CAA26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17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E2FCE-397A-4705-93DA-7396B0816CFA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36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BCB05-47DE-4FF9-A689-306A8C9225DF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97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AAB2E-456F-427D-B0E1-B2B19ADD1B24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4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8E7AE-C771-40DD-9F0D-80816CCFFD7F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31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D51F3-F426-4951-BBF7-C3FCC43BA246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45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71627-A111-4E10-8F44-AEAF1A82D42F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73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538" y="609600"/>
            <a:ext cx="25901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609600"/>
            <a:ext cx="756722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2E8AE-0448-4075-AAC2-1558F885C410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34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7B179-E1C0-4C07-AABB-D34EADF5A499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75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8E7AE-C771-40DD-9F0D-80816CCFFD7F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52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7E959-A149-47D7-B6AA-2787AF337879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47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80A29-2491-4E5A-9CA9-2A1ABD9EB7CF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10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343D-FF80-4F36-9FD5-16BBBB2CAA26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94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E2FCE-397A-4705-93DA-7396B0816CFA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052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BCB05-47DE-4FF9-A689-306A8C9225DF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6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7E959-A149-47D7-B6AA-2787AF337879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085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AAB2E-456F-427D-B0E1-B2B19ADD1B24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46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D51F3-F426-4951-BBF7-C3FCC43BA246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65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71627-A111-4E10-8F44-AEAF1A82D42F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74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538" y="609600"/>
            <a:ext cx="25901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609600"/>
            <a:ext cx="756722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2E8AE-0448-4075-AAC2-1558F885C410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192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7B179-E1C0-4C07-AABB-D34EADF5A499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128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8E7AE-C771-40DD-9F0D-80816CCFFD7F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16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7E959-A149-47D7-B6AA-2787AF337879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05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80A29-2491-4E5A-9CA9-2A1ABD9EB7CF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5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343D-FF80-4F36-9FD5-16BBBB2CAA26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4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E2FCE-397A-4705-93DA-7396B0816CFA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5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981200"/>
            <a:ext cx="507867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80A29-2491-4E5A-9CA9-2A1ABD9EB7CF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15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BCB05-47DE-4FF9-A689-306A8C9225DF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400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AAB2E-456F-427D-B0E1-B2B19ADD1B24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725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D51F3-F426-4951-BBF7-C3FCC43BA246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218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F71627-A111-4E10-8F44-AEAF1A82D42F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50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4538" y="609600"/>
            <a:ext cx="25901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609600"/>
            <a:ext cx="756722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2E8AE-0448-4075-AAC2-1558F885C410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7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BC517-97B8-4F0B-89C0-E4A0405180C4}" type="datetime1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72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FEC1-1C14-4F75-96E2-A7B534246FAB}" type="datetime1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58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1FEB-901B-4121-9870-F4992ED7CB8D}" type="datetime1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7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5E7B-E74D-456F-ABE7-68239F251E16}" type="datetime1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6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5D4F-CC50-4B0E-87D0-DC7304135028}" type="datetime1">
              <a:rPr lang="en-US" smtClean="0"/>
              <a:t>9/4/2017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6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343D-FF80-4F36-9FD5-16BBBB2CAA26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14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1E11-43C4-493A-A182-1058675858AF}" type="datetime1">
              <a:rPr lang="en-US" smtClean="0"/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3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1AB5-7D75-49CA-8817-41DBB8E4AB5C}" type="datetime1">
              <a:rPr lang="en-US" smtClean="0"/>
              <a:t>9/4/2017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67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BE4C-CB07-47DF-9069-2583AB3BB82A}" type="datetime1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7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C027-4115-4D14-A7DD-EC2B6ECAA920}" type="datetime1">
              <a:rPr lang="en-US" smtClean="0"/>
              <a:t>9/4/2017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8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A941-E4B2-4F39-B59A-B6D7986AF940}" type="datetime1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B890-B754-4069-B67F-AB1573A4C4B0}" type="datetime1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4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E2FCE-397A-4705-93DA-7396B0816CFA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3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BCB05-47DE-4FF9-A689-306A8C9225DF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9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AAB2E-456F-427D-B0E1-B2B19ADD1B24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3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D51F3-F426-4951-BBF7-C3FCC43BA246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162" y="609600"/>
            <a:ext cx="103605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62" y="1981200"/>
            <a:ext cx="1036050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162" y="6248400"/>
            <a:ext cx="25393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4" y="6248400"/>
            <a:ext cx="25393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067331A-907C-4126-93EE-D566DC8FB320}" type="slidenum">
              <a:rPr lang="en-US" altLang="id-ID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id-ID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162" y="609600"/>
            <a:ext cx="103605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62" y="1981200"/>
            <a:ext cx="1036050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162" y="6248400"/>
            <a:ext cx="25393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4" y="6248400"/>
            <a:ext cx="25393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067331A-907C-4126-93EE-D566DC8FB320}" type="slidenum">
              <a:rPr lang="en-US" altLang="id-ID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id-ID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1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162" y="609600"/>
            <a:ext cx="103605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62" y="1981200"/>
            <a:ext cx="1036050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162" y="6248400"/>
            <a:ext cx="25393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4" y="6248400"/>
            <a:ext cx="25393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067331A-907C-4126-93EE-D566DC8FB320}" type="slidenum">
              <a:rPr lang="en-US" altLang="id-ID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id-ID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4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162" y="609600"/>
            <a:ext cx="103605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62" y="1981200"/>
            <a:ext cx="1036050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162" y="6248400"/>
            <a:ext cx="25393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8400"/>
            <a:ext cx="385979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4" y="6248400"/>
            <a:ext cx="253933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067331A-907C-4126-93EE-D566DC8FB320}" type="slidenum">
              <a:rPr lang="en-US" altLang="id-ID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id-ID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2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BE216-4D0D-48F6-85C9-AF52AB7B6C06}" type="datetime1">
              <a:rPr lang="en-US" smtClean="0"/>
              <a:t>9/4/2017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9" y="0"/>
            <a:ext cx="12206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2" descr="C:\Users\arsil\Desktop\Smartcrea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" y="685800"/>
            <a:ext cx="12188825" cy="59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4287838" y="3457222"/>
            <a:ext cx="6378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Pengolahan Limbah Padat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id-ID" sz="2000" b="1" dirty="0" smtClean="0">
                <a:solidFill>
                  <a:schemeClr val="bg1"/>
                </a:solidFill>
              </a:rPr>
              <a:t>5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N</a:t>
            </a:r>
            <a:r>
              <a:rPr lang="id-ID" sz="2000" b="1" dirty="0">
                <a:solidFill>
                  <a:schemeClr val="bg1"/>
                </a:solidFill>
              </a:rPr>
              <a:t>ayla Kamilia Fithri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Kesehatan Masyarakat </a:t>
            </a: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Fakultas Kesehatan Masyarakat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133972" y="249289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Sampah industri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Construction wastes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 Sewage solid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id-ID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11. Sampah khusus</a:t>
            </a:r>
            <a:endParaRPr kumimoji="0" lang="en-US" altLang="id-ID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11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Faktor yang mempengaruhi jumlah sampah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962860"/>
              </p:ext>
            </p:extLst>
          </p:nvPr>
        </p:nvGraphicFramePr>
        <p:xfrm>
          <a:off x="981844" y="1600200"/>
          <a:ext cx="9144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980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Dampak sampah </a:t>
            </a:r>
            <a:endParaRPr lang="id-ID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8987570"/>
              </p:ext>
            </p:extLst>
          </p:nvPr>
        </p:nvGraphicFramePr>
        <p:xfrm>
          <a:off x="2031471" y="72037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77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13012" y="228600"/>
            <a:ext cx="7467600" cy="144655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3399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3399"/>
            </a:extrusionClr>
            <a:contourClr>
              <a:srgbClr val="FFFF66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d-ID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d-ID" sz="2800" b="1">
                <a:solidFill>
                  <a:srgbClr val="000000"/>
                </a:solidFill>
              </a:rPr>
              <a:t>PENCEMARAN UDARA AKIBAT SAMPAH</a:t>
            </a:r>
            <a:endParaRPr lang="en-US" altLang="id-ID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960812" y="1312864"/>
            <a:ext cx="4038600" cy="2475369"/>
          </a:xfrm>
          <a:prstGeom prst="star32">
            <a:avLst>
              <a:gd name="adj" fmla="val 37463"/>
            </a:avLst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2431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</a:rPr>
              <a:t>BAU BUSUK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</a:rPr>
              <a:t>ASAP ,</a:t>
            </a:r>
            <a:r>
              <a:rPr lang="en-US" sz="2000" b="1">
                <a:solidFill>
                  <a:srgbClr val="000000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</a:rPr>
              <a:t>BIO-GAS -</a:t>
            </a:r>
            <a:r>
              <a:rPr lang="en-US" sz="2000" b="1">
                <a:solidFill>
                  <a:srgbClr val="000000"/>
                </a:solidFill>
              </a:rPr>
              <a:t>BERBAHAYA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4412" y="3962401"/>
            <a:ext cx="7772400" cy="25304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1. Tetra </a:t>
            </a:r>
            <a:r>
              <a:rPr lang="en-US" sz="2000" b="1" dirty="0" err="1">
                <a:solidFill>
                  <a:srgbClr val="000000"/>
                </a:solidFill>
              </a:rPr>
              <a:t>kloro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etilen</a:t>
            </a:r>
            <a:r>
              <a:rPr lang="en-US" sz="2000" b="1" dirty="0">
                <a:solidFill>
                  <a:srgbClr val="000000"/>
                </a:solidFill>
              </a:rPr>
              <a:t> &amp; </a:t>
            </a:r>
            <a:r>
              <a:rPr lang="en-US" sz="2000" b="1" dirty="0" err="1">
                <a:solidFill>
                  <a:srgbClr val="000000"/>
                </a:solidFill>
              </a:rPr>
              <a:t>kloroform</a:t>
            </a:r>
            <a:r>
              <a:rPr lang="en-US" sz="2000" b="1" dirty="0">
                <a:solidFill>
                  <a:srgbClr val="000000"/>
                </a:solidFill>
              </a:rPr>
              <a:t> :  </a:t>
            </a:r>
            <a:r>
              <a:rPr lang="en-US" sz="2000" b="1" dirty="0" err="1">
                <a:solidFill>
                  <a:srgbClr val="000000"/>
                </a:solidFill>
              </a:rPr>
              <a:t>Feto-toksik</a:t>
            </a:r>
            <a:endParaRPr lang="en-US" sz="2000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2. Benzene &amp; </a:t>
            </a:r>
            <a:r>
              <a:rPr lang="en-US" sz="2000" b="1" dirty="0" err="1">
                <a:solidFill>
                  <a:srgbClr val="000000"/>
                </a:solidFill>
              </a:rPr>
              <a:t>Metil-etil-keton</a:t>
            </a:r>
            <a:r>
              <a:rPr lang="en-US" sz="2000" b="1" dirty="0">
                <a:solidFill>
                  <a:srgbClr val="000000"/>
                </a:solidFill>
              </a:rPr>
              <a:t>	:  </a:t>
            </a:r>
            <a:r>
              <a:rPr lang="en-US" sz="2000" b="1" dirty="0" err="1">
                <a:solidFill>
                  <a:srgbClr val="000000"/>
                </a:solidFill>
              </a:rPr>
              <a:t>Embrio-toksik</a:t>
            </a:r>
            <a:endParaRPr lang="en-US" sz="2000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3. </a:t>
            </a:r>
            <a:r>
              <a:rPr lang="en-US" sz="2000" b="1" dirty="0" err="1">
                <a:solidFill>
                  <a:srgbClr val="000000"/>
                </a:solidFill>
              </a:rPr>
              <a:t>Metilen-klorida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Kloro</a:t>
            </a:r>
            <a:r>
              <a:rPr lang="en-US" sz="2000" b="1" dirty="0">
                <a:solidFill>
                  <a:srgbClr val="000000"/>
                </a:solidFill>
              </a:rPr>
              <a:t>-benzene:  </a:t>
            </a:r>
            <a:r>
              <a:rPr lang="en-US" sz="2000" b="1" dirty="0" err="1">
                <a:solidFill>
                  <a:srgbClr val="000000"/>
                </a:solidFill>
              </a:rPr>
              <a:t>Perkembangan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janin</a:t>
            </a:r>
            <a:endParaRPr lang="en-US" sz="2000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4. CH4 ------ CO2 ------ H2CO3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    NH3 ------ NH4NO3                         </a:t>
            </a:r>
            <a:r>
              <a:rPr lang="en-US" sz="2000" b="1" dirty="0" err="1">
                <a:solidFill>
                  <a:srgbClr val="000000"/>
                </a:solidFill>
              </a:rPr>
              <a:t>Hujan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Asam</a:t>
            </a:r>
            <a:endParaRPr lang="en-US" sz="2000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    H2S  ------ H2SO4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</a:rPr>
              <a:t>5. </a:t>
            </a:r>
            <a:r>
              <a:rPr lang="en-US" sz="2000" b="1" dirty="0" err="1">
                <a:solidFill>
                  <a:srgbClr val="000000"/>
                </a:solidFill>
              </a:rPr>
              <a:t>Bau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Busuk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sampah</a:t>
            </a:r>
            <a:r>
              <a:rPr lang="en-US" sz="2000" b="1" dirty="0">
                <a:solidFill>
                  <a:srgbClr val="000000"/>
                </a:solidFill>
              </a:rPr>
              <a:t>		:  </a:t>
            </a:r>
            <a:r>
              <a:rPr lang="en-US" sz="2000" b="1" dirty="0" err="1">
                <a:solidFill>
                  <a:srgbClr val="000000"/>
                </a:solidFill>
              </a:rPr>
              <a:t>Dampak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emosional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masyarakat</a:t>
            </a:r>
            <a:endParaRPr lang="en-US" sz="2000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5865812" y="5105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</a:endParaRPr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 flipV="1">
            <a:off x="4722812" y="5410200"/>
            <a:ext cx="152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</a:endParaRPr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4875212" y="5334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2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2513013" y="152401"/>
            <a:ext cx="63150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CCFF"/>
                    </a:gs>
                    <a:gs pos="100000">
                      <a:srgbClr val="FFFF66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PENCEMARAN AIR AKIBAT SAMPAH</a:t>
            </a:r>
          </a:p>
        </p:txBody>
      </p:sp>
      <p:sp>
        <p:nvSpPr>
          <p:cNvPr id="12291" name="Text Box 3" descr="90%"/>
          <p:cNvSpPr txBox="1">
            <a:spLocks noChangeArrowheads="1"/>
          </p:cNvSpPr>
          <p:nvPr/>
        </p:nvSpPr>
        <p:spPr bwMode="auto">
          <a:xfrm>
            <a:off x="4418012" y="1143000"/>
            <a:ext cx="2209800" cy="457200"/>
          </a:xfrm>
          <a:prstGeom prst="rect">
            <a:avLst/>
          </a:prstGeom>
          <a:pattFill prst="pct90">
            <a:fgClr>
              <a:srgbClr val="996600"/>
            </a:fgClr>
            <a:bgClr>
              <a:srgbClr val="FFFFFF"/>
            </a:bgClr>
          </a:patt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00"/>
            </a:extrusionClr>
            <a:contourClr>
              <a:srgbClr val="996600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FFFFFF"/>
                </a:solidFill>
              </a:rPr>
              <a:t>SAMPAH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32012" y="1905000"/>
            <a:ext cx="2514600" cy="4572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FFFFFF"/>
                </a:solidFill>
              </a:rPr>
              <a:t>DEKOMPOSISI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132012" y="2819401"/>
            <a:ext cx="2514600" cy="830997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FFFFFF"/>
                </a:solidFill>
              </a:rPr>
              <a:t>LINDI (LEACHATE)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12294" name="Text Box 6" descr="90%"/>
          <p:cNvSpPr txBox="1">
            <a:spLocks noChangeArrowheads="1"/>
          </p:cNvSpPr>
          <p:nvPr/>
        </p:nvSpPr>
        <p:spPr bwMode="auto">
          <a:xfrm>
            <a:off x="6780212" y="1981201"/>
            <a:ext cx="3048000" cy="830997"/>
          </a:xfrm>
          <a:prstGeom prst="rect">
            <a:avLst/>
          </a:prstGeom>
          <a:pattFill prst="pct90">
            <a:fgClr>
              <a:srgbClr val="009900"/>
            </a:fgClr>
            <a:bgClr>
              <a:srgbClr val="FFFFFF"/>
            </a:bgClr>
          </a:patt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9900"/>
            </a:extrusionClr>
            <a:contourClr>
              <a:srgbClr val="009900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FFFFFF"/>
                </a:solidFill>
              </a:rPr>
              <a:t>MENYUMBAT SALURAN AIR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055812" y="4724400"/>
            <a:ext cx="2971800" cy="156966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FF99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d-ID" b="1">
                <a:solidFill>
                  <a:srgbClr val="000099"/>
                </a:solidFill>
              </a:rPr>
              <a:t>BOD - COD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d-ID" b="1">
                <a:solidFill>
                  <a:srgbClr val="000099"/>
                </a:solidFill>
              </a:rPr>
              <a:t>NITROGEN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d-ID" b="1">
                <a:solidFill>
                  <a:srgbClr val="000099"/>
                </a:solidFill>
              </a:rPr>
              <a:t>FOSFAT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d-ID">
              <a:solidFill>
                <a:srgbClr val="000099"/>
              </a:solidFill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475412" y="5105401"/>
            <a:ext cx="3810000" cy="1200329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chemeClr val="accent2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d-ID" b="1">
                <a:solidFill>
                  <a:srgbClr val="000099"/>
                </a:solidFill>
              </a:rPr>
              <a:t>PENCEMARAN AIR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d-ID" b="1">
                <a:solidFill>
                  <a:srgbClr val="000000"/>
                </a:solidFill>
              </a:rPr>
              <a:t>BANJIR</a:t>
            </a:r>
            <a:endParaRPr lang="en-US" altLang="id-ID" b="1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id-ID">
              <a:solidFill>
                <a:srgbClr val="000099"/>
              </a:solidFill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7999412" y="2819400"/>
            <a:ext cx="762000" cy="2286000"/>
          </a:xfrm>
          <a:prstGeom prst="downArrow">
            <a:avLst>
              <a:gd name="adj1" fmla="val 48750"/>
              <a:gd name="adj2" fmla="val 4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5027612" y="5410200"/>
            <a:ext cx="1600200" cy="381000"/>
          </a:xfrm>
          <a:prstGeom prst="rightArrow">
            <a:avLst>
              <a:gd name="adj1" fmla="val 50000"/>
              <a:gd name="adj2" fmla="val 10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275012" y="23622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3275012" y="3657600"/>
            <a:ext cx="304800" cy="10668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-2095831">
            <a:off x="6780212" y="1143000"/>
            <a:ext cx="381000" cy="838200"/>
          </a:xfrm>
          <a:prstGeom prst="curvedLeftArrow">
            <a:avLst>
              <a:gd name="adj1" fmla="val 44000"/>
              <a:gd name="adj2" fmla="val 8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3696888" flipH="1">
            <a:off x="3509169" y="864394"/>
            <a:ext cx="633412" cy="1212850"/>
          </a:xfrm>
          <a:prstGeom prst="curvedLeftArrow">
            <a:avLst>
              <a:gd name="adj1" fmla="val 38296"/>
              <a:gd name="adj2" fmla="val 7659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3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4412" y="304801"/>
            <a:ext cx="6781800" cy="461665"/>
          </a:xfrm>
          <a:prstGeom prst="rect">
            <a:avLst/>
          </a:prstGeom>
          <a:gradFill rotWithShape="0">
            <a:gsLst>
              <a:gs pos="0">
                <a:srgbClr val="996600"/>
              </a:gs>
              <a:gs pos="100000">
                <a:srgbClr val="E9DFC9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00"/>
            </a:extrusionClr>
            <a:contourClr>
              <a:srgbClr val="996600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100000"/>
              </a:spcBef>
              <a:spcAft>
                <a:spcPct val="105000"/>
              </a:spcAft>
            </a:pPr>
            <a:r>
              <a:rPr lang="en-US" altLang="id-ID" b="1">
                <a:solidFill>
                  <a:srgbClr val="000000"/>
                </a:solidFill>
              </a:rPr>
              <a:t>GANGGUAN </a:t>
            </a:r>
            <a:r>
              <a:rPr lang="en-US" altLang="id-ID" b="1">
                <a:solidFill>
                  <a:srgbClr val="FFFFFF"/>
                </a:solidFill>
              </a:rPr>
              <a:t>KESEHATAN</a:t>
            </a:r>
            <a:r>
              <a:rPr lang="en-US" altLang="id-ID" b="1">
                <a:solidFill>
                  <a:srgbClr val="000000"/>
                </a:solidFill>
              </a:rPr>
              <a:t> LINGKUNGAN</a:t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038601" y="2735264"/>
            <a:ext cx="3197225" cy="1588841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FF9900"/>
              </a:gs>
              <a:gs pos="100000">
                <a:srgbClr val="3620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FFFFFF"/>
                </a:solidFill>
              </a:rPr>
              <a:t>SAMPAH</a:t>
            </a:r>
            <a:endParaRPr lang="en-US" altLang="id-ID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5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000000"/>
                </a:solidFill>
              </a:rPr>
              <a:t>SAMPAH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7161213" y="2590800"/>
            <a:ext cx="2536825" cy="510778"/>
          </a:xfrm>
          <a:prstGeom prst="wedgeRoundRectCallout">
            <a:avLst>
              <a:gd name="adj1" fmla="val -65519"/>
              <a:gd name="adj2" fmla="val 146102"/>
              <a:gd name="adj3" fmla="val 16667"/>
            </a:avLst>
          </a:prstGeom>
          <a:gradFill rotWithShape="0">
            <a:gsLst>
              <a:gs pos="0">
                <a:srgbClr val="CCFF33"/>
              </a:gs>
              <a:gs pos="100000">
                <a:srgbClr val="252E09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33"/>
            </a:extrusionClr>
            <a:contourClr>
              <a:srgbClr val="CCFF33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000000"/>
                </a:solidFill>
              </a:rPr>
              <a:t>TIKUS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011612" y="1397000"/>
            <a:ext cx="3479800" cy="562630"/>
          </a:xfrm>
          <a:prstGeom prst="wedgeEllipseCallout">
            <a:avLst>
              <a:gd name="adj1" fmla="val 12361"/>
              <a:gd name="adj2" fmla="val 215454"/>
            </a:avLst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24314"/>
                  <a:invGamma/>
                </a:scheme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FFFF"/>
                </a:solidFill>
              </a:rPr>
              <a:t>LALAT,</a:t>
            </a:r>
            <a:r>
              <a:rPr lang="en-US" sz="2000" b="1">
                <a:solidFill>
                  <a:srgbClr val="000000"/>
                </a:solidFill>
              </a:rPr>
              <a:t>   NYAMUK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1903412" y="2438400"/>
            <a:ext cx="1981200" cy="510778"/>
          </a:xfrm>
          <a:prstGeom prst="wedgeRoundRectCallout">
            <a:avLst>
              <a:gd name="adj1" fmla="val 69551"/>
              <a:gd name="adj2" fmla="val 130519"/>
              <a:gd name="adj3" fmla="val 16667"/>
            </a:avLst>
          </a:prstGeom>
          <a:gradFill rotWithShape="0">
            <a:gsLst>
              <a:gs pos="0">
                <a:srgbClr val="FF0000"/>
              </a:gs>
              <a:gs pos="100000">
                <a:srgbClr val="FFB2B2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000000"/>
                </a:solidFill>
              </a:rPr>
              <a:t>KECOAK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2284412" y="4267200"/>
            <a:ext cx="1981200" cy="510778"/>
          </a:xfrm>
          <a:prstGeom prst="wedgeRoundRectCallout">
            <a:avLst>
              <a:gd name="adj1" fmla="val 58495"/>
              <a:gd name="adj2" fmla="val -140259"/>
              <a:gd name="adj3" fmla="val 16667"/>
            </a:avLst>
          </a:prstGeom>
          <a:gradFill rotWithShape="0">
            <a:gsLst>
              <a:gs pos="0">
                <a:srgbClr val="9900FF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00FF"/>
            </a:extrusionClr>
            <a:contourClr>
              <a:srgbClr val="9900FF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000000"/>
                </a:solidFill>
              </a:rPr>
              <a:t>CACING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6094412" y="4876800"/>
            <a:ext cx="1981200" cy="510778"/>
          </a:xfrm>
          <a:prstGeom prst="wedgeRoundRectCallout">
            <a:avLst>
              <a:gd name="adj1" fmla="val -46315"/>
              <a:gd name="adj2" fmla="val -202597"/>
              <a:gd name="adj3" fmla="val 16667"/>
            </a:avLst>
          </a:prstGeom>
          <a:gradFill rotWithShape="0">
            <a:gsLst>
              <a:gs pos="0">
                <a:srgbClr val="33CCCC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CC"/>
            </a:extrusionClr>
            <a:contourClr>
              <a:srgbClr val="33CCCC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000000"/>
                </a:solidFill>
              </a:rPr>
              <a:t>MIKROBA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589212" y="6172201"/>
            <a:ext cx="7696200" cy="46672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000000"/>
                </a:solidFill>
              </a:rPr>
              <a:t>VEKTOR / PATOGEN ----- GANGGUAN PENYAKIT</a:t>
            </a:r>
            <a:r>
              <a:rPr lang="en-US" altLang="id-ID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4265612" y="54102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6780212" y="54102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8990012" y="54102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5561012" y="54102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7999412" y="54102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3122612" y="5410200"/>
            <a:ext cx="381000" cy="685800"/>
          </a:xfrm>
          <a:prstGeom prst="down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8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 autoUpdateAnimBg="0"/>
      <p:bldP spid="820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036" y="-60158"/>
            <a:ext cx="9144002" cy="1219200"/>
          </a:xfrm>
        </p:spPr>
        <p:txBody>
          <a:bodyPr/>
          <a:lstStyle/>
          <a:p>
            <a:r>
              <a:rPr lang="id-ID" dirty="0" smtClean="0"/>
              <a:t>Penyakit bawaan sampah 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282012"/>
              </p:ext>
            </p:extLst>
          </p:nvPr>
        </p:nvGraphicFramePr>
        <p:xfrm>
          <a:off x="1989956" y="1268760"/>
          <a:ext cx="8001000" cy="5164113"/>
        </p:xfrm>
        <a:graphic>
          <a:graphicData uri="http://schemas.openxmlformats.org/drawingml/2006/table">
            <a:tbl>
              <a:tblPr firstRow="1" bandRow="1"/>
              <a:tblGrid>
                <a:gridCol w="4000500"/>
                <a:gridCol w="4000500"/>
              </a:tblGrid>
              <a:tr h="4202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 err="1" smtClean="0"/>
                        <a:t>Nama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Penyakit</a:t>
                      </a:r>
                      <a:endParaRPr lang="en-US" sz="2400" dirty="0"/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 err="1" smtClean="0"/>
                        <a:t>Penyebab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Penyakit</a:t>
                      </a:r>
                      <a:endParaRPr lang="en-US" sz="2400" dirty="0"/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011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err="1" smtClean="0"/>
                        <a:t>Bawaan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Lalat</a:t>
                      </a:r>
                      <a:r>
                        <a:rPr lang="en-US" sz="1800" dirty="0" smtClean="0"/>
                        <a:t>:</a:t>
                      </a:r>
                    </a:p>
                    <a:p>
                      <a:r>
                        <a:rPr lang="en-US" sz="1800" dirty="0" err="1" smtClean="0"/>
                        <a:t>Dysentrie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basillaris</a:t>
                      </a:r>
                      <a:endParaRPr lang="en-US" sz="1800" baseline="0" dirty="0" smtClean="0"/>
                    </a:p>
                    <a:p>
                      <a:r>
                        <a:rPr lang="en-US" sz="1800" baseline="0" dirty="0" err="1" smtClean="0"/>
                        <a:t>Typus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abdominalis</a:t>
                      </a:r>
                      <a:endParaRPr lang="en-US" sz="1800" baseline="0" dirty="0" smtClean="0"/>
                    </a:p>
                    <a:p>
                      <a:r>
                        <a:rPr lang="en-US" sz="1800" baseline="0" dirty="0" err="1" smtClean="0"/>
                        <a:t>Amoebiasis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r>
                        <a:rPr lang="en-US" sz="1800" baseline="0" dirty="0" smtClean="0"/>
                        <a:t>Cholera </a:t>
                      </a:r>
                    </a:p>
                    <a:p>
                      <a:r>
                        <a:rPr lang="en-US" sz="1800" baseline="0" dirty="0" err="1" smtClean="0"/>
                        <a:t>Ascariasis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r>
                        <a:rPr lang="en-US" sz="1800" baseline="0" dirty="0" err="1" smtClean="0"/>
                        <a:t>Ancylostomiasis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 smtClean="0"/>
                    </a:p>
                    <a:p>
                      <a:r>
                        <a:rPr lang="en-US" sz="1800" dirty="0" err="1" smtClean="0"/>
                        <a:t>Shigella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shigae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Salmonella </a:t>
                      </a:r>
                      <a:r>
                        <a:rPr lang="en-US" sz="1800" dirty="0" err="1" smtClean="0"/>
                        <a:t>typhi</a:t>
                      </a:r>
                      <a:endParaRPr lang="en-US" sz="1800" dirty="0" smtClean="0"/>
                    </a:p>
                    <a:p>
                      <a:r>
                        <a:rPr lang="en-US" sz="1800" dirty="0" err="1" smtClean="0"/>
                        <a:t>Entamoeba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histolyca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Vibrio </a:t>
                      </a:r>
                      <a:r>
                        <a:rPr lang="en-US" sz="1800" dirty="0" err="1" smtClean="0"/>
                        <a:t>cholerae</a:t>
                      </a:r>
                      <a:endParaRPr lang="en-US" sz="1800" dirty="0" smtClean="0"/>
                    </a:p>
                    <a:p>
                      <a:pPr marL="0" indent="0">
                        <a:buNone/>
                      </a:pPr>
                      <a:r>
                        <a:rPr lang="en-US" sz="1800" dirty="0" smtClean="0"/>
                        <a:t>A. </a:t>
                      </a:r>
                      <a:r>
                        <a:rPr lang="en-US" sz="1800" dirty="0" err="1" smtClean="0"/>
                        <a:t>Lumbricoides</a:t>
                      </a:r>
                      <a:endParaRPr lang="en-US" sz="1800" dirty="0" smtClean="0"/>
                    </a:p>
                    <a:p>
                      <a:pPr marL="0" indent="0">
                        <a:buNone/>
                      </a:pPr>
                      <a:r>
                        <a:rPr lang="en-US" sz="1800" dirty="0" smtClean="0"/>
                        <a:t>A. </a:t>
                      </a:r>
                      <a:r>
                        <a:rPr lang="en-US" sz="1800" dirty="0" err="1" smtClean="0"/>
                        <a:t>duodenale</a:t>
                      </a:r>
                      <a:endParaRPr lang="en-US" sz="1800" dirty="0"/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12319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err="1" smtClean="0"/>
                        <a:t>Bawaan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tikus</a:t>
                      </a:r>
                      <a:r>
                        <a:rPr lang="en-US" sz="1800" dirty="0" smtClean="0"/>
                        <a:t>/</a:t>
                      </a:r>
                      <a:r>
                        <a:rPr lang="en-US" sz="1800" dirty="0" err="1" smtClean="0"/>
                        <a:t>pinjal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Pest</a:t>
                      </a:r>
                    </a:p>
                    <a:p>
                      <a:r>
                        <a:rPr lang="en-US" sz="1800" dirty="0" smtClean="0"/>
                        <a:t>Leptospirosis </a:t>
                      </a:r>
                      <a:r>
                        <a:rPr lang="en-US" sz="1800" dirty="0" err="1" smtClean="0"/>
                        <a:t>ichterohaemorrhagica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Rat bite fever</a:t>
                      </a:r>
                      <a:endParaRPr lang="en-US" sz="1800" dirty="0"/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 smtClean="0"/>
                    </a:p>
                    <a:p>
                      <a:r>
                        <a:rPr lang="en-US" sz="1800" dirty="0" err="1" smtClean="0"/>
                        <a:t>Pasteurella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pestis</a:t>
                      </a: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Leptospira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ichterohaemorrhagica</a:t>
                      </a:r>
                      <a:endParaRPr lang="en-US" sz="1800" dirty="0" smtClean="0"/>
                    </a:p>
                    <a:p>
                      <a:r>
                        <a:rPr lang="en-US" sz="1800" dirty="0" err="1" smtClean="0"/>
                        <a:t>Streptobacillus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moniliformis</a:t>
                      </a:r>
                      <a:endParaRPr lang="en-US" sz="1800" dirty="0"/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463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 err="1" smtClean="0"/>
                        <a:t>Keracunan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r>
                        <a:rPr lang="en-US" sz="1800" dirty="0" err="1" smtClean="0"/>
                        <a:t>Metan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r>
                        <a:rPr lang="en-US" sz="1800" dirty="0" err="1" smtClean="0"/>
                        <a:t>Karbon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monoksida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karbon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dioksida</a:t>
                      </a:r>
                      <a:endParaRPr lang="en-US" sz="1800" dirty="0" smtClean="0"/>
                    </a:p>
                    <a:p>
                      <a:r>
                        <a:rPr lang="en-US" sz="1800" dirty="0" err="1" smtClean="0"/>
                        <a:t>Hidrogen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sulfida</a:t>
                      </a:r>
                      <a:endParaRPr lang="en-US" sz="1800" dirty="0" smtClean="0"/>
                    </a:p>
                    <a:p>
                      <a:r>
                        <a:rPr lang="en-US" sz="1800" dirty="0" err="1" smtClean="0"/>
                        <a:t>Logam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berat</a:t>
                      </a:r>
                      <a:endParaRPr lang="en-US" sz="1800" dirty="0"/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800" dirty="0"/>
                    </a:p>
                  </a:txBody>
                  <a:tcPr marT="45723" marB="4572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34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Pengolahan sampah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2412" y="1828800"/>
            <a:ext cx="9144002" cy="1096144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Pengumpulan, pengangkutan sampai dengan pemusnahan atau sedemikian rupa sehingga sampah tidak lagi mengganggu kesehatan masyarakat dan lingkungan hidup.</a:t>
            </a:r>
            <a:endParaRPr lang="id-ID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35478951"/>
              </p:ext>
            </p:extLst>
          </p:nvPr>
        </p:nvGraphicFramePr>
        <p:xfrm>
          <a:off x="1701924" y="1340768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545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631508"/>
              </p:ext>
            </p:extLst>
          </p:nvPr>
        </p:nvGraphicFramePr>
        <p:xfrm>
          <a:off x="1125860" y="980728"/>
          <a:ext cx="9144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932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cer\Desktop\gambar PT 04 Skema Pengelolaan Samp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5980" y="692696"/>
            <a:ext cx="7992888" cy="5659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384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49796" y="548680"/>
            <a:ext cx="9144002" cy="1219200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rgbClr val="FF0000"/>
                </a:solidFill>
              </a:rPr>
              <a:t>Introduction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35547" y="2204864"/>
            <a:ext cx="875825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Limbah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Padat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sampah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merupakan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salah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satu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bentuk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limbah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lingkungan</a:t>
            </a:r>
            <a:endParaRPr kumimoji="0" lang="en-US" altLang="id-ID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negara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maju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sampah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padat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umumnya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telah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diatur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pengelolaan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serta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pembuangannya</a:t>
            </a:r>
            <a:endParaRPr kumimoji="0" lang="en-US" altLang="id-ID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negara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berkembang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pengelolaan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sampah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masih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menjadi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masalah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lingkungan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yang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perlu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id-ID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diperhatikan</a:t>
            </a:r>
            <a:r>
              <a:rPr kumimoji="0" lang="en-US" alt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72" y="2195591"/>
            <a:ext cx="2628900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115" y="4111497"/>
            <a:ext cx="2605578" cy="148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3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665412" y="152400"/>
            <a:ext cx="7010400" cy="4572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000000"/>
                </a:solidFill>
              </a:rPr>
              <a:t>DAUR ULANG SAMPAH ANORGANIK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2360612" y="1219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360612" y="914401"/>
            <a:ext cx="4800600" cy="83099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CCFF3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FFFFFF"/>
                </a:solidFill>
              </a:rPr>
              <a:t>Kertas, kardus, karet, plastik, </a:t>
            </a:r>
            <a:r>
              <a:rPr lang="en-US" altLang="id-ID" b="1">
                <a:solidFill>
                  <a:srgbClr val="000000"/>
                </a:solidFill>
              </a:rPr>
              <a:t>gelas, logam, dll</a:t>
            </a:r>
            <a:r>
              <a:rPr lang="en-US" altLang="id-ID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4722812" y="2057400"/>
            <a:ext cx="3505200" cy="457200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100000">
                <a:srgbClr val="CCFF33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3399"/>
            </a:extrusionClr>
            <a:contourClr>
              <a:srgbClr val="FF3399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000000"/>
                </a:solidFill>
              </a:rPr>
              <a:t>BERNILAI EKONOMI</a:t>
            </a:r>
            <a:r>
              <a:rPr lang="en-US" altLang="id-ID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2055812" y="3124201"/>
            <a:ext cx="4038600" cy="830997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FFFF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d-ID" b="1">
                <a:solidFill>
                  <a:srgbClr val="FFFFFF"/>
                </a:solidFill>
              </a:rPr>
              <a:t>Bahan baku proses produksi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d-ID" b="1">
                <a:solidFill>
                  <a:srgbClr val="000000"/>
                </a:solidFill>
              </a:rPr>
              <a:t>Produk   X</a:t>
            </a:r>
            <a:endParaRPr lang="en-US" altLang="id-ID" b="1">
              <a:solidFill>
                <a:srgbClr val="FFFFFF"/>
              </a:solidFill>
            </a:endParaRPr>
          </a:p>
        </p:txBody>
      </p:sp>
      <p:sp>
        <p:nvSpPr>
          <p:cNvPr id="24583" name="Text Box 9" descr="Green marble"/>
          <p:cNvSpPr txBox="1">
            <a:spLocks noChangeArrowheads="1"/>
          </p:cNvSpPr>
          <p:nvPr/>
        </p:nvSpPr>
        <p:spPr bwMode="auto">
          <a:xfrm>
            <a:off x="2436812" y="4724400"/>
            <a:ext cx="2438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FFFFFF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FFFFFF"/>
                </a:solidFill>
              </a:rPr>
              <a:t>PRODUK   X 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/>
        </p:nvSpPr>
        <p:spPr bwMode="auto">
          <a:xfrm>
            <a:off x="6551612" y="3124201"/>
            <a:ext cx="3962400" cy="830997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d-ID" b="1">
                <a:solidFill>
                  <a:srgbClr val="000000"/>
                </a:solidFill>
              </a:rPr>
              <a:t>Bahan baku Proses produksi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d-ID" b="1">
                <a:solidFill>
                  <a:srgbClr val="000000"/>
                </a:solidFill>
              </a:rPr>
              <a:t>Produk   Y</a:t>
            </a:r>
            <a:endParaRPr lang="en-US" altLang="id-ID" b="1">
              <a:solidFill>
                <a:srgbClr val="FFFFFF"/>
              </a:solidFill>
            </a:endParaRPr>
          </a:p>
        </p:txBody>
      </p:sp>
      <p:sp>
        <p:nvSpPr>
          <p:cNvPr id="24585" name="Text Box 11" descr="Brown marble"/>
          <p:cNvSpPr txBox="1">
            <a:spLocks noChangeArrowheads="1"/>
          </p:cNvSpPr>
          <p:nvPr/>
        </p:nvSpPr>
        <p:spPr bwMode="auto">
          <a:xfrm>
            <a:off x="7008812" y="4800600"/>
            <a:ext cx="2438400" cy="457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FFFFFF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FFFFFF"/>
                </a:solidFill>
              </a:rPr>
              <a:t>PRODUK   Y </a:t>
            </a:r>
          </a:p>
        </p:txBody>
      </p:sp>
      <p:sp>
        <p:nvSpPr>
          <p:cNvPr id="24586" name="AutoShape 12"/>
          <p:cNvSpPr>
            <a:spLocks noChangeArrowheads="1"/>
          </p:cNvSpPr>
          <p:nvPr/>
        </p:nvSpPr>
        <p:spPr bwMode="auto">
          <a:xfrm>
            <a:off x="7085012" y="1295400"/>
            <a:ext cx="381000" cy="838200"/>
          </a:xfrm>
          <a:prstGeom prst="curvedLeftArrow">
            <a:avLst>
              <a:gd name="adj1" fmla="val 44000"/>
              <a:gd name="adj2" fmla="val 8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24587" name="AutoShape 13"/>
          <p:cNvSpPr>
            <a:spLocks noChangeArrowheads="1"/>
          </p:cNvSpPr>
          <p:nvPr/>
        </p:nvSpPr>
        <p:spPr bwMode="auto">
          <a:xfrm>
            <a:off x="8228012" y="2209800"/>
            <a:ext cx="381000" cy="838200"/>
          </a:xfrm>
          <a:prstGeom prst="curvedLeftArrow">
            <a:avLst>
              <a:gd name="adj1" fmla="val 44000"/>
              <a:gd name="adj2" fmla="val 8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24588" name="AutoShape 14"/>
          <p:cNvSpPr>
            <a:spLocks noChangeArrowheads="1"/>
          </p:cNvSpPr>
          <p:nvPr/>
        </p:nvSpPr>
        <p:spPr bwMode="auto">
          <a:xfrm flipH="1">
            <a:off x="4265612" y="2286000"/>
            <a:ext cx="381000" cy="838200"/>
          </a:xfrm>
          <a:prstGeom prst="curvedLeftArrow">
            <a:avLst>
              <a:gd name="adj1" fmla="val 44000"/>
              <a:gd name="adj2" fmla="val 8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24589" name="AutoShape 15"/>
          <p:cNvSpPr>
            <a:spLocks noChangeArrowheads="1"/>
          </p:cNvSpPr>
          <p:nvPr/>
        </p:nvSpPr>
        <p:spPr bwMode="auto">
          <a:xfrm>
            <a:off x="4799012" y="3962400"/>
            <a:ext cx="381000" cy="838200"/>
          </a:xfrm>
          <a:prstGeom prst="curvedLeftArrow">
            <a:avLst>
              <a:gd name="adj1" fmla="val 44000"/>
              <a:gd name="adj2" fmla="val 8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24590" name="AutoShape 16"/>
          <p:cNvSpPr>
            <a:spLocks noChangeArrowheads="1"/>
          </p:cNvSpPr>
          <p:nvPr/>
        </p:nvSpPr>
        <p:spPr bwMode="auto">
          <a:xfrm flipH="1">
            <a:off x="6627812" y="3962400"/>
            <a:ext cx="381000" cy="838200"/>
          </a:xfrm>
          <a:prstGeom prst="curvedLeftArrow">
            <a:avLst>
              <a:gd name="adj1" fmla="val 44000"/>
              <a:gd name="adj2" fmla="val 8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24591" name="AutoShape 17"/>
          <p:cNvSpPr>
            <a:spLocks noChangeArrowheads="1"/>
          </p:cNvSpPr>
          <p:nvPr/>
        </p:nvSpPr>
        <p:spPr bwMode="auto">
          <a:xfrm>
            <a:off x="9447212" y="3962400"/>
            <a:ext cx="381000" cy="838200"/>
          </a:xfrm>
          <a:prstGeom prst="curvedLeftArrow">
            <a:avLst>
              <a:gd name="adj1" fmla="val 44000"/>
              <a:gd name="adj2" fmla="val 8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24592" name="AutoShape 18"/>
          <p:cNvSpPr>
            <a:spLocks noChangeArrowheads="1"/>
          </p:cNvSpPr>
          <p:nvPr/>
        </p:nvSpPr>
        <p:spPr bwMode="auto">
          <a:xfrm flipH="1">
            <a:off x="2132012" y="3962400"/>
            <a:ext cx="381000" cy="838200"/>
          </a:xfrm>
          <a:prstGeom prst="curvedLeftArrow">
            <a:avLst>
              <a:gd name="adj1" fmla="val 44000"/>
              <a:gd name="adj2" fmla="val 88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38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656012" y="1752600"/>
            <a:ext cx="3962400" cy="457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000000"/>
                </a:solidFill>
              </a:rPr>
              <a:t>SAMPAH ORGANIK</a:t>
            </a:r>
          </a:p>
        </p:txBody>
      </p:sp>
      <p:sp>
        <p:nvSpPr>
          <p:cNvPr id="1030" name="WordArt 5"/>
          <p:cNvSpPr>
            <a:spLocks noChangeArrowheads="1" noChangeShapeType="1" noTextEdit="1"/>
          </p:cNvSpPr>
          <p:nvPr/>
        </p:nvSpPr>
        <p:spPr bwMode="auto">
          <a:xfrm>
            <a:off x="2513013" y="152400"/>
            <a:ext cx="5705475" cy="1200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DAUR ULANG SAMPAH ORGANIK</a:t>
            </a: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6399212" y="3048000"/>
            <a:ext cx="3962400" cy="457200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FFFFFF"/>
                </a:solidFill>
              </a:rPr>
              <a:t>PENGOLAHAN </a:t>
            </a:r>
            <a:endParaRPr lang="en-US" altLang="id-ID" b="1">
              <a:solidFill>
                <a:srgbClr val="000000"/>
              </a:solidFill>
            </a:endParaRP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2208212" y="3352800"/>
            <a:ext cx="3962400" cy="457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000000"/>
                </a:solidFill>
              </a:rPr>
              <a:t>PENGOMPOSAN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208212" y="5791200"/>
            <a:ext cx="3962400" cy="457200"/>
          </a:xfrm>
          <a:prstGeom prst="rect">
            <a:avLst/>
          </a:prstGeom>
          <a:solidFill>
            <a:srgbClr val="660066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0066"/>
            </a:extrusionClr>
            <a:contourClr>
              <a:srgbClr val="660066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FFFFFF"/>
                </a:solidFill>
              </a:rPr>
              <a:t>KOMPOS</a:t>
            </a:r>
            <a:endParaRPr lang="en-US" altLang="id-ID" b="1">
              <a:solidFill>
                <a:srgbClr val="000000"/>
              </a:solidFill>
            </a:endParaRPr>
          </a:p>
        </p:txBody>
      </p:sp>
      <p:sp>
        <p:nvSpPr>
          <p:cNvPr id="1034" name="Text Box 9" descr="Green marble"/>
          <p:cNvSpPr txBox="1">
            <a:spLocks noChangeArrowheads="1"/>
          </p:cNvSpPr>
          <p:nvPr/>
        </p:nvSpPr>
        <p:spPr bwMode="auto">
          <a:xfrm>
            <a:off x="6475412" y="5791200"/>
            <a:ext cx="3962400" cy="4572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FFFFFF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FFFFFF"/>
                </a:solidFill>
              </a:rPr>
              <a:t>PAKAN TERNAK</a:t>
            </a:r>
            <a:endParaRPr lang="en-US" altLang="id-ID" b="1">
              <a:solidFill>
                <a:srgbClr val="000000"/>
              </a:solidFill>
            </a:endParaRPr>
          </a:p>
        </p:txBody>
      </p:sp>
      <p:sp>
        <p:nvSpPr>
          <p:cNvPr id="1035" name="AutoShape 10"/>
          <p:cNvSpPr>
            <a:spLocks noChangeArrowheads="1"/>
          </p:cNvSpPr>
          <p:nvPr/>
        </p:nvSpPr>
        <p:spPr bwMode="auto">
          <a:xfrm>
            <a:off x="7618412" y="1981200"/>
            <a:ext cx="762000" cy="1143000"/>
          </a:xfrm>
          <a:prstGeom prst="curvedLeftArrow">
            <a:avLst>
              <a:gd name="adj1" fmla="val 30000"/>
              <a:gd name="adj2" fmla="val 6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 flipH="1">
            <a:off x="3046412" y="1905000"/>
            <a:ext cx="533400" cy="1524000"/>
          </a:xfrm>
          <a:prstGeom prst="curvedLeftArrow">
            <a:avLst>
              <a:gd name="adj1" fmla="val 57143"/>
              <a:gd name="adj2" fmla="val 114286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1037" name="AutoShape 14"/>
          <p:cNvSpPr>
            <a:spLocks noChangeArrowheads="1"/>
          </p:cNvSpPr>
          <p:nvPr/>
        </p:nvSpPr>
        <p:spPr bwMode="auto">
          <a:xfrm>
            <a:off x="2284412" y="3657600"/>
            <a:ext cx="609600" cy="2209800"/>
          </a:xfrm>
          <a:prstGeom prst="downArrow">
            <a:avLst>
              <a:gd name="adj1" fmla="val 47500"/>
              <a:gd name="adj2" fmla="val 82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1038" name="AutoShape 15"/>
          <p:cNvSpPr>
            <a:spLocks noChangeArrowheads="1"/>
          </p:cNvSpPr>
          <p:nvPr/>
        </p:nvSpPr>
        <p:spPr bwMode="auto">
          <a:xfrm>
            <a:off x="9675812" y="3505200"/>
            <a:ext cx="609600" cy="2209800"/>
          </a:xfrm>
          <a:prstGeom prst="downArrow">
            <a:avLst>
              <a:gd name="adj1" fmla="val 47500"/>
              <a:gd name="adj2" fmla="val 82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1039" name="Text Box 16"/>
          <p:cNvSpPr txBox="1">
            <a:spLocks noChangeArrowheads="1"/>
          </p:cNvSpPr>
          <p:nvPr/>
        </p:nvSpPr>
        <p:spPr bwMode="auto">
          <a:xfrm>
            <a:off x="3808412" y="5029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4418013" y="4191000"/>
          <a:ext cx="13192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lip" r:id="rId5" imgW="3467160" imgH="5018040" progId="MS_ClipArt_Gallery.2">
                  <p:embed/>
                </p:oleObj>
              </mc:Choice>
              <mc:Fallback>
                <p:oleObj name="Clip" r:id="rId5" imgW="3467160" imgH="5018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4191000"/>
                        <a:ext cx="131921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2" name="Object 18"/>
          <p:cNvGraphicFramePr>
            <a:graphicFrameLocks noChangeAspect="1"/>
          </p:cNvGraphicFramePr>
          <p:nvPr/>
        </p:nvGraphicFramePr>
        <p:xfrm>
          <a:off x="5232400" y="4419600"/>
          <a:ext cx="1319212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lip" r:id="rId7" imgW="3467160" imgH="5018040" progId="MS_ClipArt_Gallery.2">
                  <p:embed/>
                </p:oleObj>
              </mc:Choice>
              <mc:Fallback>
                <p:oleObj name="Clip" r:id="rId7" imgW="3467160" imgH="5018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419600"/>
                        <a:ext cx="1319212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 Box 19"/>
          <p:cNvSpPr txBox="1">
            <a:spLocks noChangeArrowheads="1"/>
          </p:cNvSpPr>
          <p:nvPr/>
        </p:nvSpPr>
        <p:spPr bwMode="auto">
          <a:xfrm>
            <a:off x="6856412" y="4800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graphicFrame>
        <p:nvGraphicFramePr>
          <p:cNvPr id="1028" name="Object 20" descr="Brown marble"/>
          <p:cNvGraphicFramePr>
            <a:graphicFrameLocks noChangeAspect="1"/>
          </p:cNvGraphicFramePr>
          <p:nvPr/>
        </p:nvGraphicFramePr>
        <p:xfrm>
          <a:off x="6856412" y="4648200"/>
          <a:ext cx="144780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lip" r:id="rId8" imgW="4304880" imgH="3420720" progId="MS_ClipArt_Gallery.2">
                  <p:embed/>
                </p:oleObj>
              </mc:Choice>
              <mc:Fallback>
                <p:oleObj name="Clip" r:id="rId8" imgW="4304880" imgH="34207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2" y="4648200"/>
                        <a:ext cx="1447800" cy="1149350"/>
                      </a:xfrm>
                      <a:prstGeom prst="rect">
                        <a:avLst/>
                      </a:prstGeom>
                      <a:blipFill dpi="0" rotWithShape="0">
                        <a:blip r:embed="rId10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30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08212" y="1905001"/>
            <a:ext cx="4419600" cy="396875"/>
          </a:xfrm>
          <a:prstGeom prst="rect">
            <a:avLst/>
          </a:prstGeom>
          <a:gradFill rotWithShape="0">
            <a:gsLst>
              <a:gs pos="0">
                <a:srgbClr val="660066"/>
              </a:gs>
              <a:gs pos="100000">
                <a:srgbClr val="FFFF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0066"/>
            </a:extrusionClr>
            <a:contourClr>
              <a:srgbClr val="660066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sz="2000" b="1">
                <a:solidFill>
                  <a:srgbClr val="000000"/>
                </a:solidFill>
              </a:rPr>
              <a:t>MENGURANGI SUMBER SAMPAH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1827212" y="228600"/>
            <a:ext cx="4267200" cy="914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4551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MINIMISASI SAMPAH</a:t>
            </a:r>
          </a:p>
        </p:txBody>
      </p:sp>
      <p:sp>
        <p:nvSpPr>
          <p:cNvPr id="25604" name="Text Box 4" descr="90%"/>
          <p:cNvSpPr txBox="1">
            <a:spLocks noChangeArrowheads="1"/>
          </p:cNvSpPr>
          <p:nvPr/>
        </p:nvSpPr>
        <p:spPr bwMode="auto">
          <a:xfrm>
            <a:off x="7389812" y="1143000"/>
            <a:ext cx="2438400" cy="457200"/>
          </a:xfrm>
          <a:prstGeom prst="rect">
            <a:avLst/>
          </a:prstGeom>
          <a:pattFill prst="pct90">
            <a:fgClr>
              <a:srgbClr val="660066"/>
            </a:fgClr>
            <a:bgClr>
              <a:srgbClr val="FFFF00"/>
            </a:bgClr>
          </a:patt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0066"/>
            </a:extrusionClr>
            <a:contourClr>
              <a:srgbClr val="660066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FFFFFF"/>
                </a:solidFill>
              </a:rPr>
              <a:t>RECYCLING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770687" y="2209800"/>
            <a:ext cx="2438400" cy="4572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FFFF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000000"/>
                </a:solidFill>
              </a:rPr>
              <a:t>USE &amp; REUSE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999412" y="3200400"/>
            <a:ext cx="2438400" cy="457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b="1">
                <a:solidFill>
                  <a:srgbClr val="000000"/>
                </a:solidFill>
              </a:rPr>
              <a:t>REKLAMASI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25607" name="Text Box 7" descr="Purple mesh"/>
          <p:cNvSpPr txBox="1">
            <a:spLocks noChangeArrowheads="1"/>
          </p:cNvSpPr>
          <p:nvPr/>
        </p:nvSpPr>
        <p:spPr bwMode="auto">
          <a:xfrm>
            <a:off x="2055812" y="2895601"/>
            <a:ext cx="2438400" cy="7016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00CC"/>
            </a:extrusionClr>
            <a:contourClr>
              <a:srgbClr val="FFFFFF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sz="2000" b="1">
                <a:solidFill>
                  <a:srgbClr val="FFFFFF"/>
                </a:solidFill>
              </a:rPr>
              <a:t>PRODUCT CHANGE</a:t>
            </a:r>
            <a:endParaRPr lang="en-US" altLang="id-ID" sz="2000">
              <a:solidFill>
                <a:srgbClr val="FFFFFF"/>
              </a:solidFill>
            </a:endParaRPr>
          </a:p>
        </p:txBody>
      </p:sp>
      <p:sp>
        <p:nvSpPr>
          <p:cNvPr id="12296" name="Text Box 8" descr="Green marble"/>
          <p:cNvSpPr txBox="1">
            <a:spLocks noChangeArrowheads="1"/>
          </p:cNvSpPr>
          <p:nvPr/>
        </p:nvSpPr>
        <p:spPr bwMode="auto">
          <a:xfrm>
            <a:off x="4722812" y="3429001"/>
            <a:ext cx="2438400" cy="7016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6600"/>
            </a:extrusionClr>
            <a:contourClr>
              <a:srgbClr val="FFFFFF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sz="2000" b="1">
                <a:solidFill>
                  <a:srgbClr val="FFFFFF"/>
                </a:solidFill>
              </a:rPr>
              <a:t>SOURCE CONTROL</a:t>
            </a:r>
            <a:endParaRPr lang="en-US" altLang="id-ID" sz="2000">
              <a:solidFill>
                <a:srgbClr val="FFFFFF"/>
              </a:solidFill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979612" y="4800600"/>
            <a:ext cx="2438400" cy="641350"/>
          </a:xfrm>
          <a:prstGeom prst="rect">
            <a:avLst/>
          </a:prstGeom>
          <a:solidFill>
            <a:srgbClr val="003300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3300"/>
            </a:extrusionClr>
            <a:contourClr>
              <a:srgbClr val="003300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sz="1800" b="1">
                <a:solidFill>
                  <a:srgbClr val="FFFFFF"/>
                </a:solidFill>
              </a:rPr>
              <a:t>INPUT MATERIAL CHANGE</a:t>
            </a:r>
            <a:endParaRPr lang="en-US" altLang="id-ID" sz="1800">
              <a:solidFill>
                <a:srgbClr val="000000"/>
              </a:solidFill>
            </a:endParaRPr>
          </a:p>
        </p:txBody>
      </p:sp>
      <p:sp>
        <p:nvSpPr>
          <p:cNvPr id="25610" name="Text Box 10" descr="Oak"/>
          <p:cNvSpPr txBox="1">
            <a:spLocks noChangeArrowheads="1"/>
          </p:cNvSpPr>
          <p:nvPr/>
        </p:nvSpPr>
        <p:spPr bwMode="auto">
          <a:xfrm>
            <a:off x="4722812" y="5638800"/>
            <a:ext cx="2438400" cy="915988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sz="1800" b="1">
                <a:solidFill>
                  <a:srgbClr val="000000"/>
                </a:solidFill>
                <a:latin typeface="Arial Black" panose="020B0A04020102020204" pitchFamily="34" charset="0"/>
              </a:rPr>
              <a:t>GOOD OPERATING PRACTICES</a:t>
            </a:r>
            <a:endParaRPr lang="en-US" altLang="id-ID" sz="1800">
              <a:solidFill>
                <a:srgbClr val="000000"/>
              </a:solidFill>
            </a:endParaRPr>
          </a:p>
        </p:txBody>
      </p:sp>
      <p:sp>
        <p:nvSpPr>
          <p:cNvPr id="25611" name="Text Box 11" descr="Water droplets"/>
          <p:cNvSpPr txBox="1">
            <a:spLocks noChangeArrowheads="1"/>
          </p:cNvSpPr>
          <p:nvPr/>
        </p:nvSpPr>
        <p:spPr bwMode="auto">
          <a:xfrm>
            <a:off x="7542212" y="4724400"/>
            <a:ext cx="2438400" cy="64135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FFFFFF"/>
            </a:contourClr>
          </a:sp3d>
        </p:spPr>
        <p:txBody>
          <a:bodyPr>
            <a:spAutoFit/>
            <a:flatTx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id-ID" sz="1800" b="1">
                <a:solidFill>
                  <a:srgbClr val="000000"/>
                </a:solidFill>
                <a:latin typeface="Arial Black" panose="020B0A04020102020204" pitchFamily="34" charset="0"/>
              </a:rPr>
              <a:t>TECHNOLOGY CHANGE</a:t>
            </a: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2665412" y="22860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3808412" y="1143000"/>
            <a:ext cx="304800" cy="762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 rot="16200000" flipH="1">
            <a:off x="5637212" y="-381000"/>
            <a:ext cx="304800" cy="3505200"/>
          </a:xfrm>
          <a:prstGeom prst="downArrow">
            <a:avLst>
              <a:gd name="adj1" fmla="val 44796"/>
              <a:gd name="adj2" fmla="val 2670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7618412" y="15240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9371012" y="1600200"/>
            <a:ext cx="304800" cy="1524000"/>
          </a:xfrm>
          <a:prstGeom prst="down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5408612" y="2286000"/>
            <a:ext cx="304800" cy="1143000"/>
          </a:xfrm>
          <a:prstGeom prst="downArrow">
            <a:avLst>
              <a:gd name="adj1" fmla="val 50000"/>
              <a:gd name="adj2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5408612" y="4114800"/>
            <a:ext cx="381000" cy="15240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 rot="3053721">
            <a:off x="3922712" y="3543300"/>
            <a:ext cx="457200" cy="1447800"/>
          </a:xfrm>
          <a:prstGeom prst="curvedRight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 rot="18777852" flipH="1">
            <a:off x="7427912" y="3390900"/>
            <a:ext cx="457200" cy="1447800"/>
          </a:xfrm>
          <a:prstGeom prst="curvedRight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6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836712"/>
            <a:ext cx="2343150" cy="1952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316" y="941486"/>
            <a:ext cx="2628900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972" y="3555702"/>
            <a:ext cx="2333625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593" y="1556792"/>
            <a:ext cx="1800225" cy="2543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4015" y="3264546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09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Chart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675" y="764704"/>
            <a:ext cx="10216603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36" y="404664"/>
            <a:ext cx="9144002" cy="1219200"/>
          </a:xfrm>
        </p:spPr>
        <p:txBody>
          <a:bodyPr/>
          <a:lstStyle/>
          <a:p>
            <a:r>
              <a:rPr lang="id-ID" dirty="0" smtClean="0">
                <a:solidFill>
                  <a:srgbClr val="FF0000"/>
                </a:solidFill>
              </a:rPr>
              <a:t>Definisi </a:t>
            </a:r>
            <a:endParaRPr lang="id-ID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09836" y="1844824"/>
            <a:ext cx="929937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id-ID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Sampah merupakan sesuatu yg tidak digunakan, tidak dipakai, tidak disenangi atau sesuatu yg dibuang yg berasal dr kegiatan manusia dan tidak terjadi dengan sendirinya (American Public Health Association)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id-ID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Sampah ialah sesuatu bahan/benda padat yg terjadi karena berhubungan dengan aktivitas manusia yg tidak dipakai lagi, tidak disenangi dan dibuang dengan cara-cara saniter kecuali buangan yang berasal dari tubuh manusia (FKM UI)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id-ID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06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05980" y="836712"/>
            <a:ext cx="648072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d-ID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Penggolongan</a:t>
            </a:r>
            <a:r>
              <a:rPr kumimoji="0" lang="en-US" alt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id-ID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Sampah</a:t>
            </a:r>
            <a:r>
              <a:rPr kumimoji="0" lang="en-US" alt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id-ID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Menurut</a:t>
            </a:r>
            <a:r>
              <a:rPr kumimoji="0" lang="en-US" alt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id-ID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Sumbernya</a:t>
            </a:r>
            <a:endParaRPr kumimoji="0" lang="en-US" altLang="id-ID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430116" y="2060848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Domestic wastes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Commercial wastes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Street sweeping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Industrial wastes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Agriculture wastes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Sampah dr daerah pertambangan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Institutional wastes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6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sampah padat 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341884" y="1844825"/>
            <a:ext cx="446449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Berdasarkan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kimia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terkandung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didalamnya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Sampah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ex: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logam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pecahan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gelas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abu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Sampah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ex: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sisa-sisa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makanan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dedaunan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396" y="1988840"/>
            <a:ext cx="520830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5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sampah padat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15997" y="177281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Berdasarkan dapat tidaknya dibakar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Sampah yang mudah terbakar; ex: kertas, kayu, plastik, karet, kain-kain, dll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Sampah yg tidak dapat dibakar; ex: kaleng-kaleng, sisa potongan besi, gelas, abu, dll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1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sampah padat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2412" y="184482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Berdasarkan dapat tidaknya membusuk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Sampah yg sukar membusuk; ex: plastik, kaleng-kaleng, pecahan gelas, karet, dll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Sampah yg mudah membusuk; ex: potongan-potongan daging, sisa-sisa makanan, dedaunan, dll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11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sampah padat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4594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Berdasarkan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karakteristik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sampah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Garbage; ex: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dapur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makanan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sampah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sayuran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dll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Rubbish; ex: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kertas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plastik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karet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dll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Ashes; ex: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hasil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pembakaran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Street sweeping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Dead animal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Household refuse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Abandones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vehicles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2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sa ung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0653366-6B0F-4621-99A6-65FA485829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Photo journal design slides</Template>
  <TotalTime>0</TotalTime>
  <Words>601</Words>
  <Application>Microsoft Office PowerPoint</Application>
  <PresentationFormat>Custom</PresentationFormat>
  <Paragraphs>161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Blank Presentation</vt:lpstr>
      <vt:lpstr>1_Blank Presentation</vt:lpstr>
      <vt:lpstr>2_Blank Presentation</vt:lpstr>
      <vt:lpstr>3_Blank Presentation</vt:lpstr>
      <vt:lpstr>esa unggul</vt:lpstr>
      <vt:lpstr>Clip</vt:lpstr>
      <vt:lpstr>PowerPoint Presentation</vt:lpstr>
      <vt:lpstr>Introduction </vt:lpstr>
      <vt:lpstr>Title and Content Layout with Chart</vt:lpstr>
      <vt:lpstr>Definisi </vt:lpstr>
      <vt:lpstr>PowerPoint Presentation</vt:lpstr>
      <vt:lpstr>Jenis sampah padat </vt:lpstr>
      <vt:lpstr>Jenis sampah padat</vt:lpstr>
      <vt:lpstr>Jenis sampah padat</vt:lpstr>
      <vt:lpstr>Jenis sampah padat</vt:lpstr>
      <vt:lpstr>PowerPoint Presentation</vt:lpstr>
      <vt:lpstr>Faktor yang mempengaruhi jumlah sampah</vt:lpstr>
      <vt:lpstr>Dampak sampah </vt:lpstr>
      <vt:lpstr>PowerPoint Presentation</vt:lpstr>
      <vt:lpstr>PowerPoint Presentation</vt:lpstr>
      <vt:lpstr>PowerPoint Presentation</vt:lpstr>
      <vt:lpstr>Penyakit bawaan sampah </vt:lpstr>
      <vt:lpstr>Pengolahan sampah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2015-12-08T03:10:14Z</dcterms:created>
  <dcterms:modified xsi:type="dcterms:W3CDTF">2017-09-04T15:41:58Z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TC034605389991</vt:lpwstr>
  </property>
</Properties>
</file>