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3" r:id="rId4"/>
    <p:sldId id="279" r:id="rId5"/>
    <p:sldId id="280" r:id="rId6"/>
    <p:sldId id="283" r:id="rId7"/>
    <p:sldId id="284" r:id="rId8"/>
    <p:sldId id="285" r:id="rId9"/>
    <p:sldId id="282" r:id="rId10"/>
    <p:sldId id="286" r:id="rId11"/>
    <p:sldId id="287" r:id="rId12"/>
    <p:sldId id="288" r:id="rId13"/>
    <p:sldId id="289" r:id="rId14"/>
    <p:sldId id="290" r:id="rId15"/>
    <p:sldId id="29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18"/>
    <a:srgbClr val="00194C"/>
    <a:srgbClr val="000E2A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5013" autoAdjust="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3917-42E4-4A27-BFF5-278C6A75F5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AAA2E2-140A-4244-A78F-4E9F4B0D4DA1}">
      <dgm:prSet phldrT="[Text]" custT="1"/>
      <dgm:spPr/>
      <dgm:t>
        <a:bodyPr/>
        <a:lstStyle/>
        <a:p>
          <a:r>
            <a:rPr lang="id-ID" sz="2800" dirty="0" smtClean="0"/>
            <a:t>Menurut PP  No. 18/1999 Jo.PP 85/1999 : </a:t>
          </a:r>
          <a:endParaRPr lang="id-ID" sz="2800" dirty="0"/>
        </a:p>
      </dgm:t>
    </dgm:pt>
    <dgm:pt modelId="{5BD554B3-9105-472D-81CA-35258704772F}" type="parTrans" cxnId="{F2CFDCC2-DD4C-4458-9F46-76FFC89FDF31}">
      <dgm:prSet/>
      <dgm:spPr/>
      <dgm:t>
        <a:bodyPr/>
        <a:lstStyle/>
        <a:p>
          <a:endParaRPr lang="id-ID"/>
        </a:p>
      </dgm:t>
    </dgm:pt>
    <dgm:pt modelId="{1F060430-0FD8-44F4-B282-FF15F22797E3}" type="sibTrans" cxnId="{F2CFDCC2-DD4C-4458-9F46-76FFC89FDF31}">
      <dgm:prSet/>
      <dgm:spPr/>
      <dgm:t>
        <a:bodyPr/>
        <a:lstStyle/>
        <a:p>
          <a:endParaRPr lang="id-ID"/>
        </a:p>
      </dgm:t>
    </dgm:pt>
    <dgm:pt modelId="{3B3C8CDB-9B36-426C-B8A6-EED5EBF866C1}">
      <dgm:prSet phldrT="[Text]"/>
      <dgm:spPr/>
      <dgm:t>
        <a:bodyPr/>
        <a:lstStyle/>
        <a:p>
          <a:r>
            <a:rPr lang="id-ID" dirty="0" smtClean="0"/>
            <a:t>Sisa atau buangan dari suatu usaha dan/ atau kegiatan manusia</a:t>
          </a:r>
          <a:endParaRPr lang="id-ID" dirty="0"/>
        </a:p>
      </dgm:t>
    </dgm:pt>
    <dgm:pt modelId="{32E415A2-1E6C-484A-ABBA-8D85F4A823B2}" type="parTrans" cxnId="{0A21C283-D650-4482-A460-BD022A43EEBF}">
      <dgm:prSet/>
      <dgm:spPr/>
      <dgm:t>
        <a:bodyPr/>
        <a:lstStyle/>
        <a:p>
          <a:endParaRPr lang="id-ID"/>
        </a:p>
      </dgm:t>
    </dgm:pt>
    <dgm:pt modelId="{4F3F06F2-DA09-45D8-A96B-C3EFE987F4F3}" type="sibTrans" cxnId="{0A21C283-D650-4482-A460-BD022A43EEBF}">
      <dgm:prSet/>
      <dgm:spPr/>
      <dgm:t>
        <a:bodyPr/>
        <a:lstStyle/>
        <a:p>
          <a:endParaRPr lang="id-ID"/>
        </a:p>
      </dgm:t>
    </dgm:pt>
    <dgm:pt modelId="{D898E29A-F762-4828-9E92-0D9E182CF0F3}">
      <dgm:prSet phldrT="[Text]" custT="1"/>
      <dgm:spPr/>
      <dgm:t>
        <a:bodyPr/>
        <a:lstStyle/>
        <a:p>
          <a:r>
            <a:rPr lang="id-ID" sz="2800" dirty="0" smtClean="0"/>
            <a:t>Sugiharto 1987</a:t>
          </a:r>
          <a:endParaRPr lang="id-ID" sz="2800" dirty="0"/>
        </a:p>
      </dgm:t>
    </dgm:pt>
    <dgm:pt modelId="{479FFE45-B3B9-45D9-AA97-7FCF1EB3F627}" type="parTrans" cxnId="{9EEEE415-97C4-4862-9C8E-A087C8A90285}">
      <dgm:prSet/>
      <dgm:spPr/>
      <dgm:t>
        <a:bodyPr/>
        <a:lstStyle/>
        <a:p>
          <a:endParaRPr lang="id-ID"/>
        </a:p>
      </dgm:t>
    </dgm:pt>
    <dgm:pt modelId="{EF08695A-3A3D-4AF3-A259-13E26F4859E9}" type="sibTrans" cxnId="{9EEEE415-97C4-4862-9C8E-A087C8A90285}">
      <dgm:prSet/>
      <dgm:spPr/>
      <dgm:t>
        <a:bodyPr/>
        <a:lstStyle/>
        <a:p>
          <a:endParaRPr lang="id-ID"/>
        </a:p>
      </dgm:t>
    </dgm:pt>
    <dgm:pt modelId="{DD2526C3-42F8-4D20-A2F2-DB4AA800DA75}">
      <dgm:prSet phldrT="[Text]"/>
      <dgm:spPr/>
      <dgm:t>
        <a:bodyPr/>
        <a:lstStyle/>
        <a:p>
          <a:r>
            <a:rPr lang="id-ID" b="0" i="0" dirty="0" smtClean="0"/>
            <a:t>“Limbah adalah kotoran dari masyarakat dan rumah tangga dan juga yang berasal industri, air tanah, air permukaan serta buangan lainnya. </a:t>
          </a:r>
          <a:endParaRPr lang="id-ID" dirty="0"/>
        </a:p>
      </dgm:t>
    </dgm:pt>
    <dgm:pt modelId="{410E5940-9E89-4F33-8319-A26C895E0E9D}" type="parTrans" cxnId="{FC1022B9-A7AE-436E-80AD-07ECA4AE6C3A}">
      <dgm:prSet/>
      <dgm:spPr/>
      <dgm:t>
        <a:bodyPr/>
        <a:lstStyle/>
        <a:p>
          <a:endParaRPr lang="id-ID"/>
        </a:p>
      </dgm:t>
    </dgm:pt>
    <dgm:pt modelId="{4708083D-C684-4D05-BC8B-5535628EB1F9}" type="sibTrans" cxnId="{FC1022B9-A7AE-436E-80AD-07ECA4AE6C3A}">
      <dgm:prSet/>
      <dgm:spPr/>
      <dgm:t>
        <a:bodyPr/>
        <a:lstStyle/>
        <a:p>
          <a:endParaRPr lang="id-ID"/>
        </a:p>
      </dgm:t>
    </dgm:pt>
    <dgm:pt modelId="{F56ACFF7-2DB8-4BCF-814A-0B8C9C433B47}">
      <dgm:prSet phldrT="[Text]" custT="1"/>
      <dgm:spPr/>
      <dgm:t>
        <a:bodyPr/>
        <a:lstStyle/>
        <a:p>
          <a:r>
            <a:rPr lang="id-ID" sz="2800" dirty="0" smtClean="0"/>
            <a:t>Chandra 2007</a:t>
          </a:r>
          <a:endParaRPr lang="id-ID" sz="2800" dirty="0"/>
        </a:p>
      </dgm:t>
    </dgm:pt>
    <dgm:pt modelId="{B5E525E7-F24D-4295-9AE9-394B7AC92B26}" type="parTrans" cxnId="{E0AEDB4A-5648-48B0-B505-4312BE20A6D1}">
      <dgm:prSet/>
      <dgm:spPr/>
      <dgm:t>
        <a:bodyPr/>
        <a:lstStyle/>
        <a:p>
          <a:endParaRPr lang="id-ID"/>
        </a:p>
      </dgm:t>
    </dgm:pt>
    <dgm:pt modelId="{90576857-ECC6-48AD-8153-3BC177F57CDA}" type="sibTrans" cxnId="{E0AEDB4A-5648-48B0-B505-4312BE20A6D1}">
      <dgm:prSet/>
      <dgm:spPr/>
      <dgm:t>
        <a:bodyPr/>
        <a:lstStyle/>
        <a:p>
          <a:endParaRPr lang="id-ID"/>
        </a:p>
      </dgm:t>
    </dgm:pt>
    <dgm:pt modelId="{B389A05D-0DA2-4CCE-AD94-3E8A03FB99A8}">
      <dgm:prSet phldrT="[Text]"/>
      <dgm:spPr/>
      <dgm:t>
        <a:bodyPr/>
        <a:lstStyle/>
        <a:p>
          <a:r>
            <a:rPr lang="id-ID" dirty="0" smtClean="0"/>
            <a:t>Buangan yang berasal dari rumah tangga, industri dan tempat-tempat umum lainya yang mengandung bahan atau zat yang dapat membahayakan kehidupan manusia serta mengganggu kelestarian lingkungan </a:t>
          </a:r>
          <a:endParaRPr lang="id-ID" dirty="0"/>
        </a:p>
      </dgm:t>
    </dgm:pt>
    <dgm:pt modelId="{7D547034-BA02-47BE-ABD4-3F2B6538800A}" type="parTrans" cxnId="{E1B14438-4E69-4260-A1EF-A9EEDA4A75A9}">
      <dgm:prSet/>
      <dgm:spPr/>
      <dgm:t>
        <a:bodyPr/>
        <a:lstStyle/>
        <a:p>
          <a:endParaRPr lang="id-ID"/>
        </a:p>
      </dgm:t>
    </dgm:pt>
    <dgm:pt modelId="{1EA5B868-65D3-4398-919A-81EFAC73DD75}" type="sibTrans" cxnId="{E1B14438-4E69-4260-A1EF-A9EEDA4A75A9}">
      <dgm:prSet/>
      <dgm:spPr/>
      <dgm:t>
        <a:bodyPr/>
        <a:lstStyle/>
        <a:p>
          <a:endParaRPr lang="id-ID"/>
        </a:p>
      </dgm:t>
    </dgm:pt>
    <dgm:pt modelId="{9E5B3203-9244-4794-B644-370093F4CEF1}" type="pres">
      <dgm:prSet presAssocID="{D0433917-42E4-4A27-BFF5-278C6A75F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9699E91-813E-4C1C-96DF-B5412B75B0BE}" type="pres">
      <dgm:prSet presAssocID="{4AAAA2E2-140A-4244-A78F-4E9F4B0D4DA1}" presName="linNode" presStyleCnt="0"/>
      <dgm:spPr/>
    </dgm:pt>
    <dgm:pt modelId="{2C7B2D22-E7E3-426F-99EE-AAEC0AEF4ACD}" type="pres">
      <dgm:prSet presAssocID="{4AAAA2E2-140A-4244-A78F-4E9F4B0D4D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8F52AE-6F69-40FE-AD7F-4AD369D30B33}" type="pres">
      <dgm:prSet presAssocID="{4AAAA2E2-140A-4244-A78F-4E9F4B0D4D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A38510-28CB-4902-88E3-8544D3630F3B}" type="pres">
      <dgm:prSet presAssocID="{1F060430-0FD8-44F4-B282-FF15F22797E3}" presName="sp" presStyleCnt="0"/>
      <dgm:spPr/>
    </dgm:pt>
    <dgm:pt modelId="{35C0040F-ED7F-4EFF-BF6C-2697CAD5E712}" type="pres">
      <dgm:prSet presAssocID="{D898E29A-F762-4828-9E92-0D9E182CF0F3}" presName="linNode" presStyleCnt="0"/>
      <dgm:spPr/>
    </dgm:pt>
    <dgm:pt modelId="{EC2A1982-DA42-4273-8111-9DDCB03D0FE9}" type="pres">
      <dgm:prSet presAssocID="{D898E29A-F762-4828-9E92-0D9E182CF0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345B77-21C0-422F-B000-8C60EAA0D3DA}" type="pres">
      <dgm:prSet presAssocID="{D898E29A-F762-4828-9E92-0D9E182CF0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188639-E5C8-4674-BF67-2DECE236A7AE}" type="pres">
      <dgm:prSet presAssocID="{EF08695A-3A3D-4AF3-A259-13E26F4859E9}" presName="sp" presStyleCnt="0"/>
      <dgm:spPr/>
    </dgm:pt>
    <dgm:pt modelId="{98FE9F45-67FB-44B8-B259-3E8AE85200E8}" type="pres">
      <dgm:prSet presAssocID="{F56ACFF7-2DB8-4BCF-814A-0B8C9C433B47}" presName="linNode" presStyleCnt="0"/>
      <dgm:spPr/>
    </dgm:pt>
    <dgm:pt modelId="{40C52DA9-F2B8-4E2F-938C-EC32362B6BD5}" type="pres">
      <dgm:prSet presAssocID="{F56ACFF7-2DB8-4BCF-814A-0B8C9C433B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47DD56-5142-4D74-A43E-0E199F7BB434}" type="pres">
      <dgm:prSet presAssocID="{F56ACFF7-2DB8-4BCF-814A-0B8C9C433B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AEDB4A-5648-48B0-B505-4312BE20A6D1}" srcId="{D0433917-42E4-4A27-BFF5-278C6A75F5BC}" destId="{F56ACFF7-2DB8-4BCF-814A-0B8C9C433B47}" srcOrd="2" destOrd="0" parTransId="{B5E525E7-F24D-4295-9AE9-394B7AC92B26}" sibTransId="{90576857-ECC6-48AD-8153-3BC177F57CDA}"/>
    <dgm:cxn modelId="{0A21C283-D650-4482-A460-BD022A43EEBF}" srcId="{4AAAA2E2-140A-4244-A78F-4E9F4B0D4DA1}" destId="{3B3C8CDB-9B36-426C-B8A6-EED5EBF866C1}" srcOrd="0" destOrd="0" parTransId="{32E415A2-1E6C-484A-ABBA-8D85F4A823B2}" sibTransId="{4F3F06F2-DA09-45D8-A96B-C3EFE987F4F3}"/>
    <dgm:cxn modelId="{95EC9F3C-EFD8-454A-9243-0CD9BDF8EE0C}" type="presOf" srcId="{D898E29A-F762-4828-9E92-0D9E182CF0F3}" destId="{EC2A1982-DA42-4273-8111-9DDCB03D0FE9}" srcOrd="0" destOrd="0" presId="urn:microsoft.com/office/officeart/2005/8/layout/vList5"/>
    <dgm:cxn modelId="{982F420B-6DC0-4ADB-97FA-B6C4659830CF}" type="presOf" srcId="{DD2526C3-42F8-4D20-A2F2-DB4AA800DA75}" destId="{3E345B77-21C0-422F-B000-8C60EAA0D3DA}" srcOrd="0" destOrd="0" presId="urn:microsoft.com/office/officeart/2005/8/layout/vList5"/>
    <dgm:cxn modelId="{5204346F-E865-433F-B43E-F8598F490BD9}" type="presOf" srcId="{D0433917-42E4-4A27-BFF5-278C6A75F5BC}" destId="{9E5B3203-9244-4794-B644-370093F4CEF1}" srcOrd="0" destOrd="0" presId="urn:microsoft.com/office/officeart/2005/8/layout/vList5"/>
    <dgm:cxn modelId="{35B3ED6D-007A-4554-A9F5-69EA5B4B1BEE}" type="presOf" srcId="{4AAAA2E2-140A-4244-A78F-4E9F4B0D4DA1}" destId="{2C7B2D22-E7E3-426F-99EE-AAEC0AEF4ACD}" srcOrd="0" destOrd="0" presId="urn:microsoft.com/office/officeart/2005/8/layout/vList5"/>
    <dgm:cxn modelId="{FC1022B9-A7AE-436E-80AD-07ECA4AE6C3A}" srcId="{D898E29A-F762-4828-9E92-0D9E182CF0F3}" destId="{DD2526C3-42F8-4D20-A2F2-DB4AA800DA75}" srcOrd="0" destOrd="0" parTransId="{410E5940-9E89-4F33-8319-A26C895E0E9D}" sibTransId="{4708083D-C684-4D05-BC8B-5535628EB1F9}"/>
    <dgm:cxn modelId="{D4A7D052-AC94-409E-9D7F-E0EC1C210B9C}" type="presOf" srcId="{F56ACFF7-2DB8-4BCF-814A-0B8C9C433B47}" destId="{40C52DA9-F2B8-4E2F-938C-EC32362B6BD5}" srcOrd="0" destOrd="0" presId="urn:microsoft.com/office/officeart/2005/8/layout/vList5"/>
    <dgm:cxn modelId="{F2CFDCC2-DD4C-4458-9F46-76FFC89FDF31}" srcId="{D0433917-42E4-4A27-BFF5-278C6A75F5BC}" destId="{4AAAA2E2-140A-4244-A78F-4E9F4B0D4DA1}" srcOrd="0" destOrd="0" parTransId="{5BD554B3-9105-472D-81CA-35258704772F}" sibTransId="{1F060430-0FD8-44F4-B282-FF15F22797E3}"/>
    <dgm:cxn modelId="{9EEEE415-97C4-4862-9C8E-A087C8A90285}" srcId="{D0433917-42E4-4A27-BFF5-278C6A75F5BC}" destId="{D898E29A-F762-4828-9E92-0D9E182CF0F3}" srcOrd="1" destOrd="0" parTransId="{479FFE45-B3B9-45D9-AA97-7FCF1EB3F627}" sibTransId="{EF08695A-3A3D-4AF3-A259-13E26F4859E9}"/>
    <dgm:cxn modelId="{07E4D9FE-A641-4C85-AA18-6C54DD72B9C8}" type="presOf" srcId="{B389A05D-0DA2-4CCE-AD94-3E8A03FB99A8}" destId="{8E47DD56-5142-4D74-A43E-0E199F7BB434}" srcOrd="0" destOrd="0" presId="urn:microsoft.com/office/officeart/2005/8/layout/vList5"/>
    <dgm:cxn modelId="{C79CE174-CD7C-4248-95F9-8A8BAA3E0BB7}" type="presOf" srcId="{3B3C8CDB-9B36-426C-B8A6-EED5EBF866C1}" destId="{6A8F52AE-6F69-40FE-AD7F-4AD369D30B33}" srcOrd="0" destOrd="0" presId="urn:microsoft.com/office/officeart/2005/8/layout/vList5"/>
    <dgm:cxn modelId="{E1B14438-4E69-4260-A1EF-A9EEDA4A75A9}" srcId="{F56ACFF7-2DB8-4BCF-814A-0B8C9C433B47}" destId="{B389A05D-0DA2-4CCE-AD94-3E8A03FB99A8}" srcOrd="0" destOrd="0" parTransId="{7D547034-BA02-47BE-ABD4-3F2B6538800A}" sibTransId="{1EA5B868-65D3-4398-919A-81EFAC73DD75}"/>
    <dgm:cxn modelId="{5DE0C9B4-7BC2-4502-825B-97F14FD011C2}" type="presParOf" srcId="{9E5B3203-9244-4794-B644-370093F4CEF1}" destId="{39699E91-813E-4C1C-96DF-B5412B75B0BE}" srcOrd="0" destOrd="0" presId="urn:microsoft.com/office/officeart/2005/8/layout/vList5"/>
    <dgm:cxn modelId="{88469DA4-B9B0-403E-9883-649868212CB0}" type="presParOf" srcId="{39699E91-813E-4C1C-96DF-B5412B75B0BE}" destId="{2C7B2D22-E7E3-426F-99EE-AAEC0AEF4ACD}" srcOrd="0" destOrd="0" presId="urn:microsoft.com/office/officeart/2005/8/layout/vList5"/>
    <dgm:cxn modelId="{84151EEE-2EC3-4D17-BE41-6B7B11EC6EA3}" type="presParOf" srcId="{39699E91-813E-4C1C-96DF-B5412B75B0BE}" destId="{6A8F52AE-6F69-40FE-AD7F-4AD369D30B33}" srcOrd="1" destOrd="0" presId="urn:microsoft.com/office/officeart/2005/8/layout/vList5"/>
    <dgm:cxn modelId="{6B59A464-8F46-48A6-ABE9-7645C847A530}" type="presParOf" srcId="{9E5B3203-9244-4794-B644-370093F4CEF1}" destId="{DEA38510-28CB-4902-88E3-8544D3630F3B}" srcOrd="1" destOrd="0" presId="urn:microsoft.com/office/officeart/2005/8/layout/vList5"/>
    <dgm:cxn modelId="{399FE529-97EF-4174-8C78-E7065A4A83AA}" type="presParOf" srcId="{9E5B3203-9244-4794-B644-370093F4CEF1}" destId="{35C0040F-ED7F-4EFF-BF6C-2697CAD5E712}" srcOrd="2" destOrd="0" presId="urn:microsoft.com/office/officeart/2005/8/layout/vList5"/>
    <dgm:cxn modelId="{2BCCF423-FFE3-4E4C-9F21-5D7A5CF362B5}" type="presParOf" srcId="{35C0040F-ED7F-4EFF-BF6C-2697CAD5E712}" destId="{EC2A1982-DA42-4273-8111-9DDCB03D0FE9}" srcOrd="0" destOrd="0" presId="urn:microsoft.com/office/officeart/2005/8/layout/vList5"/>
    <dgm:cxn modelId="{B76B5359-6CE3-46F1-AAEB-3C39348734B3}" type="presParOf" srcId="{35C0040F-ED7F-4EFF-BF6C-2697CAD5E712}" destId="{3E345B77-21C0-422F-B000-8C60EAA0D3DA}" srcOrd="1" destOrd="0" presId="urn:microsoft.com/office/officeart/2005/8/layout/vList5"/>
    <dgm:cxn modelId="{412D8282-FD67-49CA-812F-6F85E57ED198}" type="presParOf" srcId="{9E5B3203-9244-4794-B644-370093F4CEF1}" destId="{C8188639-E5C8-4674-BF67-2DECE236A7AE}" srcOrd="3" destOrd="0" presId="urn:microsoft.com/office/officeart/2005/8/layout/vList5"/>
    <dgm:cxn modelId="{98DE5ED9-49CA-4CF5-B09E-7930DE7ED59E}" type="presParOf" srcId="{9E5B3203-9244-4794-B644-370093F4CEF1}" destId="{98FE9F45-67FB-44B8-B259-3E8AE85200E8}" srcOrd="4" destOrd="0" presId="urn:microsoft.com/office/officeart/2005/8/layout/vList5"/>
    <dgm:cxn modelId="{9B9AE2A9-A48C-42F9-B546-61D46E3040F8}" type="presParOf" srcId="{98FE9F45-67FB-44B8-B259-3E8AE85200E8}" destId="{40C52DA9-F2B8-4E2F-938C-EC32362B6BD5}" srcOrd="0" destOrd="0" presId="urn:microsoft.com/office/officeart/2005/8/layout/vList5"/>
    <dgm:cxn modelId="{32C10E9E-B173-463D-A507-126F4FB62B14}" type="presParOf" srcId="{98FE9F45-67FB-44B8-B259-3E8AE85200E8}" destId="{8E47DD56-5142-4D74-A43E-0E199F7BB4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C3543-6B81-4F71-BF85-20A9B22B3C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FFC5A92-E108-4E6D-AFA8-590A201F9063}">
      <dgm:prSet phldrT="[Text]"/>
      <dgm:spPr/>
      <dgm:t>
        <a:bodyPr/>
        <a:lstStyle/>
        <a:p>
          <a:r>
            <a:rPr lang="id-ID" dirty="0" smtClean="0"/>
            <a:t>Sumber air limbah</a:t>
          </a:r>
          <a:endParaRPr lang="id-ID" dirty="0"/>
        </a:p>
      </dgm:t>
    </dgm:pt>
    <dgm:pt modelId="{81149615-0719-4794-833A-FEC37FB368B5}" type="parTrans" cxnId="{97D92418-690B-40D9-9C64-53734298BF9E}">
      <dgm:prSet/>
      <dgm:spPr/>
      <dgm:t>
        <a:bodyPr/>
        <a:lstStyle/>
        <a:p>
          <a:endParaRPr lang="id-ID"/>
        </a:p>
      </dgm:t>
    </dgm:pt>
    <dgm:pt modelId="{1D3A3D82-22E5-473D-804B-5C51C6D326A8}" type="sibTrans" cxnId="{97D92418-690B-40D9-9C64-53734298BF9E}">
      <dgm:prSet/>
      <dgm:spPr/>
      <dgm:t>
        <a:bodyPr/>
        <a:lstStyle/>
        <a:p>
          <a:endParaRPr lang="id-ID"/>
        </a:p>
      </dgm:t>
    </dgm:pt>
    <dgm:pt modelId="{E1A229AA-3FAA-4CDC-A96F-F3F44D81AB8B}">
      <dgm:prSet phldrT="[Text]"/>
      <dgm:spPr/>
      <dgm:t>
        <a:bodyPr/>
        <a:lstStyle/>
        <a:p>
          <a:r>
            <a:rPr lang="id-ID" dirty="0" smtClean="0"/>
            <a:t>Limbah rumah tangga</a:t>
          </a:r>
          <a:endParaRPr lang="id-ID" dirty="0"/>
        </a:p>
      </dgm:t>
    </dgm:pt>
    <dgm:pt modelId="{6FC958F1-E53C-4A95-A88D-EE71C8D303B1}" type="parTrans" cxnId="{1F917A99-BB49-4356-A53A-DACAE5459B25}">
      <dgm:prSet/>
      <dgm:spPr/>
      <dgm:t>
        <a:bodyPr/>
        <a:lstStyle/>
        <a:p>
          <a:endParaRPr lang="id-ID"/>
        </a:p>
      </dgm:t>
    </dgm:pt>
    <dgm:pt modelId="{4AC73517-CC92-49C3-A224-95AF40A309C0}" type="sibTrans" cxnId="{1F917A99-BB49-4356-A53A-DACAE5459B25}">
      <dgm:prSet/>
      <dgm:spPr/>
      <dgm:t>
        <a:bodyPr/>
        <a:lstStyle/>
        <a:p>
          <a:endParaRPr lang="id-ID"/>
        </a:p>
      </dgm:t>
    </dgm:pt>
    <dgm:pt modelId="{43E0C678-25CB-444C-8C3C-200EEA284A81}">
      <dgm:prSet phldrT="[Text]"/>
      <dgm:spPr/>
      <dgm:t>
        <a:bodyPr/>
        <a:lstStyle/>
        <a:p>
          <a:r>
            <a:rPr lang="id-ID" dirty="0" smtClean="0"/>
            <a:t>Limbah industri</a:t>
          </a:r>
          <a:endParaRPr lang="id-ID" dirty="0"/>
        </a:p>
      </dgm:t>
    </dgm:pt>
    <dgm:pt modelId="{41A40223-45B9-423B-B7BB-12CF506C836C}" type="parTrans" cxnId="{7776FB08-437A-49DD-A779-07543716DFFE}">
      <dgm:prSet/>
      <dgm:spPr/>
      <dgm:t>
        <a:bodyPr/>
        <a:lstStyle/>
        <a:p>
          <a:endParaRPr lang="id-ID"/>
        </a:p>
      </dgm:t>
    </dgm:pt>
    <dgm:pt modelId="{F3C4DF61-8B64-46CF-A9FE-D31FB9A8BE68}" type="sibTrans" cxnId="{7776FB08-437A-49DD-A779-07543716DFFE}">
      <dgm:prSet/>
      <dgm:spPr/>
      <dgm:t>
        <a:bodyPr/>
        <a:lstStyle/>
        <a:p>
          <a:endParaRPr lang="id-ID"/>
        </a:p>
      </dgm:t>
    </dgm:pt>
    <dgm:pt modelId="{A039235E-0A3F-4749-9443-D06448C3C165}" type="pres">
      <dgm:prSet presAssocID="{88FC3543-6B81-4F71-BF85-20A9B22B3C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C9C7D51-AEE6-4BEC-AD82-DD3BE3E01FF2}" type="pres">
      <dgm:prSet presAssocID="{BFFC5A92-E108-4E6D-AFA8-590A201F9063}" presName="hierRoot1" presStyleCnt="0"/>
      <dgm:spPr/>
    </dgm:pt>
    <dgm:pt modelId="{BB9F9DD8-09FD-4251-9F0A-20CE18162C2F}" type="pres">
      <dgm:prSet presAssocID="{BFFC5A92-E108-4E6D-AFA8-590A201F9063}" presName="composite" presStyleCnt="0"/>
      <dgm:spPr/>
    </dgm:pt>
    <dgm:pt modelId="{7ED0D10F-9981-4B12-AFBD-E8315AA5F08A}" type="pres">
      <dgm:prSet presAssocID="{BFFC5A92-E108-4E6D-AFA8-590A201F9063}" presName="background" presStyleLbl="node0" presStyleIdx="0" presStyleCnt="1"/>
      <dgm:spPr/>
    </dgm:pt>
    <dgm:pt modelId="{168483C4-AD76-4490-8F60-333AB03D5A2C}" type="pres">
      <dgm:prSet presAssocID="{BFFC5A92-E108-4E6D-AFA8-590A201F906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0F5BEBC-CCAB-4ADC-8A44-65ECF1C3D90C}" type="pres">
      <dgm:prSet presAssocID="{BFFC5A92-E108-4E6D-AFA8-590A201F9063}" presName="hierChild2" presStyleCnt="0"/>
      <dgm:spPr/>
    </dgm:pt>
    <dgm:pt modelId="{1D9B188E-DEE1-4DBB-9C80-EDD6EB4555C5}" type="pres">
      <dgm:prSet presAssocID="{6FC958F1-E53C-4A95-A88D-EE71C8D303B1}" presName="Name10" presStyleLbl="parChTrans1D2" presStyleIdx="0" presStyleCnt="2"/>
      <dgm:spPr/>
      <dgm:t>
        <a:bodyPr/>
        <a:lstStyle/>
        <a:p>
          <a:endParaRPr lang="id-ID"/>
        </a:p>
      </dgm:t>
    </dgm:pt>
    <dgm:pt modelId="{78026DD8-C478-406A-AC51-83882FD440B8}" type="pres">
      <dgm:prSet presAssocID="{E1A229AA-3FAA-4CDC-A96F-F3F44D81AB8B}" presName="hierRoot2" presStyleCnt="0"/>
      <dgm:spPr/>
    </dgm:pt>
    <dgm:pt modelId="{0246FEE1-3661-431B-B4B8-FE555EF640B2}" type="pres">
      <dgm:prSet presAssocID="{E1A229AA-3FAA-4CDC-A96F-F3F44D81AB8B}" presName="composite2" presStyleCnt="0"/>
      <dgm:spPr/>
    </dgm:pt>
    <dgm:pt modelId="{36BA9EC0-ADE6-4C1B-92AB-0CA6F0AB251C}" type="pres">
      <dgm:prSet presAssocID="{E1A229AA-3FAA-4CDC-A96F-F3F44D81AB8B}" presName="background2" presStyleLbl="node2" presStyleIdx="0" presStyleCnt="2"/>
      <dgm:spPr/>
    </dgm:pt>
    <dgm:pt modelId="{16890546-8FF5-480B-B752-9B1F21042BF8}" type="pres">
      <dgm:prSet presAssocID="{E1A229AA-3FAA-4CDC-A96F-F3F44D81AB8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FC4B30-28DD-4C6F-BBA2-2271209CD8F4}" type="pres">
      <dgm:prSet presAssocID="{E1A229AA-3FAA-4CDC-A96F-F3F44D81AB8B}" presName="hierChild3" presStyleCnt="0"/>
      <dgm:spPr/>
    </dgm:pt>
    <dgm:pt modelId="{E7347785-E187-4513-A290-637937AD5E94}" type="pres">
      <dgm:prSet presAssocID="{41A40223-45B9-423B-B7BB-12CF506C836C}" presName="Name10" presStyleLbl="parChTrans1D2" presStyleIdx="1" presStyleCnt="2"/>
      <dgm:spPr/>
      <dgm:t>
        <a:bodyPr/>
        <a:lstStyle/>
        <a:p>
          <a:endParaRPr lang="id-ID"/>
        </a:p>
      </dgm:t>
    </dgm:pt>
    <dgm:pt modelId="{FD9308F7-4B55-4DFD-9A40-3FF04DC6577A}" type="pres">
      <dgm:prSet presAssocID="{43E0C678-25CB-444C-8C3C-200EEA284A81}" presName="hierRoot2" presStyleCnt="0"/>
      <dgm:spPr/>
    </dgm:pt>
    <dgm:pt modelId="{E333B01E-1848-4CE0-B901-EB2E54BD972D}" type="pres">
      <dgm:prSet presAssocID="{43E0C678-25CB-444C-8C3C-200EEA284A81}" presName="composite2" presStyleCnt="0"/>
      <dgm:spPr/>
    </dgm:pt>
    <dgm:pt modelId="{A6F8CFFD-0208-4CA6-8C45-EA503A815DAF}" type="pres">
      <dgm:prSet presAssocID="{43E0C678-25CB-444C-8C3C-200EEA284A81}" presName="background2" presStyleLbl="node2" presStyleIdx="1" presStyleCnt="2"/>
      <dgm:spPr/>
    </dgm:pt>
    <dgm:pt modelId="{2DCB1744-DFBB-452B-8C71-69D1E3E2D93E}" type="pres">
      <dgm:prSet presAssocID="{43E0C678-25CB-444C-8C3C-200EEA284A8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14F8DB-0D00-4AED-910F-81A90A74D3C3}" type="pres">
      <dgm:prSet presAssocID="{43E0C678-25CB-444C-8C3C-200EEA284A81}" presName="hierChild3" presStyleCnt="0"/>
      <dgm:spPr/>
    </dgm:pt>
  </dgm:ptLst>
  <dgm:cxnLst>
    <dgm:cxn modelId="{F4DBF33E-6EAC-4435-987B-A6204B244842}" type="presOf" srcId="{E1A229AA-3FAA-4CDC-A96F-F3F44D81AB8B}" destId="{16890546-8FF5-480B-B752-9B1F21042BF8}" srcOrd="0" destOrd="0" presId="urn:microsoft.com/office/officeart/2005/8/layout/hierarchy1"/>
    <dgm:cxn modelId="{ED736183-44FA-4F1A-AB82-65670403611B}" type="presOf" srcId="{BFFC5A92-E108-4E6D-AFA8-590A201F9063}" destId="{168483C4-AD76-4490-8F60-333AB03D5A2C}" srcOrd="0" destOrd="0" presId="urn:microsoft.com/office/officeart/2005/8/layout/hierarchy1"/>
    <dgm:cxn modelId="{313B0889-BCFB-4F12-BB0F-C22A862C16BB}" type="presOf" srcId="{88FC3543-6B81-4F71-BF85-20A9B22B3C7A}" destId="{A039235E-0A3F-4749-9443-D06448C3C165}" srcOrd="0" destOrd="0" presId="urn:microsoft.com/office/officeart/2005/8/layout/hierarchy1"/>
    <dgm:cxn modelId="{4FCF20B8-36B9-4D31-9530-AFF2820E3324}" type="presOf" srcId="{41A40223-45B9-423B-B7BB-12CF506C836C}" destId="{E7347785-E187-4513-A290-637937AD5E94}" srcOrd="0" destOrd="0" presId="urn:microsoft.com/office/officeart/2005/8/layout/hierarchy1"/>
    <dgm:cxn modelId="{7776FB08-437A-49DD-A779-07543716DFFE}" srcId="{BFFC5A92-E108-4E6D-AFA8-590A201F9063}" destId="{43E0C678-25CB-444C-8C3C-200EEA284A81}" srcOrd="1" destOrd="0" parTransId="{41A40223-45B9-423B-B7BB-12CF506C836C}" sibTransId="{F3C4DF61-8B64-46CF-A9FE-D31FB9A8BE68}"/>
    <dgm:cxn modelId="{E48CCA37-5D6E-4364-A272-DE244D81C4ED}" type="presOf" srcId="{6FC958F1-E53C-4A95-A88D-EE71C8D303B1}" destId="{1D9B188E-DEE1-4DBB-9C80-EDD6EB4555C5}" srcOrd="0" destOrd="0" presId="urn:microsoft.com/office/officeart/2005/8/layout/hierarchy1"/>
    <dgm:cxn modelId="{1F917A99-BB49-4356-A53A-DACAE5459B25}" srcId="{BFFC5A92-E108-4E6D-AFA8-590A201F9063}" destId="{E1A229AA-3FAA-4CDC-A96F-F3F44D81AB8B}" srcOrd="0" destOrd="0" parTransId="{6FC958F1-E53C-4A95-A88D-EE71C8D303B1}" sibTransId="{4AC73517-CC92-49C3-A224-95AF40A309C0}"/>
    <dgm:cxn modelId="{BAF45CFC-B4BC-4CB0-B903-8E96D829E476}" type="presOf" srcId="{43E0C678-25CB-444C-8C3C-200EEA284A81}" destId="{2DCB1744-DFBB-452B-8C71-69D1E3E2D93E}" srcOrd="0" destOrd="0" presId="urn:microsoft.com/office/officeart/2005/8/layout/hierarchy1"/>
    <dgm:cxn modelId="{97D92418-690B-40D9-9C64-53734298BF9E}" srcId="{88FC3543-6B81-4F71-BF85-20A9B22B3C7A}" destId="{BFFC5A92-E108-4E6D-AFA8-590A201F9063}" srcOrd="0" destOrd="0" parTransId="{81149615-0719-4794-833A-FEC37FB368B5}" sibTransId="{1D3A3D82-22E5-473D-804B-5C51C6D326A8}"/>
    <dgm:cxn modelId="{72CB6CFC-6633-4E4F-8AF9-6EAA61E3816A}" type="presParOf" srcId="{A039235E-0A3F-4749-9443-D06448C3C165}" destId="{EC9C7D51-AEE6-4BEC-AD82-DD3BE3E01FF2}" srcOrd="0" destOrd="0" presId="urn:microsoft.com/office/officeart/2005/8/layout/hierarchy1"/>
    <dgm:cxn modelId="{BF69E49C-0A36-4DFB-A883-594F00788212}" type="presParOf" srcId="{EC9C7D51-AEE6-4BEC-AD82-DD3BE3E01FF2}" destId="{BB9F9DD8-09FD-4251-9F0A-20CE18162C2F}" srcOrd="0" destOrd="0" presId="urn:microsoft.com/office/officeart/2005/8/layout/hierarchy1"/>
    <dgm:cxn modelId="{6C27F1A2-DCFC-4790-A960-94ACDC115234}" type="presParOf" srcId="{BB9F9DD8-09FD-4251-9F0A-20CE18162C2F}" destId="{7ED0D10F-9981-4B12-AFBD-E8315AA5F08A}" srcOrd="0" destOrd="0" presId="urn:microsoft.com/office/officeart/2005/8/layout/hierarchy1"/>
    <dgm:cxn modelId="{0B647855-872D-4A10-B758-A91582CF1B44}" type="presParOf" srcId="{BB9F9DD8-09FD-4251-9F0A-20CE18162C2F}" destId="{168483C4-AD76-4490-8F60-333AB03D5A2C}" srcOrd="1" destOrd="0" presId="urn:microsoft.com/office/officeart/2005/8/layout/hierarchy1"/>
    <dgm:cxn modelId="{339B94D3-C64C-4C29-BD0A-24AF30ED6DF2}" type="presParOf" srcId="{EC9C7D51-AEE6-4BEC-AD82-DD3BE3E01FF2}" destId="{60F5BEBC-CCAB-4ADC-8A44-65ECF1C3D90C}" srcOrd="1" destOrd="0" presId="urn:microsoft.com/office/officeart/2005/8/layout/hierarchy1"/>
    <dgm:cxn modelId="{B25577A4-BC4E-4BF7-B47A-BC4D5C8D2740}" type="presParOf" srcId="{60F5BEBC-CCAB-4ADC-8A44-65ECF1C3D90C}" destId="{1D9B188E-DEE1-4DBB-9C80-EDD6EB4555C5}" srcOrd="0" destOrd="0" presId="urn:microsoft.com/office/officeart/2005/8/layout/hierarchy1"/>
    <dgm:cxn modelId="{A898D7A5-FCE5-41DC-999A-157971DF81AF}" type="presParOf" srcId="{60F5BEBC-CCAB-4ADC-8A44-65ECF1C3D90C}" destId="{78026DD8-C478-406A-AC51-83882FD440B8}" srcOrd="1" destOrd="0" presId="urn:microsoft.com/office/officeart/2005/8/layout/hierarchy1"/>
    <dgm:cxn modelId="{6F48C9F0-0640-43AB-B6CE-AE9BDAC45B70}" type="presParOf" srcId="{78026DD8-C478-406A-AC51-83882FD440B8}" destId="{0246FEE1-3661-431B-B4B8-FE555EF640B2}" srcOrd="0" destOrd="0" presId="urn:microsoft.com/office/officeart/2005/8/layout/hierarchy1"/>
    <dgm:cxn modelId="{F2C507AD-BE06-441A-AAED-FF7F3DF657A9}" type="presParOf" srcId="{0246FEE1-3661-431B-B4B8-FE555EF640B2}" destId="{36BA9EC0-ADE6-4C1B-92AB-0CA6F0AB251C}" srcOrd="0" destOrd="0" presId="urn:microsoft.com/office/officeart/2005/8/layout/hierarchy1"/>
    <dgm:cxn modelId="{2FE061E0-ADAA-4D49-B9E4-2817BED68EE5}" type="presParOf" srcId="{0246FEE1-3661-431B-B4B8-FE555EF640B2}" destId="{16890546-8FF5-480B-B752-9B1F21042BF8}" srcOrd="1" destOrd="0" presId="urn:microsoft.com/office/officeart/2005/8/layout/hierarchy1"/>
    <dgm:cxn modelId="{5F437338-107C-4B51-A38D-28CDFB4B1B1B}" type="presParOf" srcId="{78026DD8-C478-406A-AC51-83882FD440B8}" destId="{74FC4B30-28DD-4C6F-BBA2-2271209CD8F4}" srcOrd="1" destOrd="0" presId="urn:microsoft.com/office/officeart/2005/8/layout/hierarchy1"/>
    <dgm:cxn modelId="{3D01C5EF-E0D1-4D4F-BFB0-CC7D3A6ECB0F}" type="presParOf" srcId="{60F5BEBC-CCAB-4ADC-8A44-65ECF1C3D90C}" destId="{E7347785-E187-4513-A290-637937AD5E94}" srcOrd="2" destOrd="0" presId="urn:microsoft.com/office/officeart/2005/8/layout/hierarchy1"/>
    <dgm:cxn modelId="{B444008A-44BB-4564-94BB-5CBD899ACFAB}" type="presParOf" srcId="{60F5BEBC-CCAB-4ADC-8A44-65ECF1C3D90C}" destId="{FD9308F7-4B55-4DFD-9A40-3FF04DC6577A}" srcOrd="3" destOrd="0" presId="urn:microsoft.com/office/officeart/2005/8/layout/hierarchy1"/>
    <dgm:cxn modelId="{74AFCB99-75CD-4E19-BD4D-6F591C089B2C}" type="presParOf" srcId="{FD9308F7-4B55-4DFD-9A40-3FF04DC6577A}" destId="{E333B01E-1848-4CE0-B901-EB2E54BD972D}" srcOrd="0" destOrd="0" presId="urn:microsoft.com/office/officeart/2005/8/layout/hierarchy1"/>
    <dgm:cxn modelId="{F58F7677-0B0A-436E-9D49-0DC71DBE94DE}" type="presParOf" srcId="{E333B01E-1848-4CE0-B901-EB2E54BD972D}" destId="{A6F8CFFD-0208-4CA6-8C45-EA503A815DAF}" srcOrd="0" destOrd="0" presId="urn:microsoft.com/office/officeart/2005/8/layout/hierarchy1"/>
    <dgm:cxn modelId="{45DA177E-0DCC-4744-B64B-DC0CA0FC5AEE}" type="presParOf" srcId="{E333B01E-1848-4CE0-B901-EB2E54BD972D}" destId="{2DCB1744-DFBB-452B-8C71-69D1E3E2D93E}" srcOrd="1" destOrd="0" presId="urn:microsoft.com/office/officeart/2005/8/layout/hierarchy1"/>
    <dgm:cxn modelId="{77440A1C-78B2-43D7-B573-88B74FA0C461}" type="presParOf" srcId="{FD9308F7-4B55-4DFD-9A40-3FF04DC6577A}" destId="{A714F8DB-0D00-4AED-910F-81A90A74D3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66751-81F2-4364-9B2E-9128488AC5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F5B68E-9226-4EA9-A3B3-B1D53AD1D493}">
      <dgm:prSet phldrT="[Text]"/>
      <dgm:spPr/>
      <dgm:t>
        <a:bodyPr/>
        <a:lstStyle/>
        <a:p>
          <a:r>
            <a:rPr lang="id-ID" dirty="0" smtClean="0"/>
            <a:t>netralisasi</a:t>
          </a:r>
          <a:endParaRPr lang="id-ID" dirty="0"/>
        </a:p>
      </dgm:t>
    </dgm:pt>
    <dgm:pt modelId="{502EED62-A048-4DAF-AB4D-0BA2B6DD40A1}" type="parTrans" cxnId="{58CEF813-A771-4918-9B76-E873A842786E}">
      <dgm:prSet/>
      <dgm:spPr/>
      <dgm:t>
        <a:bodyPr/>
        <a:lstStyle/>
        <a:p>
          <a:endParaRPr lang="id-ID"/>
        </a:p>
      </dgm:t>
    </dgm:pt>
    <dgm:pt modelId="{B0B68462-7BFB-45F6-9CBD-49036C5F2F20}" type="sibTrans" cxnId="{58CEF813-A771-4918-9B76-E873A842786E}">
      <dgm:prSet/>
      <dgm:spPr/>
      <dgm:t>
        <a:bodyPr/>
        <a:lstStyle/>
        <a:p>
          <a:endParaRPr lang="id-ID"/>
        </a:p>
      </dgm:t>
    </dgm:pt>
    <dgm:pt modelId="{D14323AE-DFA1-4AB4-AF4E-C54643132D0F}">
      <dgm:prSet phldrT="[Text]"/>
      <dgm:spPr/>
      <dgm:t>
        <a:bodyPr/>
        <a:lstStyle/>
        <a:p>
          <a:r>
            <a:rPr lang="id-ID" dirty="0" smtClean="0"/>
            <a:t>presipitasi</a:t>
          </a:r>
          <a:endParaRPr lang="id-ID" dirty="0"/>
        </a:p>
      </dgm:t>
    </dgm:pt>
    <dgm:pt modelId="{47F1F52C-2A54-44D9-8A05-0714F90A5C9A}" type="parTrans" cxnId="{BAA75BD2-674F-4684-8149-9A20C72D452A}">
      <dgm:prSet/>
      <dgm:spPr/>
      <dgm:t>
        <a:bodyPr/>
        <a:lstStyle/>
        <a:p>
          <a:endParaRPr lang="id-ID"/>
        </a:p>
      </dgm:t>
    </dgm:pt>
    <dgm:pt modelId="{9530E8A3-58F2-4253-B13F-E6CA2E0C0FE3}" type="sibTrans" cxnId="{BAA75BD2-674F-4684-8149-9A20C72D452A}">
      <dgm:prSet/>
      <dgm:spPr/>
      <dgm:t>
        <a:bodyPr/>
        <a:lstStyle/>
        <a:p>
          <a:endParaRPr lang="id-ID"/>
        </a:p>
      </dgm:t>
    </dgm:pt>
    <dgm:pt modelId="{2A0BDCEA-47D2-45BE-99DA-AB75CEDFB500}">
      <dgm:prSet phldrT="[Text]"/>
      <dgm:spPr/>
      <dgm:t>
        <a:bodyPr/>
        <a:lstStyle/>
        <a:p>
          <a:r>
            <a:rPr lang="id-ID" dirty="0" smtClean="0"/>
            <a:t>Koagulasi dan flokulasi</a:t>
          </a:r>
          <a:endParaRPr lang="id-ID" dirty="0"/>
        </a:p>
      </dgm:t>
    </dgm:pt>
    <dgm:pt modelId="{DBC677C4-FC99-4D2F-B99C-37787D1964E5}" type="parTrans" cxnId="{2AB0E70B-C38E-4402-8B60-CA4110076404}">
      <dgm:prSet/>
      <dgm:spPr/>
      <dgm:t>
        <a:bodyPr/>
        <a:lstStyle/>
        <a:p>
          <a:endParaRPr lang="id-ID"/>
        </a:p>
      </dgm:t>
    </dgm:pt>
    <dgm:pt modelId="{234E9449-1EAB-438F-AEE4-5481CB48479D}" type="sibTrans" cxnId="{2AB0E70B-C38E-4402-8B60-CA4110076404}">
      <dgm:prSet/>
      <dgm:spPr/>
      <dgm:t>
        <a:bodyPr/>
        <a:lstStyle/>
        <a:p>
          <a:endParaRPr lang="id-ID"/>
        </a:p>
      </dgm:t>
    </dgm:pt>
    <dgm:pt modelId="{B227D3BD-653B-4462-A6AD-DE94E03B50EC}" type="pres">
      <dgm:prSet presAssocID="{F6666751-81F2-4364-9B2E-9128488AC5C1}" presName="CompostProcess" presStyleCnt="0">
        <dgm:presLayoutVars>
          <dgm:dir/>
          <dgm:resizeHandles val="exact"/>
        </dgm:presLayoutVars>
      </dgm:prSet>
      <dgm:spPr/>
    </dgm:pt>
    <dgm:pt modelId="{F93DD451-1FAA-4531-AFD2-319105E1062B}" type="pres">
      <dgm:prSet presAssocID="{F6666751-81F2-4364-9B2E-9128488AC5C1}" presName="arrow" presStyleLbl="bgShp" presStyleIdx="0" presStyleCnt="1"/>
      <dgm:spPr/>
    </dgm:pt>
    <dgm:pt modelId="{6A97C3AF-F7BB-45CF-A86E-D65015D2B0CF}" type="pres">
      <dgm:prSet presAssocID="{F6666751-81F2-4364-9B2E-9128488AC5C1}" presName="linearProcess" presStyleCnt="0"/>
      <dgm:spPr/>
    </dgm:pt>
    <dgm:pt modelId="{A56D8086-D7C5-4CA0-A2A6-CC4DB97CAF8D}" type="pres">
      <dgm:prSet presAssocID="{87F5B68E-9226-4EA9-A3B3-B1D53AD1D49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9B83C9-E995-498D-B2D3-93B343FACE4D}" type="pres">
      <dgm:prSet presAssocID="{B0B68462-7BFB-45F6-9CBD-49036C5F2F20}" presName="sibTrans" presStyleCnt="0"/>
      <dgm:spPr/>
    </dgm:pt>
    <dgm:pt modelId="{3F1DAE32-33BD-4010-99ED-2392BDEFE5E8}" type="pres">
      <dgm:prSet presAssocID="{D14323AE-DFA1-4AB4-AF4E-C54643132D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3B09A1-0F5F-42DB-A505-5506A5CC0960}" type="pres">
      <dgm:prSet presAssocID="{9530E8A3-58F2-4253-B13F-E6CA2E0C0FE3}" presName="sibTrans" presStyleCnt="0"/>
      <dgm:spPr/>
    </dgm:pt>
    <dgm:pt modelId="{587B02B3-3204-4DA2-B591-127232469D97}" type="pres">
      <dgm:prSet presAssocID="{2A0BDCEA-47D2-45BE-99DA-AB75CEDFB5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8CEF813-A771-4918-9B76-E873A842786E}" srcId="{F6666751-81F2-4364-9B2E-9128488AC5C1}" destId="{87F5B68E-9226-4EA9-A3B3-B1D53AD1D493}" srcOrd="0" destOrd="0" parTransId="{502EED62-A048-4DAF-AB4D-0BA2B6DD40A1}" sibTransId="{B0B68462-7BFB-45F6-9CBD-49036C5F2F20}"/>
    <dgm:cxn modelId="{2AB0E70B-C38E-4402-8B60-CA4110076404}" srcId="{F6666751-81F2-4364-9B2E-9128488AC5C1}" destId="{2A0BDCEA-47D2-45BE-99DA-AB75CEDFB500}" srcOrd="2" destOrd="0" parTransId="{DBC677C4-FC99-4D2F-B99C-37787D1964E5}" sibTransId="{234E9449-1EAB-438F-AEE4-5481CB48479D}"/>
    <dgm:cxn modelId="{12891304-26DB-46C6-BDD7-0638F96E8077}" type="presOf" srcId="{87F5B68E-9226-4EA9-A3B3-B1D53AD1D493}" destId="{A56D8086-D7C5-4CA0-A2A6-CC4DB97CAF8D}" srcOrd="0" destOrd="0" presId="urn:microsoft.com/office/officeart/2005/8/layout/hProcess9"/>
    <dgm:cxn modelId="{0F28F9BC-45AD-48B6-9B16-3524BCC39269}" type="presOf" srcId="{2A0BDCEA-47D2-45BE-99DA-AB75CEDFB500}" destId="{587B02B3-3204-4DA2-B591-127232469D97}" srcOrd="0" destOrd="0" presId="urn:microsoft.com/office/officeart/2005/8/layout/hProcess9"/>
    <dgm:cxn modelId="{897F8CE1-21C3-4545-9184-4EE9A1614674}" type="presOf" srcId="{D14323AE-DFA1-4AB4-AF4E-C54643132D0F}" destId="{3F1DAE32-33BD-4010-99ED-2392BDEFE5E8}" srcOrd="0" destOrd="0" presId="urn:microsoft.com/office/officeart/2005/8/layout/hProcess9"/>
    <dgm:cxn modelId="{BAA75BD2-674F-4684-8149-9A20C72D452A}" srcId="{F6666751-81F2-4364-9B2E-9128488AC5C1}" destId="{D14323AE-DFA1-4AB4-AF4E-C54643132D0F}" srcOrd="1" destOrd="0" parTransId="{47F1F52C-2A54-44D9-8A05-0714F90A5C9A}" sibTransId="{9530E8A3-58F2-4253-B13F-E6CA2E0C0FE3}"/>
    <dgm:cxn modelId="{57A11326-F0D9-45C5-8B6C-7C0ED06E43B7}" type="presOf" srcId="{F6666751-81F2-4364-9B2E-9128488AC5C1}" destId="{B227D3BD-653B-4462-A6AD-DE94E03B50EC}" srcOrd="0" destOrd="0" presId="urn:microsoft.com/office/officeart/2005/8/layout/hProcess9"/>
    <dgm:cxn modelId="{6EA96803-42F9-45D3-A3CF-D47471C0DF76}" type="presParOf" srcId="{B227D3BD-653B-4462-A6AD-DE94E03B50EC}" destId="{F93DD451-1FAA-4531-AFD2-319105E1062B}" srcOrd="0" destOrd="0" presId="urn:microsoft.com/office/officeart/2005/8/layout/hProcess9"/>
    <dgm:cxn modelId="{69D8D14D-9EF2-46C8-97A1-E4E1A2793EB5}" type="presParOf" srcId="{B227D3BD-653B-4462-A6AD-DE94E03B50EC}" destId="{6A97C3AF-F7BB-45CF-A86E-D65015D2B0CF}" srcOrd="1" destOrd="0" presId="urn:microsoft.com/office/officeart/2005/8/layout/hProcess9"/>
    <dgm:cxn modelId="{7D016DF8-392F-4B3B-9B88-F5696B03EF8A}" type="presParOf" srcId="{6A97C3AF-F7BB-45CF-A86E-D65015D2B0CF}" destId="{A56D8086-D7C5-4CA0-A2A6-CC4DB97CAF8D}" srcOrd="0" destOrd="0" presId="urn:microsoft.com/office/officeart/2005/8/layout/hProcess9"/>
    <dgm:cxn modelId="{665477C0-4263-44F5-8841-667B34B8D91E}" type="presParOf" srcId="{6A97C3AF-F7BB-45CF-A86E-D65015D2B0CF}" destId="{7D9B83C9-E995-498D-B2D3-93B343FACE4D}" srcOrd="1" destOrd="0" presId="urn:microsoft.com/office/officeart/2005/8/layout/hProcess9"/>
    <dgm:cxn modelId="{F8F71B64-D862-4F79-96D5-422B835A4523}" type="presParOf" srcId="{6A97C3AF-F7BB-45CF-A86E-D65015D2B0CF}" destId="{3F1DAE32-33BD-4010-99ED-2392BDEFE5E8}" srcOrd="2" destOrd="0" presId="urn:microsoft.com/office/officeart/2005/8/layout/hProcess9"/>
    <dgm:cxn modelId="{B0FF2FCF-CAB4-4C1A-9F9A-9E009B683957}" type="presParOf" srcId="{6A97C3AF-F7BB-45CF-A86E-D65015D2B0CF}" destId="{F53B09A1-0F5F-42DB-A505-5506A5CC0960}" srcOrd="3" destOrd="0" presId="urn:microsoft.com/office/officeart/2005/8/layout/hProcess9"/>
    <dgm:cxn modelId="{DC0F1388-773C-4B6E-A4EB-C6296D9A7D72}" type="presParOf" srcId="{6A97C3AF-F7BB-45CF-A86E-D65015D2B0CF}" destId="{587B02B3-3204-4DA2-B591-127232469D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B7EBF-A63E-41FF-9A97-D906A3FF0D4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8BC4767-1E35-4100-9F70-DFE5ABE4B281}">
      <dgm:prSet phldrT="[Text]"/>
      <dgm:spPr/>
      <dgm:t>
        <a:bodyPr/>
        <a:lstStyle/>
        <a:p>
          <a:r>
            <a:rPr lang="id-ID" dirty="0" smtClean="0"/>
            <a:t>Aspek yg mempengaruhi pengelolaan air limbah</a:t>
          </a:r>
          <a:endParaRPr lang="id-ID" dirty="0"/>
        </a:p>
      </dgm:t>
    </dgm:pt>
    <dgm:pt modelId="{BA0441A0-FA4A-4B28-8D1B-0B8E118E664C}" type="parTrans" cxnId="{1E803E98-17B8-4A4C-A9E8-DD31D4EDEB90}">
      <dgm:prSet/>
      <dgm:spPr/>
      <dgm:t>
        <a:bodyPr/>
        <a:lstStyle/>
        <a:p>
          <a:endParaRPr lang="id-ID"/>
        </a:p>
      </dgm:t>
    </dgm:pt>
    <dgm:pt modelId="{41F92B94-CD52-4D7E-BDFA-B008176E304C}" type="sibTrans" cxnId="{1E803E98-17B8-4A4C-A9E8-DD31D4EDEB90}">
      <dgm:prSet/>
      <dgm:spPr/>
      <dgm:t>
        <a:bodyPr/>
        <a:lstStyle/>
        <a:p>
          <a:endParaRPr lang="id-ID"/>
        </a:p>
      </dgm:t>
    </dgm:pt>
    <dgm:pt modelId="{F252C0F3-5AA8-4571-A70C-DEF2BF5ADDF8}">
      <dgm:prSet phldrT="[Text]" custT="1"/>
      <dgm:spPr/>
      <dgm:t>
        <a:bodyPr/>
        <a:lstStyle/>
        <a:p>
          <a:r>
            <a:rPr lang="id-ID" sz="2400" dirty="0" smtClean="0"/>
            <a:t>demografi</a:t>
          </a:r>
          <a:endParaRPr lang="id-ID" sz="2400" dirty="0"/>
        </a:p>
      </dgm:t>
    </dgm:pt>
    <dgm:pt modelId="{33E29E81-D04B-45B4-9C73-77EBC184F1E5}" type="parTrans" cxnId="{2A8BC591-AF74-444F-A25D-DD7E252AB028}">
      <dgm:prSet/>
      <dgm:spPr/>
      <dgm:t>
        <a:bodyPr/>
        <a:lstStyle/>
        <a:p>
          <a:endParaRPr lang="id-ID"/>
        </a:p>
      </dgm:t>
    </dgm:pt>
    <dgm:pt modelId="{8000E18A-C66A-467A-96D5-EC5A3AD4989C}" type="sibTrans" cxnId="{2A8BC591-AF74-444F-A25D-DD7E252AB028}">
      <dgm:prSet/>
      <dgm:spPr/>
      <dgm:t>
        <a:bodyPr/>
        <a:lstStyle/>
        <a:p>
          <a:endParaRPr lang="id-ID"/>
        </a:p>
      </dgm:t>
    </dgm:pt>
    <dgm:pt modelId="{93B9987B-BA68-4D48-AB33-B01046D33B33}">
      <dgm:prSet phldrT="[Text]" custT="1"/>
      <dgm:spPr/>
      <dgm:t>
        <a:bodyPr/>
        <a:lstStyle/>
        <a:p>
          <a:r>
            <a:rPr lang="id-ID" sz="2400" dirty="0" smtClean="0"/>
            <a:t>ekonomi</a:t>
          </a:r>
          <a:endParaRPr lang="id-ID" sz="2400" dirty="0"/>
        </a:p>
      </dgm:t>
    </dgm:pt>
    <dgm:pt modelId="{F39EB601-5F11-48AE-A46B-230A24386F8A}" type="parTrans" cxnId="{B1466ECC-BF5C-4902-AE5D-F227765C1F80}">
      <dgm:prSet/>
      <dgm:spPr/>
      <dgm:t>
        <a:bodyPr/>
        <a:lstStyle/>
        <a:p>
          <a:endParaRPr lang="id-ID"/>
        </a:p>
      </dgm:t>
    </dgm:pt>
    <dgm:pt modelId="{6B8BC878-46CB-4395-AFD9-3D3E64B9734E}" type="sibTrans" cxnId="{B1466ECC-BF5C-4902-AE5D-F227765C1F80}">
      <dgm:prSet/>
      <dgm:spPr/>
      <dgm:t>
        <a:bodyPr/>
        <a:lstStyle/>
        <a:p>
          <a:endParaRPr lang="id-ID"/>
        </a:p>
      </dgm:t>
    </dgm:pt>
    <dgm:pt modelId="{F511C3C7-98D4-465D-B7B7-80478FE2A6F3}">
      <dgm:prSet phldrT="[Text]" custT="1"/>
      <dgm:spPr/>
      <dgm:t>
        <a:bodyPr/>
        <a:lstStyle/>
        <a:p>
          <a:r>
            <a:rPr lang="id-ID" sz="2400" dirty="0" smtClean="0"/>
            <a:t>sosial</a:t>
          </a:r>
          <a:endParaRPr lang="id-ID" sz="2400" dirty="0"/>
        </a:p>
      </dgm:t>
    </dgm:pt>
    <dgm:pt modelId="{2EC987B4-D1EA-4609-BB6F-0017A8838D64}" type="parTrans" cxnId="{659B9FEE-9D9F-4001-A8DC-A3B28B657FC4}">
      <dgm:prSet/>
      <dgm:spPr/>
      <dgm:t>
        <a:bodyPr/>
        <a:lstStyle/>
        <a:p>
          <a:endParaRPr lang="id-ID"/>
        </a:p>
      </dgm:t>
    </dgm:pt>
    <dgm:pt modelId="{3B2C8329-156B-4375-900C-3543A3EC0C65}" type="sibTrans" cxnId="{659B9FEE-9D9F-4001-A8DC-A3B28B657FC4}">
      <dgm:prSet/>
      <dgm:spPr/>
      <dgm:t>
        <a:bodyPr/>
        <a:lstStyle/>
        <a:p>
          <a:endParaRPr lang="id-ID"/>
        </a:p>
      </dgm:t>
    </dgm:pt>
    <dgm:pt modelId="{68C49058-8900-42B2-AB84-4958AC83ECB3}">
      <dgm:prSet phldrT="[Text]" custT="1"/>
      <dgm:spPr/>
      <dgm:t>
        <a:bodyPr/>
        <a:lstStyle/>
        <a:p>
          <a:r>
            <a:rPr lang="id-ID" sz="2400" dirty="0" smtClean="0"/>
            <a:t>Lingkunga</a:t>
          </a:r>
          <a:r>
            <a:rPr lang="id-ID" sz="1400" dirty="0" smtClean="0"/>
            <a:t>n </a:t>
          </a:r>
          <a:endParaRPr lang="id-ID" sz="1400" dirty="0"/>
        </a:p>
      </dgm:t>
    </dgm:pt>
    <dgm:pt modelId="{961E9807-2B0E-46B7-A6D1-5DA18FDDE831}" type="parTrans" cxnId="{77C71409-1915-4915-9853-3A5FAF5E17D2}">
      <dgm:prSet/>
      <dgm:spPr/>
      <dgm:t>
        <a:bodyPr/>
        <a:lstStyle/>
        <a:p>
          <a:endParaRPr lang="id-ID"/>
        </a:p>
      </dgm:t>
    </dgm:pt>
    <dgm:pt modelId="{BC36F8BA-EB90-4F54-A50B-351697E830EB}" type="sibTrans" cxnId="{77C71409-1915-4915-9853-3A5FAF5E17D2}">
      <dgm:prSet/>
      <dgm:spPr/>
      <dgm:t>
        <a:bodyPr/>
        <a:lstStyle/>
        <a:p>
          <a:endParaRPr lang="id-ID"/>
        </a:p>
      </dgm:t>
    </dgm:pt>
    <dgm:pt modelId="{A8DBC24E-59A0-4D9C-AA9E-10E5E1F06C96}" type="pres">
      <dgm:prSet presAssocID="{3D6B7EBF-A63E-41FF-9A97-D906A3FF0D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FD60EC3-B776-4F78-889F-A706139738B6}" type="pres">
      <dgm:prSet presAssocID="{98BC4767-1E35-4100-9F70-DFE5ABE4B281}" presName="centerShape" presStyleLbl="node0" presStyleIdx="0" presStyleCnt="1" custLinFactNeighborX="-494" custLinFactNeighborY="-494"/>
      <dgm:spPr/>
      <dgm:t>
        <a:bodyPr/>
        <a:lstStyle/>
        <a:p>
          <a:endParaRPr lang="id-ID"/>
        </a:p>
      </dgm:t>
    </dgm:pt>
    <dgm:pt modelId="{C4ACC200-6608-4E77-8FDD-0434B32CE5FB}" type="pres">
      <dgm:prSet presAssocID="{F252C0F3-5AA8-4571-A70C-DEF2BF5ADD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EF2916-EDD5-4716-92DD-24219AF903FF}" type="pres">
      <dgm:prSet presAssocID="{F252C0F3-5AA8-4571-A70C-DEF2BF5ADDF8}" presName="dummy" presStyleCnt="0"/>
      <dgm:spPr/>
    </dgm:pt>
    <dgm:pt modelId="{27AAA707-9513-40FA-B369-2CA4E7092A3E}" type="pres">
      <dgm:prSet presAssocID="{8000E18A-C66A-467A-96D5-EC5A3AD4989C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AA6FF31-C0C7-4A8D-9168-C86DC9C572DC}" type="pres">
      <dgm:prSet presAssocID="{93B9987B-BA68-4D48-AB33-B01046D33B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67CE78-4E42-4662-9A6E-1E356460ACF9}" type="pres">
      <dgm:prSet presAssocID="{93B9987B-BA68-4D48-AB33-B01046D33B33}" presName="dummy" presStyleCnt="0"/>
      <dgm:spPr/>
    </dgm:pt>
    <dgm:pt modelId="{DB1F1FC8-A5F5-4CBC-88E5-F788DE1B0577}" type="pres">
      <dgm:prSet presAssocID="{6B8BC878-46CB-4395-AFD9-3D3E64B9734E}" presName="sibTrans" presStyleLbl="sibTrans2D1" presStyleIdx="1" presStyleCnt="4"/>
      <dgm:spPr/>
      <dgm:t>
        <a:bodyPr/>
        <a:lstStyle/>
        <a:p>
          <a:endParaRPr lang="id-ID"/>
        </a:p>
      </dgm:t>
    </dgm:pt>
    <dgm:pt modelId="{2AF2ED76-063B-4DEF-B14E-97FE2804AD1B}" type="pres">
      <dgm:prSet presAssocID="{F511C3C7-98D4-465D-B7B7-80478FE2A6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F9F8D3-ADEE-49F3-8873-BBC464B15B6D}" type="pres">
      <dgm:prSet presAssocID="{F511C3C7-98D4-465D-B7B7-80478FE2A6F3}" presName="dummy" presStyleCnt="0"/>
      <dgm:spPr/>
    </dgm:pt>
    <dgm:pt modelId="{4724DBDB-718A-4271-9298-0754D2750720}" type="pres">
      <dgm:prSet presAssocID="{3B2C8329-156B-4375-900C-3543A3EC0C65}" presName="sibTrans" presStyleLbl="sibTrans2D1" presStyleIdx="2" presStyleCnt="4"/>
      <dgm:spPr/>
      <dgm:t>
        <a:bodyPr/>
        <a:lstStyle/>
        <a:p>
          <a:endParaRPr lang="id-ID"/>
        </a:p>
      </dgm:t>
    </dgm:pt>
    <dgm:pt modelId="{82114FBD-25AB-4DA3-B649-A6B1E0EE4530}" type="pres">
      <dgm:prSet presAssocID="{68C49058-8900-42B2-AB84-4958AC83EC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243AD-17D6-4CA7-8146-386BDF5F4E31}" type="pres">
      <dgm:prSet presAssocID="{68C49058-8900-42B2-AB84-4958AC83ECB3}" presName="dummy" presStyleCnt="0"/>
      <dgm:spPr/>
    </dgm:pt>
    <dgm:pt modelId="{E64D17F1-FA18-4311-ACBC-8F0FFCEA06FD}" type="pres">
      <dgm:prSet presAssocID="{BC36F8BA-EB90-4F54-A50B-351697E830EB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36F6BAD6-E193-438E-9E54-5A395E50460E}" type="presOf" srcId="{8000E18A-C66A-467A-96D5-EC5A3AD4989C}" destId="{27AAA707-9513-40FA-B369-2CA4E7092A3E}" srcOrd="0" destOrd="0" presId="urn:microsoft.com/office/officeart/2005/8/layout/radial6"/>
    <dgm:cxn modelId="{661C26E4-7110-4337-98E6-7546B2E17CCE}" type="presOf" srcId="{68C49058-8900-42B2-AB84-4958AC83ECB3}" destId="{82114FBD-25AB-4DA3-B649-A6B1E0EE4530}" srcOrd="0" destOrd="0" presId="urn:microsoft.com/office/officeart/2005/8/layout/radial6"/>
    <dgm:cxn modelId="{B1466ECC-BF5C-4902-AE5D-F227765C1F80}" srcId="{98BC4767-1E35-4100-9F70-DFE5ABE4B281}" destId="{93B9987B-BA68-4D48-AB33-B01046D33B33}" srcOrd="1" destOrd="0" parTransId="{F39EB601-5F11-48AE-A46B-230A24386F8A}" sibTransId="{6B8BC878-46CB-4395-AFD9-3D3E64B9734E}"/>
    <dgm:cxn modelId="{6D165BCB-F753-43E4-B135-F00321559576}" type="presOf" srcId="{3D6B7EBF-A63E-41FF-9A97-D906A3FF0D45}" destId="{A8DBC24E-59A0-4D9C-AA9E-10E5E1F06C96}" srcOrd="0" destOrd="0" presId="urn:microsoft.com/office/officeart/2005/8/layout/radial6"/>
    <dgm:cxn modelId="{2A8BC591-AF74-444F-A25D-DD7E252AB028}" srcId="{98BC4767-1E35-4100-9F70-DFE5ABE4B281}" destId="{F252C0F3-5AA8-4571-A70C-DEF2BF5ADDF8}" srcOrd="0" destOrd="0" parTransId="{33E29E81-D04B-45B4-9C73-77EBC184F1E5}" sibTransId="{8000E18A-C66A-467A-96D5-EC5A3AD4989C}"/>
    <dgm:cxn modelId="{68A738CD-5FCA-4028-87A3-15F117F297CA}" type="presOf" srcId="{93B9987B-BA68-4D48-AB33-B01046D33B33}" destId="{EAA6FF31-C0C7-4A8D-9168-C86DC9C572DC}" srcOrd="0" destOrd="0" presId="urn:microsoft.com/office/officeart/2005/8/layout/radial6"/>
    <dgm:cxn modelId="{30C82DD1-3B9C-424E-9EE8-19FEBCFEA653}" type="presOf" srcId="{3B2C8329-156B-4375-900C-3543A3EC0C65}" destId="{4724DBDB-718A-4271-9298-0754D2750720}" srcOrd="0" destOrd="0" presId="urn:microsoft.com/office/officeart/2005/8/layout/radial6"/>
    <dgm:cxn modelId="{DE39B1A1-E414-4211-9AE7-E9B6004E42BD}" type="presOf" srcId="{98BC4767-1E35-4100-9F70-DFE5ABE4B281}" destId="{AFD60EC3-B776-4F78-889F-A706139738B6}" srcOrd="0" destOrd="0" presId="urn:microsoft.com/office/officeart/2005/8/layout/radial6"/>
    <dgm:cxn modelId="{25A113BC-7EB2-4EA5-9C78-059800F821C7}" type="presOf" srcId="{F252C0F3-5AA8-4571-A70C-DEF2BF5ADDF8}" destId="{C4ACC200-6608-4E77-8FDD-0434B32CE5FB}" srcOrd="0" destOrd="0" presId="urn:microsoft.com/office/officeart/2005/8/layout/radial6"/>
    <dgm:cxn modelId="{7F39A774-5BB5-47C1-9DCC-3596A02841AC}" type="presOf" srcId="{6B8BC878-46CB-4395-AFD9-3D3E64B9734E}" destId="{DB1F1FC8-A5F5-4CBC-88E5-F788DE1B0577}" srcOrd="0" destOrd="0" presId="urn:microsoft.com/office/officeart/2005/8/layout/radial6"/>
    <dgm:cxn modelId="{77C71409-1915-4915-9853-3A5FAF5E17D2}" srcId="{98BC4767-1E35-4100-9F70-DFE5ABE4B281}" destId="{68C49058-8900-42B2-AB84-4958AC83ECB3}" srcOrd="3" destOrd="0" parTransId="{961E9807-2B0E-46B7-A6D1-5DA18FDDE831}" sibTransId="{BC36F8BA-EB90-4F54-A50B-351697E830EB}"/>
    <dgm:cxn modelId="{659B9FEE-9D9F-4001-A8DC-A3B28B657FC4}" srcId="{98BC4767-1E35-4100-9F70-DFE5ABE4B281}" destId="{F511C3C7-98D4-465D-B7B7-80478FE2A6F3}" srcOrd="2" destOrd="0" parTransId="{2EC987B4-D1EA-4609-BB6F-0017A8838D64}" sibTransId="{3B2C8329-156B-4375-900C-3543A3EC0C65}"/>
    <dgm:cxn modelId="{2F494FEF-BB9F-40C6-AE1F-4CDC6623FB34}" type="presOf" srcId="{F511C3C7-98D4-465D-B7B7-80478FE2A6F3}" destId="{2AF2ED76-063B-4DEF-B14E-97FE2804AD1B}" srcOrd="0" destOrd="0" presId="urn:microsoft.com/office/officeart/2005/8/layout/radial6"/>
    <dgm:cxn modelId="{A57200D9-BC00-446D-A80F-35DBE6867257}" type="presOf" srcId="{BC36F8BA-EB90-4F54-A50B-351697E830EB}" destId="{E64D17F1-FA18-4311-ACBC-8F0FFCEA06FD}" srcOrd="0" destOrd="0" presId="urn:microsoft.com/office/officeart/2005/8/layout/radial6"/>
    <dgm:cxn modelId="{1E803E98-17B8-4A4C-A9E8-DD31D4EDEB90}" srcId="{3D6B7EBF-A63E-41FF-9A97-D906A3FF0D45}" destId="{98BC4767-1E35-4100-9F70-DFE5ABE4B281}" srcOrd="0" destOrd="0" parTransId="{BA0441A0-FA4A-4B28-8D1B-0B8E118E664C}" sibTransId="{41F92B94-CD52-4D7E-BDFA-B008176E304C}"/>
    <dgm:cxn modelId="{4651EA2D-4D5D-45B2-87D1-BF4DBF0A7631}" type="presParOf" srcId="{A8DBC24E-59A0-4D9C-AA9E-10E5E1F06C96}" destId="{AFD60EC3-B776-4F78-889F-A706139738B6}" srcOrd="0" destOrd="0" presId="urn:microsoft.com/office/officeart/2005/8/layout/radial6"/>
    <dgm:cxn modelId="{612A3D97-B6D8-44D5-9DAB-E15FB92E7296}" type="presParOf" srcId="{A8DBC24E-59A0-4D9C-AA9E-10E5E1F06C96}" destId="{C4ACC200-6608-4E77-8FDD-0434B32CE5FB}" srcOrd="1" destOrd="0" presId="urn:microsoft.com/office/officeart/2005/8/layout/radial6"/>
    <dgm:cxn modelId="{3B408EC0-3171-4439-AFC4-13F0B3E8277C}" type="presParOf" srcId="{A8DBC24E-59A0-4D9C-AA9E-10E5E1F06C96}" destId="{19EF2916-EDD5-4716-92DD-24219AF903FF}" srcOrd="2" destOrd="0" presId="urn:microsoft.com/office/officeart/2005/8/layout/radial6"/>
    <dgm:cxn modelId="{7346A5C4-689C-41F8-A7DE-E212D78EDF9C}" type="presParOf" srcId="{A8DBC24E-59A0-4D9C-AA9E-10E5E1F06C96}" destId="{27AAA707-9513-40FA-B369-2CA4E7092A3E}" srcOrd="3" destOrd="0" presId="urn:microsoft.com/office/officeart/2005/8/layout/radial6"/>
    <dgm:cxn modelId="{92A24EC6-8235-4111-981D-D36B908DD9B2}" type="presParOf" srcId="{A8DBC24E-59A0-4D9C-AA9E-10E5E1F06C96}" destId="{EAA6FF31-C0C7-4A8D-9168-C86DC9C572DC}" srcOrd="4" destOrd="0" presId="urn:microsoft.com/office/officeart/2005/8/layout/radial6"/>
    <dgm:cxn modelId="{BE7472EF-C344-44BD-936F-6AC58ABEF65A}" type="presParOf" srcId="{A8DBC24E-59A0-4D9C-AA9E-10E5E1F06C96}" destId="{0867CE78-4E42-4662-9A6E-1E356460ACF9}" srcOrd="5" destOrd="0" presId="urn:microsoft.com/office/officeart/2005/8/layout/radial6"/>
    <dgm:cxn modelId="{D2826E48-B2DF-4C56-989A-C7ECEC182487}" type="presParOf" srcId="{A8DBC24E-59A0-4D9C-AA9E-10E5E1F06C96}" destId="{DB1F1FC8-A5F5-4CBC-88E5-F788DE1B0577}" srcOrd="6" destOrd="0" presId="urn:microsoft.com/office/officeart/2005/8/layout/radial6"/>
    <dgm:cxn modelId="{91222F76-A02E-4518-8201-0563EAF7A1B5}" type="presParOf" srcId="{A8DBC24E-59A0-4D9C-AA9E-10E5E1F06C96}" destId="{2AF2ED76-063B-4DEF-B14E-97FE2804AD1B}" srcOrd="7" destOrd="0" presId="urn:microsoft.com/office/officeart/2005/8/layout/radial6"/>
    <dgm:cxn modelId="{BEF6CC91-A798-4EFC-A36B-EF0B24DE2A7D}" type="presParOf" srcId="{A8DBC24E-59A0-4D9C-AA9E-10E5E1F06C96}" destId="{32F9F8D3-ADEE-49F3-8873-BBC464B15B6D}" srcOrd="8" destOrd="0" presId="urn:microsoft.com/office/officeart/2005/8/layout/radial6"/>
    <dgm:cxn modelId="{B9A626F8-2F9C-4CDA-867A-188227C970D1}" type="presParOf" srcId="{A8DBC24E-59A0-4D9C-AA9E-10E5E1F06C96}" destId="{4724DBDB-718A-4271-9298-0754D2750720}" srcOrd="9" destOrd="0" presId="urn:microsoft.com/office/officeart/2005/8/layout/radial6"/>
    <dgm:cxn modelId="{D12C7A4E-0E75-44F0-B5B8-B237568B55DE}" type="presParOf" srcId="{A8DBC24E-59A0-4D9C-AA9E-10E5E1F06C96}" destId="{82114FBD-25AB-4DA3-B649-A6B1E0EE4530}" srcOrd="10" destOrd="0" presId="urn:microsoft.com/office/officeart/2005/8/layout/radial6"/>
    <dgm:cxn modelId="{CC59507A-9A8A-4A2B-9F4D-6318DE172E4D}" type="presParOf" srcId="{A8DBC24E-59A0-4D9C-AA9E-10E5E1F06C96}" destId="{9E4243AD-17D6-4CA7-8146-386BDF5F4E31}" srcOrd="11" destOrd="0" presId="urn:microsoft.com/office/officeart/2005/8/layout/radial6"/>
    <dgm:cxn modelId="{9DFD56D8-D15C-4E79-B3BC-C9BCE606E017}" type="presParOf" srcId="{A8DBC24E-59A0-4D9C-AA9E-10E5E1F06C96}" destId="{E64D17F1-FA18-4311-ACBC-8F0FFCEA06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52AE-6F69-40FE-AD7F-4AD369D30B33}">
      <dsp:nvSpPr>
        <dsp:cNvPr id="0" name=""/>
        <dsp:cNvSpPr/>
      </dsp:nvSpPr>
      <dsp:spPr>
        <a:xfrm rot="5400000">
          <a:off x="6664048" y="-2564496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Sisa atau buangan dari suatu usaha dan/ atau kegiatan manusia</a:t>
          </a:r>
          <a:endParaRPr lang="id-ID" sz="2200" kern="1200" dirty="0"/>
        </a:p>
      </dsp:txBody>
      <dsp:txXfrm rot="-5400000">
        <a:off x="3914355" y="256442"/>
        <a:ext cx="6887608" cy="1316975"/>
      </dsp:txXfrm>
    </dsp:sp>
    <dsp:sp modelId="{2C7B2D22-E7E3-426F-99EE-AAEC0AEF4ACD}">
      <dsp:nvSpPr>
        <dsp:cNvPr id="0" name=""/>
        <dsp:cNvSpPr/>
      </dsp:nvSpPr>
      <dsp:spPr>
        <a:xfrm>
          <a:off x="0" y="2764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Menurut PP  No. 18/1999 Jo.PP 85/1999 : </a:t>
          </a:r>
          <a:endParaRPr lang="id-ID" sz="2800" kern="1200" dirty="0"/>
        </a:p>
      </dsp:txBody>
      <dsp:txXfrm>
        <a:off x="89056" y="91820"/>
        <a:ext cx="3736242" cy="1646219"/>
      </dsp:txXfrm>
    </dsp:sp>
    <dsp:sp modelId="{3E345B77-21C0-422F-B000-8C60EAA0D3DA}">
      <dsp:nvSpPr>
        <dsp:cNvPr id="0" name=""/>
        <dsp:cNvSpPr/>
      </dsp:nvSpPr>
      <dsp:spPr>
        <a:xfrm rot="5400000">
          <a:off x="6664048" y="-648948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b="0" i="0" kern="1200" dirty="0" smtClean="0"/>
            <a:t>“Limbah adalah kotoran dari masyarakat dan rumah tangga dan juga yang berasal industri, air tanah, air permukaan serta buangan lainnya. </a:t>
          </a:r>
          <a:endParaRPr lang="id-ID" sz="2200" kern="1200" dirty="0"/>
        </a:p>
      </dsp:txBody>
      <dsp:txXfrm rot="-5400000">
        <a:off x="3914355" y="2171990"/>
        <a:ext cx="6887608" cy="1316975"/>
      </dsp:txXfrm>
    </dsp:sp>
    <dsp:sp modelId="{EC2A1982-DA42-4273-8111-9DDCB03D0FE9}">
      <dsp:nvSpPr>
        <dsp:cNvPr id="0" name=""/>
        <dsp:cNvSpPr/>
      </dsp:nvSpPr>
      <dsp:spPr>
        <a:xfrm>
          <a:off x="0" y="1918312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Sugiharto 1987</a:t>
          </a:r>
          <a:endParaRPr lang="id-ID" sz="2800" kern="1200" dirty="0"/>
        </a:p>
      </dsp:txBody>
      <dsp:txXfrm>
        <a:off x="89056" y="2007368"/>
        <a:ext cx="3736242" cy="1646219"/>
      </dsp:txXfrm>
    </dsp:sp>
    <dsp:sp modelId="{8E47DD56-5142-4D74-A43E-0E199F7BB434}">
      <dsp:nvSpPr>
        <dsp:cNvPr id="0" name=""/>
        <dsp:cNvSpPr/>
      </dsp:nvSpPr>
      <dsp:spPr>
        <a:xfrm rot="5400000">
          <a:off x="6664048" y="1266599"/>
          <a:ext cx="1459465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Buangan yang berasal dari rumah tangga, industri dan tempat-tempat umum lainya yang mengandung bahan atau zat yang dapat membahayakan kehidupan manusia serta mengganggu kelestarian lingkungan </a:t>
          </a:r>
          <a:endParaRPr lang="id-ID" sz="2200" kern="1200" dirty="0"/>
        </a:p>
      </dsp:txBody>
      <dsp:txXfrm rot="-5400000">
        <a:off x="3914355" y="4087538"/>
        <a:ext cx="6887608" cy="1316975"/>
      </dsp:txXfrm>
    </dsp:sp>
    <dsp:sp modelId="{40C52DA9-F2B8-4E2F-938C-EC32362B6BD5}">
      <dsp:nvSpPr>
        <dsp:cNvPr id="0" name=""/>
        <dsp:cNvSpPr/>
      </dsp:nvSpPr>
      <dsp:spPr>
        <a:xfrm>
          <a:off x="0" y="3833860"/>
          <a:ext cx="3914354" cy="182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Chandra 2007</a:t>
          </a:r>
          <a:endParaRPr lang="id-ID" sz="2800" kern="1200" dirty="0"/>
        </a:p>
      </dsp:txBody>
      <dsp:txXfrm>
        <a:off x="89056" y="3922916"/>
        <a:ext cx="3736242" cy="164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7785-E187-4513-A290-637937AD5E94}">
      <dsp:nvSpPr>
        <dsp:cNvPr id="0" name=""/>
        <dsp:cNvSpPr/>
      </dsp:nvSpPr>
      <dsp:spPr>
        <a:xfrm>
          <a:off x="3882410" y="2064583"/>
          <a:ext cx="1985842" cy="945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044"/>
              </a:lnTo>
              <a:lnTo>
                <a:pt x="1985842" y="644044"/>
              </a:lnTo>
              <a:lnTo>
                <a:pt x="1985842" y="945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B188E-DEE1-4DBB-9C80-EDD6EB4555C5}">
      <dsp:nvSpPr>
        <dsp:cNvPr id="0" name=""/>
        <dsp:cNvSpPr/>
      </dsp:nvSpPr>
      <dsp:spPr>
        <a:xfrm>
          <a:off x="1896568" y="2064583"/>
          <a:ext cx="1985842" cy="945080"/>
        </a:xfrm>
        <a:custGeom>
          <a:avLst/>
          <a:gdLst/>
          <a:ahLst/>
          <a:cxnLst/>
          <a:rect l="0" t="0" r="0" b="0"/>
          <a:pathLst>
            <a:path>
              <a:moveTo>
                <a:pt x="1985842" y="0"/>
              </a:moveTo>
              <a:lnTo>
                <a:pt x="1985842" y="644044"/>
              </a:lnTo>
              <a:lnTo>
                <a:pt x="0" y="644044"/>
              </a:lnTo>
              <a:lnTo>
                <a:pt x="0" y="945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D10F-9981-4B12-AFBD-E8315AA5F08A}">
      <dsp:nvSpPr>
        <dsp:cNvPr id="0" name=""/>
        <dsp:cNvSpPr/>
      </dsp:nvSpPr>
      <dsp:spPr>
        <a:xfrm>
          <a:off x="2257630" y="1112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83C4-AD76-4490-8F60-333AB03D5A2C}">
      <dsp:nvSpPr>
        <dsp:cNvPr id="0" name=""/>
        <dsp:cNvSpPr/>
      </dsp:nvSpPr>
      <dsp:spPr>
        <a:xfrm>
          <a:off x="2618692" y="34412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Sumber air limbah</a:t>
          </a:r>
          <a:endParaRPr lang="id-ID" sz="3900" kern="1200" dirty="0"/>
        </a:p>
      </dsp:txBody>
      <dsp:txXfrm>
        <a:off x="2679129" y="404559"/>
        <a:ext cx="3128685" cy="1942596"/>
      </dsp:txXfrm>
    </dsp:sp>
    <dsp:sp modelId="{36BA9EC0-ADE6-4C1B-92AB-0CA6F0AB251C}">
      <dsp:nvSpPr>
        <dsp:cNvPr id="0" name=""/>
        <dsp:cNvSpPr/>
      </dsp:nvSpPr>
      <dsp:spPr>
        <a:xfrm>
          <a:off x="271788" y="3009663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90546-8FF5-480B-B752-9B1F21042BF8}">
      <dsp:nvSpPr>
        <dsp:cNvPr id="0" name=""/>
        <dsp:cNvSpPr/>
      </dsp:nvSpPr>
      <dsp:spPr>
        <a:xfrm>
          <a:off x="632850" y="335267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Limbah rumah tangga</a:t>
          </a:r>
          <a:endParaRPr lang="id-ID" sz="3900" kern="1200" dirty="0"/>
        </a:p>
      </dsp:txBody>
      <dsp:txXfrm>
        <a:off x="693287" y="3413109"/>
        <a:ext cx="3128685" cy="1942596"/>
      </dsp:txXfrm>
    </dsp:sp>
    <dsp:sp modelId="{A6F8CFFD-0208-4CA6-8C45-EA503A815DAF}">
      <dsp:nvSpPr>
        <dsp:cNvPr id="0" name=""/>
        <dsp:cNvSpPr/>
      </dsp:nvSpPr>
      <dsp:spPr>
        <a:xfrm>
          <a:off x="4243472" y="3009663"/>
          <a:ext cx="3249559" cy="206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1744-DFBB-452B-8C71-69D1E3E2D93E}">
      <dsp:nvSpPr>
        <dsp:cNvPr id="0" name=""/>
        <dsp:cNvSpPr/>
      </dsp:nvSpPr>
      <dsp:spPr>
        <a:xfrm>
          <a:off x="4604534" y="3352672"/>
          <a:ext cx="3249559" cy="20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Limbah industri</a:t>
          </a:r>
          <a:endParaRPr lang="id-ID" sz="3900" kern="1200" dirty="0"/>
        </a:p>
      </dsp:txBody>
      <dsp:txXfrm>
        <a:off x="4664971" y="3413109"/>
        <a:ext cx="3128685" cy="1942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D451-1FAA-4531-AFD2-319105E1062B}">
      <dsp:nvSpPr>
        <dsp:cNvPr id="0" name=""/>
        <dsp:cNvSpPr/>
      </dsp:nvSpPr>
      <dsp:spPr>
        <a:xfrm>
          <a:off x="765430" y="0"/>
          <a:ext cx="8674882" cy="3168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8086-D7C5-4CA0-A2A6-CC4DB97CAF8D}">
      <dsp:nvSpPr>
        <dsp:cNvPr id="0" name=""/>
        <dsp:cNvSpPr/>
      </dsp:nvSpPr>
      <dsp:spPr>
        <a:xfrm>
          <a:off x="267850" y="950505"/>
          <a:ext cx="3061723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netralisasi</a:t>
          </a:r>
          <a:endParaRPr lang="id-ID" sz="3200" kern="1200" dirty="0"/>
        </a:p>
      </dsp:txBody>
      <dsp:txXfrm>
        <a:off x="329716" y="1012371"/>
        <a:ext cx="2937991" cy="1143608"/>
      </dsp:txXfrm>
    </dsp:sp>
    <dsp:sp modelId="{3F1DAE32-33BD-4010-99ED-2392BDEFE5E8}">
      <dsp:nvSpPr>
        <dsp:cNvPr id="0" name=""/>
        <dsp:cNvSpPr/>
      </dsp:nvSpPr>
      <dsp:spPr>
        <a:xfrm>
          <a:off x="3572010" y="950505"/>
          <a:ext cx="3061723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presipitasi</a:t>
          </a:r>
          <a:endParaRPr lang="id-ID" sz="3200" kern="1200" dirty="0"/>
        </a:p>
      </dsp:txBody>
      <dsp:txXfrm>
        <a:off x="3633876" y="1012371"/>
        <a:ext cx="2937991" cy="1143608"/>
      </dsp:txXfrm>
    </dsp:sp>
    <dsp:sp modelId="{587B02B3-3204-4DA2-B591-127232469D97}">
      <dsp:nvSpPr>
        <dsp:cNvPr id="0" name=""/>
        <dsp:cNvSpPr/>
      </dsp:nvSpPr>
      <dsp:spPr>
        <a:xfrm>
          <a:off x="6876169" y="950505"/>
          <a:ext cx="3061723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Koagulasi dan flokulasi</a:t>
          </a:r>
          <a:endParaRPr lang="id-ID" sz="3200" kern="1200" dirty="0"/>
        </a:p>
      </dsp:txBody>
      <dsp:txXfrm>
        <a:off x="6938035" y="1012371"/>
        <a:ext cx="2937991" cy="1143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D17F1-FA18-4311-ACBC-8F0FFCEA06FD}">
      <dsp:nvSpPr>
        <dsp:cNvPr id="0" name=""/>
        <dsp:cNvSpPr/>
      </dsp:nvSpPr>
      <dsp:spPr>
        <a:xfrm>
          <a:off x="3229214" y="780942"/>
          <a:ext cx="5206867" cy="520686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4DBDB-718A-4271-9298-0754D2750720}">
      <dsp:nvSpPr>
        <dsp:cNvPr id="0" name=""/>
        <dsp:cNvSpPr/>
      </dsp:nvSpPr>
      <dsp:spPr>
        <a:xfrm>
          <a:off x="3229214" y="780942"/>
          <a:ext cx="5206867" cy="520686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F1FC8-A5F5-4CBC-88E5-F788DE1B0577}">
      <dsp:nvSpPr>
        <dsp:cNvPr id="0" name=""/>
        <dsp:cNvSpPr/>
      </dsp:nvSpPr>
      <dsp:spPr>
        <a:xfrm>
          <a:off x="3229214" y="780942"/>
          <a:ext cx="5206867" cy="520686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A707-9513-40FA-B369-2CA4E7092A3E}">
      <dsp:nvSpPr>
        <dsp:cNvPr id="0" name=""/>
        <dsp:cNvSpPr/>
      </dsp:nvSpPr>
      <dsp:spPr>
        <a:xfrm>
          <a:off x="3229214" y="780942"/>
          <a:ext cx="5206867" cy="520686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60EC3-B776-4F78-889F-A706139738B6}">
      <dsp:nvSpPr>
        <dsp:cNvPr id="0" name=""/>
        <dsp:cNvSpPr/>
      </dsp:nvSpPr>
      <dsp:spPr>
        <a:xfrm>
          <a:off x="4608526" y="2160254"/>
          <a:ext cx="2397992" cy="2397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Aspek yg mempengaruhi pengelolaan air limbah</a:t>
          </a:r>
          <a:endParaRPr lang="id-ID" sz="2000" kern="1200" dirty="0"/>
        </a:p>
      </dsp:txBody>
      <dsp:txXfrm>
        <a:off x="4959704" y="2511432"/>
        <a:ext cx="1695636" cy="1695636"/>
      </dsp:txXfrm>
    </dsp:sp>
    <dsp:sp modelId="{C4ACC200-6608-4E77-8FDD-0434B32CE5FB}">
      <dsp:nvSpPr>
        <dsp:cNvPr id="0" name=""/>
        <dsp:cNvSpPr/>
      </dsp:nvSpPr>
      <dsp:spPr>
        <a:xfrm>
          <a:off x="4993350" y="2074"/>
          <a:ext cx="1678595" cy="1678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demografi</a:t>
          </a:r>
          <a:endParaRPr lang="id-ID" sz="2400" kern="1200" dirty="0"/>
        </a:p>
      </dsp:txBody>
      <dsp:txXfrm>
        <a:off x="5239175" y="247899"/>
        <a:ext cx="1186945" cy="1186945"/>
      </dsp:txXfrm>
    </dsp:sp>
    <dsp:sp modelId="{EAA6FF31-C0C7-4A8D-9168-C86DC9C572DC}">
      <dsp:nvSpPr>
        <dsp:cNvPr id="0" name=""/>
        <dsp:cNvSpPr/>
      </dsp:nvSpPr>
      <dsp:spPr>
        <a:xfrm>
          <a:off x="7536354" y="2545078"/>
          <a:ext cx="1678595" cy="1678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ekonomi</a:t>
          </a:r>
          <a:endParaRPr lang="id-ID" sz="2400" kern="1200" dirty="0"/>
        </a:p>
      </dsp:txBody>
      <dsp:txXfrm>
        <a:off x="7782179" y="2790903"/>
        <a:ext cx="1186945" cy="1186945"/>
      </dsp:txXfrm>
    </dsp:sp>
    <dsp:sp modelId="{2AF2ED76-063B-4DEF-B14E-97FE2804AD1B}">
      <dsp:nvSpPr>
        <dsp:cNvPr id="0" name=""/>
        <dsp:cNvSpPr/>
      </dsp:nvSpPr>
      <dsp:spPr>
        <a:xfrm>
          <a:off x="4993350" y="5088082"/>
          <a:ext cx="1678595" cy="1678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sosial</a:t>
          </a:r>
          <a:endParaRPr lang="id-ID" sz="2400" kern="1200" dirty="0"/>
        </a:p>
      </dsp:txBody>
      <dsp:txXfrm>
        <a:off x="5239175" y="5333907"/>
        <a:ext cx="1186945" cy="1186945"/>
      </dsp:txXfrm>
    </dsp:sp>
    <dsp:sp modelId="{82114FBD-25AB-4DA3-B649-A6B1E0EE4530}">
      <dsp:nvSpPr>
        <dsp:cNvPr id="0" name=""/>
        <dsp:cNvSpPr/>
      </dsp:nvSpPr>
      <dsp:spPr>
        <a:xfrm>
          <a:off x="2450346" y="2545078"/>
          <a:ext cx="1678595" cy="1678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Lingkunga</a:t>
          </a:r>
          <a:r>
            <a:rPr lang="id-ID" sz="1400" kern="1200" dirty="0" smtClean="0"/>
            <a:t>n </a:t>
          </a:r>
          <a:endParaRPr lang="id-ID" sz="1400" kern="1200" dirty="0"/>
        </a:p>
      </dsp:txBody>
      <dsp:txXfrm>
        <a:off x="2696171" y="2790903"/>
        <a:ext cx="1186945" cy="118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6975-C014-42E5-BFA6-B8D5FDD3B81F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167E-EA96-4147-81DE-549160052C22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9" y="0"/>
            <a:ext cx="1220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0" y="-12180"/>
            <a:ext cx="282892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1" y="8198"/>
            <a:ext cx="2524124" cy="172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925" y="-12179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-12180"/>
            <a:ext cx="2038350" cy="17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2181"/>
            <a:ext cx="2184400" cy="1743075"/>
          </a:xfrm>
          <a:prstGeom prst="rect">
            <a:avLst/>
          </a:prstGeom>
        </p:spPr>
      </p:pic>
      <p:pic>
        <p:nvPicPr>
          <p:cNvPr id="11" name="Picture 2" descr="C:\Users\arsil\Desktop\Smartcreat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8198"/>
            <a:ext cx="12188825" cy="68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147784" y="3356992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Air Limbah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9144000" cy="1144556"/>
          </a:xfrm>
        </p:spPr>
        <p:txBody>
          <a:bodyPr/>
          <a:lstStyle/>
          <a:p>
            <a:pPr algn="ctr"/>
            <a:r>
              <a:rPr lang="id-ID" dirty="0" smtClean="0"/>
              <a:t>3 teknik dasar pengolahan limbah cair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49796" y="2073622"/>
            <a:ext cx="781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id-ID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id-ID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Pengolahan secara fisika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796" y="3014730"/>
            <a:ext cx="7930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Pengolahan secara kimia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796" y="3973636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Pengolahan secara biologi</a:t>
            </a:r>
            <a:endParaRPr lang="en-U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8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4000" cy="1144556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1. Pengolahan secara Fisika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772816"/>
            <a:ext cx="9144000" cy="115212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Tekniknya adalah pengolahan/ pengolahan dengan cara filtrasi atau sedimentasi 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2924944"/>
            <a:ext cx="3223032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940" y="53732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Water screening</a:t>
            </a:r>
            <a:endParaRPr lang="id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52" y="2792509"/>
            <a:ext cx="4104456" cy="2497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0203" y="5642813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Grease trap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537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9144000" cy="1144556"/>
          </a:xfrm>
        </p:spPr>
        <p:txBody>
          <a:bodyPr/>
          <a:lstStyle/>
          <a:p>
            <a:r>
              <a:rPr lang="id-ID" dirty="0" smtClean="0">
                <a:solidFill>
                  <a:schemeClr val="accent3"/>
                </a:solidFill>
              </a:rPr>
              <a:t>2. Pengolahan secara kimia</a:t>
            </a:r>
            <a:endParaRPr lang="id-ID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844824"/>
            <a:ext cx="9144000" cy="1152128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Prinsipnya PENAMBAHAN BAHAN KIMIA, untuk MENGENDAPKAN/ MEMISAHKAN/ MENGHILANGKAN zat-zat PENGOTOR dalam Limbah Cair tersebut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712971"/>
              </p:ext>
            </p:extLst>
          </p:nvPr>
        </p:nvGraphicFramePr>
        <p:xfrm>
          <a:off x="684146" y="3140968"/>
          <a:ext cx="102057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0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16632"/>
            <a:ext cx="9144000" cy="1144556"/>
          </a:xfrm>
        </p:spPr>
        <p:txBody>
          <a:bodyPr/>
          <a:lstStyle/>
          <a:p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3. Pengolahan secara biologi 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66" y="1844824"/>
            <a:ext cx="9144000" cy="936104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Prinsipnya menggunakan biota hidup atau mikroba untuk menguraikan zat-zat pencemar di dalam air limbah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068960"/>
            <a:ext cx="3312368" cy="215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20" y="532978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Enceng gondok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2" y="2948357"/>
            <a:ext cx="3672408" cy="2750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8468" y="5881774"/>
            <a:ext cx="43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Pengolahan limbah dengan mikroorganisme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5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92692"/>
              </p:ext>
            </p:extLst>
          </p:nvPr>
        </p:nvGraphicFramePr>
        <p:xfrm>
          <a:off x="189756" y="89248"/>
          <a:ext cx="11665296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57" y="-171400"/>
            <a:ext cx="9144000" cy="1144556"/>
          </a:xfrm>
        </p:spPr>
        <p:txBody>
          <a:bodyPr/>
          <a:lstStyle/>
          <a:p>
            <a:r>
              <a:rPr lang="id-ID" dirty="0" smtClean="0"/>
              <a:t>Definisi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212106"/>
              </p:ext>
            </p:extLst>
          </p:nvPr>
        </p:nvGraphicFramePr>
        <p:xfrm>
          <a:off x="333772" y="1203282"/>
          <a:ext cx="10873208" cy="566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904736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7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7" y="1772816"/>
            <a:ext cx="11887480" cy="48965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22004" y="260648"/>
            <a:ext cx="65527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/>
              <a:t>Komposisi air limbah 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096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60648"/>
            <a:ext cx="9144000" cy="1144556"/>
          </a:xfrm>
        </p:spPr>
        <p:txBody>
          <a:bodyPr/>
          <a:lstStyle/>
          <a:p>
            <a:r>
              <a:rPr lang="id-ID" dirty="0" smtClean="0"/>
              <a:t>Parameter dalam air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1916832"/>
            <a:ext cx="10369152" cy="4680520"/>
          </a:xfrm>
        </p:spPr>
        <p:txBody>
          <a:bodyPr>
            <a:normAutofit/>
          </a:bodyPr>
          <a:lstStyle/>
          <a:p>
            <a:r>
              <a:rPr lang="id-ID" b="1" dirty="0" smtClean="0"/>
              <a:t>BOD</a:t>
            </a:r>
          </a:p>
          <a:p>
            <a:r>
              <a:rPr lang="id-ID" b="1" dirty="0" smtClean="0"/>
              <a:t>COD</a:t>
            </a:r>
          </a:p>
          <a:p>
            <a:r>
              <a:rPr lang="id-ID" b="1" dirty="0" smtClean="0"/>
              <a:t>DO</a:t>
            </a:r>
          </a:p>
          <a:p>
            <a:r>
              <a:rPr lang="id-ID" b="1" dirty="0" smtClean="0"/>
              <a:t>Kesadahan</a:t>
            </a:r>
          </a:p>
          <a:p>
            <a:r>
              <a:rPr lang="id-ID" b="1" dirty="0" smtClean="0"/>
              <a:t>Settleable Solid</a:t>
            </a:r>
          </a:p>
          <a:p>
            <a:r>
              <a:rPr lang="id-ID" b="1" dirty="0" smtClean="0"/>
              <a:t>TSS</a:t>
            </a:r>
          </a:p>
          <a:p>
            <a:r>
              <a:rPr lang="id-ID" b="1" dirty="0" smtClean="0"/>
              <a:t>Kekeruhan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510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0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Baku mutu limbah cair kawasan industri</a:t>
            </a:r>
            <a:br>
              <a:rPr lang="id-ID" dirty="0" smtClean="0"/>
            </a:br>
            <a:r>
              <a:rPr lang="id-ID" dirty="0" smtClean="0"/>
              <a:t>permen Lh  No. 3 tahun 2010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92017"/>
              </p:ext>
            </p:extLst>
          </p:nvPr>
        </p:nvGraphicFramePr>
        <p:xfrm>
          <a:off x="609600" y="1600200"/>
          <a:ext cx="10969626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56542"/>
                <a:gridCol w="3656542"/>
                <a:gridCol w="365654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parameter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satuan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Kadar maksimum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pH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-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6-9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TSS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BOD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COD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Amonia (NH3-N)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Minyak dan Lemak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Mg/L</a:t>
                      </a:r>
                      <a:endParaRPr lang="id-ID" dirty="0"/>
                    </a:p>
                  </a:txBody>
                  <a:tcPr marL="109696" marR="1096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 marL="109696" marR="1096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Kuantitas air limbah maksimum</a:t>
                      </a:r>
                      <a:endParaRPr lang="id-ID" dirty="0"/>
                    </a:p>
                  </a:txBody>
                  <a:tcPr marL="109696" marR="109696"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0,8 L perdetik per Ha</a:t>
                      </a:r>
                      <a:r>
                        <a:rPr lang="id-ID" baseline="0" dirty="0" smtClean="0"/>
                        <a:t> Lahan Kawasan terpakai</a:t>
                      </a:r>
                      <a:endParaRPr lang="id-ID" dirty="0"/>
                    </a:p>
                  </a:txBody>
                  <a:tcPr marL="109696" marR="109696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844824"/>
            <a:ext cx="9144000" cy="4267200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56" y="188640"/>
            <a:ext cx="9144000" cy="1144556"/>
          </a:xfrm>
        </p:spPr>
        <p:txBody>
          <a:bodyPr/>
          <a:lstStyle/>
          <a:p>
            <a:r>
              <a:rPr lang="id-ID" dirty="0" smtClean="0"/>
              <a:t>Mengapa harus diolah ??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21804" y="234888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Agar tidak mencemari lingkungan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76" y="1556792"/>
            <a:ext cx="3761560" cy="1934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3491652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212" y="410722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Terbatsnya sumber air bersih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4849888"/>
            <a:ext cx="1905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8941" y="5665517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Peraturan pemerintah </a:t>
            </a:r>
            <a:endParaRPr lang="id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07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26408"/>
            <a:ext cx="9144000" cy="1144556"/>
          </a:xfrm>
        </p:spPr>
        <p:txBody>
          <a:bodyPr/>
          <a:lstStyle/>
          <a:p>
            <a:pPr algn="ctr"/>
            <a:r>
              <a:rPr lang="id-ID" dirty="0" smtClean="0"/>
              <a:t>Bahaya Limbah Cair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9" y="1199165"/>
            <a:ext cx="3686911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260" y="2132856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kesehatan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Penurunan kualitas lingkungan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terhadap keindahan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Gangguan terhadap kerusakan benda </a:t>
            </a:r>
            <a:endParaRPr lang="id-ID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8" y="3876730"/>
            <a:ext cx="3877912" cy="29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0</TotalTime>
  <Words>294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esa unggul</vt:lpstr>
      <vt:lpstr>PowerPoint Presentation</vt:lpstr>
      <vt:lpstr>Definisi </vt:lpstr>
      <vt:lpstr>PowerPoint Presentation</vt:lpstr>
      <vt:lpstr>PowerPoint Presentation</vt:lpstr>
      <vt:lpstr>Parameter dalam air limbah</vt:lpstr>
      <vt:lpstr>Baku mutu limbah cair kawasan industri permen Lh  No. 3 tahun 2010 </vt:lpstr>
      <vt:lpstr>PowerPoint Presentation</vt:lpstr>
      <vt:lpstr>Mengapa harus diolah ??</vt:lpstr>
      <vt:lpstr>Bahaya Limbah Cair </vt:lpstr>
      <vt:lpstr>3 teknik dasar pengolahan limbah cair </vt:lpstr>
      <vt:lpstr>1. Pengolahan secara Fisika</vt:lpstr>
      <vt:lpstr>2. Pengolahan secara kimia</vt:lpstr>
      <vt:lpstr>3. Pengolahan secara biologi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2015-12-14T04:18:18Z</dcterms:created>
  <dcterms:modified xsi:type="dcterms:W3CDTF">2017-09-04T15:47:32Z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