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6"/>
  </p:handoutMasterIdLst>
  <p:sldIdLst>
    <p:sldId id="297" r:id="rId2"/>
    <p:sldId id="256" r:id="rId3"/>
    <p:sldId id="257" r:id="rId4"/>
    <p:sldId id="259" r:id="rId5"/>
    <p:sldId id="258" r:id="rId6"/>
    <p:sldId id="260" r:id="rId7"/>
    <p:sldId id="278" r:id="rId8"/>
    <p:sldId id="261" r:id="rId9"/>
    <p:sldId id="262" r:id="rId10"/>
    <p:sldId id="296" r:id="rId11"/>
    <p:sldId id="265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139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1483-C5E6-4FCB-913C-5EEB2F726943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2BE56-4EAD-47ED-B94A-345CB9D96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2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7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C625-FCC7-457A-9E83-74079B88700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4BBF-ED9D-4D0A-A736-2C22321BA7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0" y="0"/>
            <a:ext cx="9157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685800"/>
            <a:ext cx="9144000" cy="598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5425" y="3573016"/>
            <a:ext cx="6378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Hygiene dan Sanitasi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id-ID" sz="2000" b="1" dirty="0">
                <a:solidFill>
                  <a:schemeClr val="bg1"/>
                </a:solidFill>
              </a:rPr>
              <a:t>ayla Kamilia Fithri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Kesehatan Masyarakat </a:t>
            </a: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Fakultas Kesehatan Masyarakat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8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Jadi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hal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sanitasi</a:t>
            </a:r>
            <a:r>
              <a:rPr lang="en-US" sz="4000" dirty="0" smtClean="0"/>
              <a:t> </a:t>
            </a:r>
            <a:r>
              <a:rPr lang="en-US" sz="4000" dirty="0" err="1" smtClean="0"/>
              <a:t>ditujukan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lingkungannya</a:t>
            </a:r>
            <a:r>
              <a:rPr lang="en-US" sz="4000" dirty="0" smtClean="0"/>
              <a:t>, </a:t>
            </a:r>
            <a:r>
              <a:rPr lang="en-US" sz="4000" dirty="0" err="1" smtClean="0"/>
              <a:t>sedangkan</a:t>
            </a:r>
            <a:r>
              <a:rPr lang="en-US" sz="4000" dirty="0" smtClean="0"/>
              <a:t> hygiene </a:t>
            </a:r>
            <a:r>
              <a:rPr lang="en-US" sz="4000" dirty="0" err="1" smtClean="0"/>
              <a:t>ditujukan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orangnya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429684" cy="928694"/>
          </a:xfrm>
        </p:spPr>
        <p:txBody>
          <a:bodyPr/>
          <a:lstStyle/>
          <a:p>
            <a:r>
              <a:rPr lang="en-US" dirty="0" smtClean="0"/>
              <a:t>MANFAAT PENTINGNYA SANITASI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4572000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Mencegah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</a:t>
            </a:r>
            <a:r>
              <a:rPr lang="en-US" sz="3600" dirty="0" err="1" smtClean="0"/>
              <a:t>menular</a:t>
            </a: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Mencegah</a:t>
            </a:r>
            <a:r>
              <a:rPr lang="en-US" sz="3600" dirty="0" smtClean="0"/>
              <a:t> </a:t>
            </a:r>
            <a:r>
              <a:rPr lang="en-US" sz="3600" dirty="0" err="1" smtClean="0"/>
              <a:t>kecelakaan</a:t>
            </a: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Mencegah</a:t>
            </a:r>
            <a:r>
              <a:rPr lang="en-US" sz="3600" dirty="0" smtClean="0"/>
              <a:t> </a:t>
            </a:r>
            <a:r>
              <a:rPr lang="en-US" sz="3600" dirty="0" err="1" smtClean="0"/>
              <a:t>timbulnya</a:t>
            </a:r>
            <a:r>
              <a:rPr lang="en-US" sz="3600" dirty="0" smtClean="0"/>
              <a:t> </a:t>
            </a:r>
            <a:r>
              <a:rPr lang="en-US" sz="3600" dirty="0" err="1" smtClean="0"/>
              <a:t>bau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sedap</a:t>
            </a: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Menghindari</a:t>
            </a:r>
            <a:r>
              <a:rPr lang="en-US" sz="3600" dirty="0" smtClean="0"/>
              <a:t> </a:t>
            </a:r>
            <a:r>
              <a:rPr lang="en-US" sz="3600" dirty="0" err="1" smtClean="0"/>
              <a:t>pencemaran</a:t>
            </a: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Mengurangi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(</a:t>
            </a:r>
            <a:r>
              <a:rPr lang="en-US" sz="3600" dirty="0" err="1" smtClean="0"/>
              <a:t>presentasi</a:t>
            </a:r>
            <a:r>
              <a:rPr lang="en-US" sz="3600" dirty="0" smtClean="0"/>
              <a:t>) </a:t>
            </a:r>
            <a:r>
              <a:rPr lang="en-US" sz="3600" dirty="0" err="1" smtClean="0"/>
              <a:t>sakit</a:t>
            </a: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bersih</a:t>
            </a:r>
            <a:r>
              <a:rPr lang="en-US" sz="3600" dirty="0" smtClean="0"/>
              <a:t>, </a:t>
            </a:r>
            <a:r>
              <a:rPr lang="en-US" sz="3600" dirty="0" err="1" smtClean="0"/>
              <a:t>sehat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nyaman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SANITASI &amp;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diadakannya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 hygiene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sanitasi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mencegah</a:t>
            </a:r>
            <a:r>
              <a:rPr lang="en-US" sz="4000" dirty="0" smtClean="0"/>
              <a:t> </a:t>
            </a:r>
            <a:r>
              <a:rPr lang="en-US" sz="4000" dirty="0" err="1" smtClean="0"/>
              <a:t>timbulnya</a:t>
            </a:r>
            <a:r>
              <a:rPr lang="en-US" sz="40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keracunan</a:t>
            </a:r>
            <a:r>
              <a:rPr lang="en-US" sz="4000" dirty="0" smtClean="0"/>
              <a:t>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mengganggu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lain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akibat</a:t>
            </a:r>
            <a:r>
              <a:rPr lang="en-US" sz="4000" dirty="0" smtClean="0"/>
              <a:t> </a:t>
            </a:r>
            <a:r>
              <a:rPr lang="en-US" sz="4000" dirty="0" err="1" smtClean="0"/>
              <a:t>adanya</a:t>
            </a:r>
            <a:r>
              <a:rPr lang="en-US" sz="4000" dirty="0" smtClean="0"/>
              <a:t> </a:t>
            </a:r>
            <a:r>
              <a:rPr lang="en-US" sz="4000" dirty="0" err="1" smtClean="0"/>
              <a:t>interaksi</a:t>
            </a:r>
            <a:r>
              <a:rPr lang="en-US" sz="4000" dirty="0" smtClean="0"/>
              <a:t> </a:t>
            </a:r>
            <a:r>
              <a:rPr lang="en-US" sz="4000" dirty="0" err="1" smtClean="0"/>
              <a:t>faktor-faktor</a:t>
            </a:r>
            <a:r>
              <a:rPr lang="en-US" sz="4000" dirty="0" smtClean="0"/>
              <a:t> </a:t>
            </a:r>
            <a:r>
              <a:rPr lang="en-US" sz="4000" dirty="0" err="1" smtClean="0"/>
              <a:t>lingkungan</a:t>
            </a:r>
            <a:r>
              <a:rPr lang="en-US" sz="4000" dirty="0" smtClean="0"/>
              <a:t> </a:t>
            </a:r>
            <a:r>
              <a:rPr lang="en-US" sz="4000" dirty="0" err="1" smtClean="0"/>
              <a:t>hidup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285884"/>
          </a:xfrm>
        </p:spPr>
        <p:txBody>
          <a:bodyPr/>
          <a:lstStyle/>
          <a:p>
            <a:r>
              <a:rPr lang="en-US" dirty="0" smtClean="0"/>
              <a:t>RUANG LINGKUP SANITASI &amp;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00240"/>
            <a:ext cx="821537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Pengadaaan</a:t>
            </a:r>
            <a:r>
              <a:rPr lang="en-US" sz="3600" dirty="0" smtClean="0"/>
              <a:t> air </a:t>
            </a:r>
            <a:r>
              <a:rPr lang="en-US" sz="3600" dirty="0" err="1" smtClean="0"/>
              <a:t>bersih</a:t>
            </a:r>
            <a:r>
              <a:rPr lang="en-US" sz="3600" dirty="0" smtClean="0"/>
              <a:t> (water supply)</a:t>
            </a:r>
          </a:p>
          <a:p>
            <a:pPr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Pembuangan</a:t>
            </a:r>
            <a:r>
              <a:rPr lang="en-US" sz="3600" dirty="0" smtClean="0"/>
              <a:t> air </a:t>
            </a:r>
            <a:r>
              <a:rPr lang="en-US" sz="3600" dirty="0" err="1" smtClean="0"/>
              <a:t>kotor</a:t>
            </a:r>
            <a:r>
              <a:rPr lang="en-US" sz="3600" dirty="0" smtClean="0"/>
              <a:t> (sewage disposal)</a:t>
            </a:r>
          </a:p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Pembuangan</a:t>
            </a:r>
            <a:r>
              <a:rPr lang="en-US" sz="3600" dirty="0" smtClean="0"/>
              <a:t> </a:t>
            </a:r>
            <a:r>
              <a:rPr lang="en-US" sz="3600" dirty="0" err="1" smtClean="0"/>
              <a:t>sampah</a:t>
            </a:r>
            <a:r>
              <a:rPr lang="en-US" sz="3600" dirty="0" smtClean="0"/>
              <a:t> (refuse disposal)</a:t>
            </a:r>
          </a:p>
          <a:p>
            <a:pPr>
              <a:buNone/>
            </a:pPr>
            <a:r>
              <a:rPr lang="en-US" sz="3600" dirty="0" smtClean="0"/>
              <a:t>4. Hygiene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 (food hygiene)</a:t>
            </a:r>
          </a:p>
          <a:p>
            <a:pPr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Sanitasi</a:t>
            </a:r>
            <a:r>
              <a:rPr lang="en-US" sz="3600" dirty="0" smtClean="0"/>
              <a:t> </a:t>
            </a:r>
            <a:r>
              <a:rPr lang="en-US" sz="3600" dirty="0" err="1" smtClean="0"/>
              <a:t>perumahan</a:t>
            </a:r>
            <a:r>
              <a:rPr lang="en-US" sz="3600" dirty="0" smtClean="0"/>
              <a:t> (housing sanitation)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14298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6. </a:t>
            </a:r>
            <a:r>
              <a:rPr lang="en-US" sz="3600" dirty="0" err="1" smtClean="0"/>
              <a:t>Sanitasi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</a:t>
            </a:r>
            <a:r>
              <a:rPr lang="en-US" sz="3600" dirty="0" smtClean="0"/>
              <a:t> (industrial  sanitation)</a:t>
            </a:r>
          </a:p>
          <a:p>
            <a:pPr>
              <a:buNone/>
            </a:pPr>
            <a:r>
              <a:rPr lang="en-US" sz="3600" dirty="0" smtClean="0"/>
              <a:t>7. </a:t>
            </a:r>
            <a:r>
              <a:rPr lang="en-US" sz="3600" dirty="0" err="1" smtClean="0"/>
              <a:t>Sanitasi</a:t>
            </a:r>
            <a:r>
              <a:rPr lang="en-US" sz="3600" dirty="0" smtClean="0"/>
              <a:t> </a:t>
            </a:r>
            <a:r>
              <a:rPr lang="en-US" sz="3600" dirty="0" err="1" smtClean="0"/>
              <a:t>tempat-tempat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r>
              <a:rPr lang="en-US" sz="3600" dirty="0" smtClean="0"/>
              <a:t> (public places sanitation)</a:t>
            </a:r>
          </a:p>
          <a:p>
            <a:pPr>
              <a:buNone/>
            </a:pPr>
            <a:r>
              <a:rPr lang="en-US" sz="3600" dirty="0" smtClean="0"/>
              <a:t>8. </a:t>
            </a:r>
            <a:r>
              <a:rPr lang="en-US" sz="3600" dirty="0" err="1" smtClean="0"/>
              <a:t>Pemberantasan</a:t>
            </a:r>
            <a:r>
              <a:rPr lang="en-US" sz="3600" dirty="0" smtClean="0"/>
              <a:t> </a:t>
            </a:r>
            <a:r>
              <a:rPr lang="en-US" sz="3600" dirty="0" err="1" smtClean="0"/>
              <a:t>serangga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tikus</a:t>
            </a:r>
            <a:r>
              <a:rPr lang="en-US" sz="3600" dirty="0" smtClean="0"/>
              <a:t> (insect and rodent control)</a:t>
            </a:r>
          </a:p>
          <a:p>
            <a:pPr>
              <a:buNone/>
            </a:pPr>
            <a:r>
              <a:rPr lang="en-US" sz="3600" dirty="0" smtClean="0"/>
              <a:t>9. </a:t>
            </a:r>
            <a:r>
              <a:rPr lang="en-US" sz="3600" dirty="0" err="1" smtClean="0"/>
              <a:t>Pengendalian</a:t>
            </a:r>
            <a:r>
              <a:rPr lang="en-US" sz="3600" dirty="0" smtClean="0"/>
              <a:t> </a:t>
            </a:r>
            <a:r>
              <a:rPr lang="en-US" sz="3600" dirty="0" err="1" smtClean="0"/>
              <a:t>bising</a:t>
            </a:r>
            <a:r>
              <a:rPr lang="en-US" sz="3600" dirty="0" smtClean="0"/>
              <a:t> (noising)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215370" cy="4429156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HYGIENE </a:t>
            </a:r>
            <a:br>
              <a:rPr lang="en-US" sz="8000" b="1" dirty="0" smtClean="0"/>
            </a:br>
            <a:r>
              <a:rPr lang="en-US" sz="8000" b="1" dirty="0" smtClean="0"/>
              <a:t>	 		 &amp; </a:t>
            </a:r>
            <a:br>
              <a:rPr lang="en-US" sz="8000" b="1" dirty="0" smtClean="0"/>
            </a:br>
            <a:r>
              <a:rPr lang="en-US" sz="8000" b="1" dirty="0" smtClean="0"/>
              <a:t>			</a:t>
            </a:r>
            <a:r>
              <a:rPr lang="en-US" sz="8000" dirty="0" smtClean="0"/>
              <a:t> </a:t>
            </a:r>
            <a:r>
              <a:rPr lang="en-US" sz="8000" b="1" dirty="0" smtClean="0"/>
              <a:t>SANITASI</a:t>
            </a:r>
            <a:endParaRPr lang="en-US" sz="8000" b="1" dirty="0"/>
          </a:p>
        </p:txBody>
      </p:sp>
      <p:pic>
        <p:nvPicPr>
          <p:cNvPr id="3" name="Picture 2" descr="C:\Documents and Settings\M. Rasip\My Documents\Bluetooth Exchange Folder\2800408_c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643182"/>
            <a:ext cx="2613018" cy="3701159"/>
          </a:xfrm>
          <a:prstGeom prst="rect">
            <a:avLst/>
          </a:prstGeom>
          <a:noFill/>
        </p:spPr>
      </p:pic>
      <p:pic>
        <p:nvPicPr>
          <p:cNvPr id="4" name="Picture 3" descr="C:\Documents and Settings\M. Rasip\My Documents\Bluetooth Exchange Folder\5215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857760"/>
            <a:ext cx="1467448" cy="1493730"/>
          </a:xfrm>
          <a:prstGeom prst="rect">
            <a:avLst/>
          </a:prstGeom>
          <a:noFill/>
        </p:spPr>
      </p:pic>
      <p:pic>
        <p:nvPicPr>
          <p:cNvPr id="5" name="Picture 3" descr="C:\Documents and Settings\M. Rasip\My Documents\Bluetooth Exchange Folder\5215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857760"/>
            <a:ext cx="1467448" cy="1493730"/>
          </a:xfrm>
          <a:prstGeom prst="rect">
            <a:avLst/>
          </a:prstGeom>
          <a:noFill/>
        </p:spPr>
      </p:pic>
      <p:pic>
        <p:nvPicPr>
          <p:cNvPr id="6" name="Picture 3" descr="C:\Documents and Settings\M. Rasip\My Documents\Bluetooth Exchange Folder\5215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857760"/>
            <a:ext cx="1467448" cy="1493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914400"/>
          </a:xfrm>
        </p:spPr>
        <p:txBody>
          <a:bodyPr/>
          <a:lstStyle/>
          <a:p>
            <a:r>
              <a:rPr lang="en-US" sz="5400" dirty="0" smtClean="0"/>
              <a:t>DEFINISI HYGIENE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857364"/>
            <a:ext cx="77724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Kata</a:t>
            </a:r>
            <a:r>
              <a:rPr lang="en-US" sz="3600" dirty="0" smtClean="0"/>
              <a:t> “hygiene” </a:t>
            </a:r>
            <a:r>
              <a:rPr lang="en-US" sz="3600" dirty="0" err="1" smtClean="0"/>
              <a:t>berasal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Yunani</a:t>
            </a:r>
            <a:r>
              <a:rPr lang="en-US" sz="3600" dirty="0" smtClean="0"/>
              <a:t> yang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membentuk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menjaga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(</a:t>
            </a:r>
            <a:r>
              <a:rPr lang="en-US" sz="3600" dirty="0" err="1" smtClean="0"/>
              <a:t>Streeth</a:t>
            </a:r>
            <a:r>
              <a:rPr lang="en-US" sz="3600" dirty="0" smtClean="0"/>
              <a:t>, J.A. and </a:t>
            </a:r>
            <a:r>
              <a:rPr lang="en-US" sz="3600" dirty="0" err="1" smtClean="0"/>
              <a:t>Southgate,H.A</a:t>
            </a:r>
            <a:r>
              <a:rPr lang="en-US" sz="3600" dirty="0" smtClean="0"/>
              <a:t>, 1986).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sejarah</a:t>
            </a:r>
            <a:r>
              <a:rPr lang="en-US" sz="3600" dirty="0" smtClean="0"/>
              <a:t> </a:t>
            </a:r>
            <a:r>
              <a:rPr lang="en-US" sz="3600" dirty="0" err="1" smtClean="0"/>
              <a:t>Yunani</a:t>
            </a:r>
            <a:r>
              <a:rPr lang="en-US" sz="3600" dirty="0" smtClean="0"/>
              <a:t>, Hygiene </a:t>
            </a:r>
            <a:r>
              <a:rPr lang="en-US" sz="3600" dirty="0" err="1" smtClean="0"/>
              <a:t>berasal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Dewi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Hygea</a:t>
            </a:r>
            <a:r>
              <a:rPr lang="en-US" sz="3600" dirty="0" smtClean="0"/>
              <a:t> (</a:t>
            </a:r>
            <a:r>
              <a:rPr lang="en-US" sz="3600" dirty="0" err="1" smtClean="0"/>
              <a:t>Dewi</a:t>
            </a:r>
            <a:r>
              <a:rPr lang="en-US" sz="3600" dirty="0" smtClean="0"/>
              <a:t> </a:t>
            </a:r>
            <a:r>
              <a:rPr lang="en-US" sz="3600" dirty="0" err="1" smtClean="0"/>
              <a:t>pencegah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).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85728"/>
            <a:ext cx="8143932" cy="6212708"/>
          </a:xfrm>
        </p:spPr>
        <p:txBody>
          <a:bodyPr>
            <a:noAutofit/>
          </a:bodyPr>
          <a:lstStyle/>
          <a:p>
            <a:pPr marL="88900" indent="-20638">
              <a:buNone/>
            </a:pPr>
            <a:r>
              <a:rPr lang="en-US" sz="3400" dirty="0" err="1" smtClean="0"/>
              <a:t>Arti</a:t>
            </a:r>
            <a:r>
              <a:rPr lang="en-US" sz="3400" dirty="0" smtClean="0"/>
              <a:t> lain </a:t>
            </a:r>
            <a:r>
              <a:rPr lang="en-US" sz="3400" dirty="0" err="1" smtClean="0"/>
              <a:t>dari</a:t>
            </a:r>
            <a:r>
              <a:rPr lang="en-US" sz="3400" dirty="0" smtClean="0"/>
              <a:t> Hygiene </a:t>
            </a:r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beberapa</a:t>
            </a:r>
            <a:r>
              <a:rPr lang="en-US" sz="3400" dirty="0" smtClean="0"/>
              <a:t> yang </a:t>
            </a:r>
            <a:r>
              <a:rPr lang="en-US" sz="3400" dirty="0" err="1" smtClean="0"/>
              <a:t>intinya</a:t>
            </a:r>
            <a:r>
              <a:rPr lang="en-US" sz="3400" dirty="0" smtClean="0"/>
              <a:t>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yaitu</a:t>
            </a:r>
            <a:r>
              <a:rPr lang="en-US" sz="3400" dirty="0" smtClean="0"/>
              <a:t>: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3400" dirty="0" smtClean="0"/>
              <a:t>1. </a:t>
            </a:r>
            <a:r>
              <a:rPr lang="en-US" sz="3400" dirty="0" err="1" smtClean="0"/>
              <a:t>Ilmu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mengajarkan</a:t>
            </a:r>
            <a:r>
              <a:rPr lang="en-US" sz="3400" dirty="0" smtClean="0"/>
              <a:t> </a:t>
            </a:r>
            <a:r>
              <a:rPr lang="en-US" sz="3400" dirty="0" err="1" smtClean="0"/>
              <a:t>cara-cara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mempertahankan</a:t>
            </a:r>
            <a:r>
              <a:rPr lang="en-US" sz="3400" dirty="0" smtClean="0"/>
              <a:t> </a:t>
            </a:r>
            <a:r>
              <a:rPr lang="en-US" sz="3400" dirty="0" err="1" smtClean="0"/>
              <a:t>kesehatan</a:t>
            </a:r>
            <a:r>
              <a:rPr lang="en-US" sz="3400" dirty="0" smtClean="0"/>
              <a:t> </a:t>
            </a:r>
            <a:r>
              <a:rPr lang="en-US" sz="3400" dirty="0" err="1" smtClean="0"/>
              <a:t>jasmani</a:t>
            </a:r>
            <a:r>
              <a:rPr lang="en-US" sz="3400" dirty="0" smtClean="0"/>
              <a:t>, </a:t>
            </a:r>
            <a:r>
              <a:rPr lang="en-US" sz="3400" dirty="0" err="1" smtClean="0"/>
              <a:t>rohani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social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mencapai</a:t>
            </a:r>
            <a:r>
              <a:rPr lang="en-US" sz="3400" dirty="0" smtClean="0"/>
              <a:t> </a:t>
            </a:r>
            <a:r>
              <a:rPr lang="en-US" sz="3400" dirty="0" err="1" smtClean="0"/>
              <a:t>tingkat</a:t>
            </a:r>
            <a:r>
              <a:rPr lang="en-US" sz="3400" dirty="0" smtClean="0"/>
              <a:t> </a:t>
            </a:r>
            <a:r>
              <a:rPr lang="en-US" sz="3400" dirty="0" err="1" smtClean="0"/>
              <a:t>kesejahteraan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tinggi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3400" dirty="0" smtClean="0"/>
              <a:t>2.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pencegahan</a:t>
            </a:r>
            <a:r>
              <a:rPr lang="en-US" sz="3400" dirty="0" smtClean="0"/>
              <a:t> </a:t>
            </a:r>
            <a:r>
              <a:rPr lang="en-US" sz="3400" dirty="0" err="1" smtClean="0"/>
              <a:t>penyakit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menitikberatkan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usaha</a:t>
            </a:r>
            <a:r>
              <a:rPr lang="en-US" sz="3400" dirty="0" smtClean="0"/>
              <a:t> </a:t>
            </a:r>
            <a:r>
              <a:rPr lang="en-US" sz="3400" dirty="0" err="1" smtClean="0"/>
              <a:t>kesehatan</a:t>
            </a:r>
            <a:r>
              <a:rPr lang="en-US" sz="3400" dirty="0" smtClean="0"/>
              <a:t> </a:t>
            </a:r>
            <a:r>
              <a:rPr lang="en-US" sz="3400" dirty="0" err="1" smtClean="0"/>
              <a:t>perseorangan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manusia</a:t>
            </a:r>
            <a:r>
              <a:rPr lang="en-US" sz="3400" dirty="0" smtClean="0"/>
              <a:t> </a:t>
            </a:r>
            <a:r>
              <a:rPr lang="en-US" sz="3400" dirty="0" err="1" smtClean="0"/>
              <a:t>beserta</a:t>
            </a:r>
            <a:r>
              <a:rPr lang="en-US" sz="3400" dirty="0" smtClean="0"/>
              <a:t> </a:t>
            </a:r>
            <a:r>
              <a:rPr lang="en-US" sz="3400" dirty="0" err="1" smtClean="0"/>
              <a:t>lingkungan</a:t>
            </a:r>
            <a:r>
              <a:rPr lang="en-US" sz="3400" dirty="0" smtClean="0"/>
              <a:t> </a:t>
            </a:r>
            <a:r>
              <a:rPr lang="en-US" sz="3400" dirty="0" err="1" smtClean="0"/>
              <a:t>tempat</a:t>
            </a:r>
            <a:r>
              <a:rPr lang="en-US" sz="3400" dirty="0" smtClean="0"/>
              <a:t> </a:t>
            </a:r>
            <a:r>
              <a:rPr lang="en-US" sz="3400" dirty="0" err="1" smtClean="0"/>
              <a:t>orang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berada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8194576" cy="5595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Keadaan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,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, </a:t>
            </a:r>
            <a:r>
              <a:rPr lang="en-US" sz="3600" dirty="0" err="1" smtClean="0"/>
              <a:t>tempat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peralatan</a:t>
            </a:r>
            <a:r>
              <a:rPr lang="en-US" sz="3600" dirty="0" smtClean="0"/>
              <a:t> </a:t>
            </a:r>
            <a:r>
              <a:rPr lang="en-US" sz="3600" dirty="0" err="1" smtClean="0"/>
              <a:t>aman</a:t>
            </a:r>
            <a:r>
              <a:rPr lang="en-US" sz="3600" dirty="0" smtClean="0"/>
              <a:t> (</a:t>
            </a:r>
            <a:r>
              <a:rPr lang="en-US" sz="3600" dirty="0" err="1" smtClean="0"/>
              <a:t>sehat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bebas</a:t>
            </a:r>
            <a:r>
              <a:rPr lang="en-US" sz="3600" dirty="0" smtClean="0"/>
              <a:t> </a:t>
            </a:r>
            <a:r>
              <a:rPr lang="en-US" sz="3600" dirty="0" err="1" smtClean="0"/>
              <a:t>pencemaran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diakibatkan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bakteri</a:t>
            </a:r>
            <a:r>
              <a:rPr lang="en-US" sz="3600" dirty="0" smtClean="0"/>
              <a:t>, </a:t>
            </a:r>
            <a:r>
              <a:rPr lang="en-US" sz="3600" dirty="0" err="1" smtClean="0"/>
              <a:t>serangga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binatang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4. </a:t>
            </a:r>
            <a:r>
              <a:rPr lang="en-US" sz="3600" dirty="0" err="1" smtClean="0"/>
              <a:t>Menuru</a:t>
            </a:r>
            <a:r>
              <a:rPr lang="en-US" sz="3600" dirty="0" smtClean="0"/>
              <a:t>t Brownell,</a:t>
            </a:r>
            <a:r>
              <a:rPr lang="en-US" sz="3600" dirty="0" err="1" smtClean="0"/>
              <a:t> hygin</a:t>
            </a:r>
            <a:r>
              <a:rPr lang="en-US" sz="3600" dirty="0" smtClean="0"/>
              <a:t>e</a:t>
            </a:r>
            <a:r>
              <a:rPr lang="en-US" sz="3600" dirty="0" err="1" smtClean="0"/>
              <a:t> adala</a:t>
            </a:r>
            <a:r>
              <a:rPr lang="en-US" sz="3600" dirty="0" smtClean="0"/>
              <a:t>h</a:t>
            </a:r>
            <a:r>
              <a:rPr lang="en-US" sz="3600" dirty="0" err="1" smtClean="0"/>
              <a:t> bagaiman</a:t>
            </a:r>
            <a:r>
              <a:rPr lang="en-US" sz="3600" dirty="0" smtClean="0"/>
              <a:t>a</a:t>
            </a:r>
            <a:r>
              <a:rPr lang="en-US" sz="3600" dirty="0" err="1" smtClean="0"/>
              <a:t> carany</a:t>
            </a:r>
            <a:r>
              <a:rPr lang="en-US" sz="3600" dirty="0" smtClean="0"/>
              <a:t>a</a:t>
            </a:r>
            <a:r>
              <a:rPr lang="en-US" sz="3600" dirty="0" err="1" smtClean="0"/>
              <a:t> oran</a:t>
            </a:r>
            <a:r>
              <a:rPr lang="en-US" sz="3600" dirty="0" smtClean="0"/>
              <a:t>g</a:t>
            </a:r>
            <a:r>
              <a:rPr lang="en-US" sz="3600" dirty="0" err="1" smtClean="0"/>
              <a:t> memelihar</a:t>
            </a:r>
            <a:r>
              <a:rPr lang="en-US" sz="3600" dirty="0" smtClean="0"/>
              <a:t>a</a:t>
            </a:r>
            <a:r>
              <a:rPr lang="en-US" sz="3600" dirty="0" err="1" smtClean="0"/>
              <a:t> da</a:t>
            </a:r>
            <a:r>
              <a:rPr lang="en-US" sz="3600" dirty="0" smtClean="0"/>
              <a:t>n</a:t>
            </a:r>
            <a:r>
              <a:rPr lang="en-US" sz="3600" dirty="0" err="1" smtClean="0"/>
              <a:t> melindung</a:t>
            </a:r>
            <a:r>
              <a:rPr lang="en-US" sz="3600" dirty="0" smtClean="0"/>
              <a:t>i</a:t>
            </a:r>
            <a:r>
              <a:rPr lang="en-US" sz="3600" dirty="0" err="1" smtClean="0"/>
              <a:t> kesehata</a:t>
            </a:r>
            <a:r>
              <a:rPr lang="en-US" sz="3600" dirty="0" smtClean="0"/>
              <a:t>n.</a:t>
            </a:r>
            <a:br>
              <a:rPr lang="en-US" sz="3600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5.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Gosh, hygiene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mencakup</a:t>
            </a:r>
            <a:r>
              <a:rPr lang="en-US" sz="4000" dirty="0" smtClean="0"/>
              <a:t> </a:t>
            </a:r>
            <a:r>
              <a:rPr lang="en-US" sz="4000" dirty="0" err="1" smtClean="0"/>
              <a:t>seluruh</a:t>
            </a:r>
            <a:r>
              <a:rPr lang="en-US" sz="4000" dirty="0" smtClean="0"/>
              <a:t> factor yang </a:t>
            </a:r>
            <a:r>
              <a:rPr lang="en-US" sz="4000" dirty="0" err="1" smtClean="0"/>
              <a:t>membantu</a:t>
            </a:r>
            <a:r>
              <a:rPr lang="en-US" sz="4000" dirty="0" smtClean="0"/>
              <a:t>/</a:t>
            </a:r>
            <a:r>
              <a:rPr lang="en-US" sz="4000" dirty="0" err="1" smtClean="0"/>
              <a:t>mendorong</a:t>
            </a:r>
            <a:r>
              <a:rPr lang="en-US" sz="4000" dirty="0" smtClean="0"/>
              <a:t> </a:t>
            </a:r>
            <a:r>
              <a:rPr lang="en-US" sz="4000" dirty="0" err="1" smtClean="0"/>
              <a:t>adanya</a:t>
            </a:r>
            <a:r>
              <a:rPr lang="en-US" sz="4000" dirty="0" smtClean="0"/>
              <a:t> </a:t>
            </a:r>
            <a:r>
              <a:rPr lang="en-US" sz="4000" dirty="0" err="1" smtClean="0"/>
              <a:t>kehidupan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sehat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 </a:t>
            </a:r>
            <a:r>
              <a:rPr lang="en-US" sz="4000" dirty="0" err="1" smtClean="0"/>
              <a:t>perorangan</a:t>
            </a:r>
            <a:r>
              <a:rPr lang="en-US" sz="4000" dirty="0" smtClean="0"/>
              <a:t> </a:t>
            </a:r>
            <a:r>
              <a:rPr lang="en-US" sz="4000" dirty="0" err="1" smtClean="0"/>
              <a:t>maupun</a:t>
            </a:r>
            <a:r>
              <a:rPr lang="en-US" sz="4000" dirty="0" smtClean="0"/>
              <a:t> </a:t>
            </a:r>
            <a:r>
              <a:rPr lang="en-US" sz="4000" dirty="0" err="1" smtClean="0"/>
              <a:t>melalui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M. Rasip\My Documents\Bluetooth Exchange Folder\trfd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914400"/>
          </a:xfrm>
        </p:spPr>
        <p:txBody>
          <a:bodyPr/>
          <a:lstStyle/>
          <a:p>
            <a:r>
              <a:rPr lang="en-US" sz="5400" dirty="0" smtClean="0"/>
              <a:t>DEFINISI SANITASI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:</a:t>
            </a:r>
          </a:p>
          <a:p>
            <a:pPr marL="582930" indent="-514350">
              <a:buAutoNum type="arabicPeriod"/>
            </a:pPr>
            <a:r>
              <a:rPr lang="en-US" sz="3200" dirty="0" err="1" smtClean="0"/>
              <a:t>Sanitasi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pencegahan</a:t>
            </a:r>
            <a:r>
              <a:rPr lang="en-US" sz="3200" dirty="0" smtClean="0"/>
              <a:t>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menitikberatkan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.</a:t>
            </a:r>
          </a:p>
          <a:p>
            <a:pPr marL="582930" indent="-514350">
              <a:buAutoNum type="arabicPeriod"/>
            </a:pPr>
            <a:endParaRPr lang="en-US" sz="900" dirty="0" smtClean="0"/>
          </a:p>
          <a:p>
            <a:pPr marL="582930" indent="-514350">
              <a:buAutoNum type="arabicPeriod"/>
            </a:pP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pemeliharaan</a:t>
            </a:r>
            <a:r>
              <a:rPr lang="en-US" sz="3200" dirty="0" smtClean="0"/>
              <a:t> agar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,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,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agar </a:t>
            </a:r>
            <a:r>
              <a:rPr lang="en-US" sz="3200" dirty="0" err="1" smtClean="0"/>
              <a:t>hygienis</a:t>
            </a:r>
            <a:r>
              <a:rPr lang="en-US" sz="3200" dirty="0" smtClean="0"/>
              <a:t> (</a:t>
            </a:r>
            <a:r>
              <a:rPr lang="en-US" sz="3200" dirty="0" err="1" smtClean="0"/>
              <a:t>sehat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bebas</a:t>
            </a:r>
            <a:r>
              <a:rPr lang="en-US" sz="3200" dirty="0" smtClean="0"/>
              <a:t> </a:t>
            </a:r>
            <a:r>
              <a:rPr lang="en-US" sz="3200" dirty="0" err="1" smtClean="0"/>
              <a:t>pencemaran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diakibatkan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bakteri</a:t>
            </a:r>
            <a:r>
              <a:rPr lang="en-US" sz="3200" dirty="0" smtClean="0"/>
              <a:t>, </a:t>
            </a:r>
            <a:r>
              <a:rPr lang="en-US" sz="3200" dirty="0" err="1" smtClean="0"/>
              <a:t>serangga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binatang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358246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dirty="0" smtClean="0"/>
              <a:t>3. </a:t>
            </a:r>
            <a:r>
              <a:rPr lang="en-US" sz="3500" dirty="0" err="1" smtClean="0"/>
              <a:t>Menurut</a:t>
            </a:r>
            <a:r>
              <a:rPr lang="en-US" sz="3500" dirty="0" smtClean="0"/>
              <a:t> </a:t>
            </a:r>
            <a:r>
              <a:rPr lang="en-US" sz="3500" dirty="0" err="1" smtClean="0"/>
              <a:t>Dr.Azrul</a:t>
            </a:r>
            <a:r>
              <a:rPr lang="en-US" sz="3500" dirty="0" smtClean="0"/>
              <a:t> </a:t>
            </a:r>
            <a:r>
              <a:rPr lang="en-US" sz="3500" dirty="0" err="1" smtClean="0"/>
              <a:t>Azwar</a:t>
            </a:r>
            <a:r>
              <a:rPr lang="en-US" sz="3500" dirty="0" smtClean="0"/>
              <a:t>, MPH, </a:t>
            </a:r>
            <a:r>
              <a:rPr lang="en-US" sz="3500" dirty="0" err="1" smtClean="0"/>
              <a:t>sanitasi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cara</a:t>
            </a:r>
            <a:r>
              <a:rPr lang="en-US" sz="3500" dirty="0" smtClean="0"/>
              <a:t> </a:t>
            </a:r>
            <a:r>
              <a:rPr lang="en-US" sz="3500" dirty="0" err="1" smtClean="0"/>
              <a:t>pengawasan</a:t>
            </a:r>
            <a:r>
              <a:rPr lang="en-US" sz="3500" dirty="0" smtClean="0"/>
              <a:t> </a:t>
            </a:r>
            <a:r>
              <a:rPr lang="en-US" sz="3500" dirty="0" err="1" smtClean="0"/>
              <a:t>masyarakat</a:t>
            </a:r>
            <a:r>
              <a:rPr lang="en-US" sz="3500" dirty="0" smtClean="0"/>
              <a:t> yang </a:t>
            </a:r>
            <a:r>
              <a:rPr lang="en-US" sz="3500" dirty="0" err="1" smtClean="0"/>
              <a:t>menitikberatkan</a:t>
            </a:r>
            <a:r>
              <a:rPr lang="en-US" sz="3500" dirty="0" smtClean="0"/>
              <a:t> </a:t>
            </a:r>
            <a:r>
              <a:rPr lang="en-US" sz="3500" dirty="0" err="1" smtClean="0"/>
              <a:t>kepada</a:t>
            </a:r>
            <a:r>
              <a:rPr lang="en-US" sz="3500" dirty="0" smtClean="0"/>
              <a:t> </a:t>
            </a:r>
            <a:r>
              <a:rPr lang="en-US" sz="3500" dirty="0" err="1" smtClean="0"/>
              <a:t>pengawasan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berbagai</a:t>
            </a:r>
            <a:r>
              <a:rPr lang="en-US" sz="3500" dirty="0" smtClean="0"/>
              <a:t> </a:t>
            </a:r>
            <a:r>
              <a:rPr lang="en-US" sz="3500" dirty="0" err="1" smtClean="0"/>
              <a:t>faktor</a:t>
            </a:r>
            <a:r>
              <a:rPr lang="en-US" sz="3500" dirty="0" smtClean="0"/>
              <a:t> </a:t>
            </a:r>
            <a:r>
              <a:rPr lang="en-US" sz="3500" dirty="0" err="1" smtClean="0"/>
              <a:t>lingkungan</a:t>
            </a:r>
            <a:r>
              <a:rPr lang="en-US" sz="3500" dirty="0" smtClean="0"/>
              <a:t> yang </a:t>
            </a:r>
            <a:r>
              <a:rPr lang="en-US" sz="3500" dirty="0" err="1" smtClean="0"/>
              <a:t>mungkin</a:t>
            </a:r>
            <a:r>
              <a:rPr lang="en-US" sz="3500" dirty="0" smtClean="0"/>
              <a:t> </a:t>
            </a:r>
            <a:r>
              <a:rPr lang="en-US" sz="3500" dirty="0" err="1" smtClean="0"/>
              <a:t>mempengaruhi</a:t>
            </a:r>
            <a:r>
              <a:rPr lang="en-US" sz="3500" dirty="0" smtClean="0"/>
              <a:t> </a:t>
            </a:r>
            <a:r>
              <a:rPr lang="en-US" sz="3500" dirty="0" err="1" smtClean="0"/>
              <a:t>derajat</a:t>
            </a:r>
            <a:r>
              <a:rPr lang="en-US" sz="3500" dirty="0" smtClean="0"/>
              <a:t> </a:t>
            </a:r>
            <a:r>
              <a:rPr lang="en-US" sz="3500" dirty="0" err="1" smtClean="0"/>
              <a:t>kesehatan</a:t>
            </a:r>
            <a:r>
              <a:rPr lang="en-US" sz="3500" dirty="0" smtClean="0"/>
              <a:t> </a:t>
            </a:r>
            <a:r>
              <a:rPr lang="en-US" sz="3500" dirty="0" err="1" smtClean="0"/>
              <a:t>masyarakat</a:t>
            </a:r>
            <a:r>
              <a:rPr lang="en-US" sz="3500" dirty="0" smtClean="0"/>
              <a:t>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4. </a:t>
            </a:r>
            <a:r>
              <a:rPr lang="en-US" sz="3500" dirty="0" err="1" smtClean="0"/>
              <a:t>Menurut</a:t>
            </a:r>
            <a:r>
              <a:rPr lang="en-US" sz="3500" dirty="0" smtClean="0"/>
              <a:t> Hopkins, </a:t>
            </a:r>
            <a:r>
              <a:rPr lang="en-US" sz="3500" dirty="0" err="1" smtClean="0"/>
              <a:t>sanitasi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cara</a:t>
            </a:r>
            <a:r>
              <a:rPr lang="en-US" sz="3500" dirty="0" smtClean="0"/>
              <a:t> </a:t>
            </a:r>
            <a:r>
              <a:rPr lang="en-US" sz="3500" dirty="0" err="1" smtClean="0"/>
              <a:t>pengawasan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factor-</a:t>
            </a:r>
            <a:r>
              <a:rPr lang="en-US" sz="3500" dirty="0" err="1" smtClean="0"/>
              <a:t>faktor</a:t>
            </a:r>
            <a:r>
              <a:rPr lang="en-US" sz="3500" dirty="0" smtClean="0"/>
              <a:t> </a:t>
            </a:r>
            <a:r>
              <a:rPr lang="en-US" sz="3500" dirty="0" err="1" smtClean="0"/>
              <a:t>lingkungan</a:t>
            </a:r>
            <a:r>
              <a:rPr lang="en-US" sz="3500" dirty="0" smtClean="0"/>
              <a:t> yang </a:t>
            </a:r>
            <a:r>
              <a:rPr lang="en-US" sz="3500" dirty="0" err="1" smtClean="0"/>
              <a:t>mempunyai</a:t>
            </a:r>
            <a:r>
              <a:rPr lang="en-US" sz="3500" dirty="0" smtClean="0"/>
              <a:t> </a:t>
            </a:r>
            <a:r>
              <a:rPr lang="en-US" sz="3500" dirty="0" err="1" smtClean="0"/>
              <a:t>pengaruh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lingkungan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587</TotalTime>
  <Words>359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esa unggul</vt:lpstr>
      <vt:lpstr>PowerPoint Presentation</vt:lpstr>
      <vt:lpstr>HYGIENE       &amp;      SANITASI</vt:lpstr>
      <vt:lpstr>DEFINISI HYGIENE</vt:lpstr>
      <vt:lpstr>PowerPoint Presentation</vt:lpstr>
      <vt:lpstr>PowerPoint Presentation</vt:lpstr>
      <vt:lpstr>PowerPoint Presentation</vt:lpstr>
      <vt:lpstr>PowerPoint Presentation</vt:lpstr>
      <vt:lpstr>DEFINISI SANITASI</vt:lpstr>
      <vt:lpstr>PowerPoint Presentation</vt:lpstr>
      <vt:lpstr>PowerPoint Presentation</vt:lpstr>
      <vt:lpstr>MANFAAT PENTINGNYA SANITASI</vt:lpstr>
      <vt:lpstr>TUJUAN SANITASI &amp; HYGIENE</vt:lpstr>
      <vt:lpstr>RUANG LINGKUP SANITASI &amp; HYGIENE</vt:lpstr>
      <vt:lpstr>PowerPoint Presentation</vt:lpstr>
    </vt:vector>
  </TitlesOfParts>
  <Company>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SANITASI       &amp;      HYGIENE</dc:title>
  <dc:creator>M. Rasip</dc:creator>
  <cp:lastModifiedBy>Asus</cp:lastModifiedBy>
  <cp:revision>47</cp:revision>
  <dcterms:created xsi:type="dcterms:W3CDTF">2014-08-25T07:27:47Z</dcterms:created>
  <dcterms:modified xsi:type="dcterms:W3CDTF">2017-09-04T15:50:10Z</dcterms:modified>
</cp:coreProperties>
</file>