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6" r:id="rId2"/>
    <p:sldId id="396" r:id="rId3"/>
    <p:sldId id="257" r:id="rId4"/>
    <p:sldId id="364" r:id="rId5"/>
    <p:sldId id="397" r:id="rId6"/>
    <p:sldId id="377" r:id="rId7"/>
    <p:sldId id="398" r:id="rId8"/>
    <p:sldId id="382" r:id="rId9"/>
    <p:sldId id="399" r:id="rId10"/>
    <p:sldId id="392" r:id="rId11"/>
    <p:sldId id="393" r:id="rId12"/>
    <p:sldId id="394" r:id="rId13"/>
    <p:sldId id="395" r:id="rId14"/>
    <p:sldId id="400" r:id="rId15"/>
    <p:sldId id="383" r:id="rId16"/>
    <p:sldId id="401" r:id="rId17"/>
    <p:sldId id="384" r:id="rId18"/>
    <p:sldId id="385" r:id="rId19"/>
    <p:sldId id="407" r:id="rId20"/>
    <p:sldId id="406" r:id="rId21"/>
    <p:sldId id="402" r:id="rId22"/>
    <p:sldId id="386" r:id="rId23"/>
    <p:sldId id="387" r:id="rId24"/>
    <p:sldId id="388" r:id="rId25"/>
    <p:sldId id="403" r:id="rId26"/>
    <p:sldId id="389" r:id="rId27"/>
    <p:sldId id="404" r:id="rId28"/>
    <p:sldId id="390" r:id="rId29"/>
    <p:sldId id="405" r:id="rId30"/>
    <p:sldId id="381" r:id="rId31"/>
    <p:sldId id="380" r:id="rId32"/>
    <p:sldId id="379" r:id="rId33"/>
    <p:sldId id="378" r:id="rId34"/>
    <p:sldId id="368" r:id="rId35"/>
    <p:sldId id="372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3190" autoAdjust="0"/>
  </p:normalViewPr>
  <p:slideViewPr>
    <p:cSldViewPr>
      <p:cViewPr varScale="1">
        <p:scale>
          <a:sx n="71" d="100"/>
          <a:sy n="71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15EDB-F2AA-49A5-94B2-8495EE7003D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A44786A-FE5B-4813-8C9C-8C75AEB3FD52}">
      <dgm:prSet phldrT="[Text]" custT="1"/>
      <dgm:spPr/>
      <dgm:t>
        <a:bodyPr/>
        <a:lstStyle/>
        <a:p>
          <a:r>
            <a:rPr lang="id-ID" sz="3200" dirty="0" smtClean="0"/>
            <a:t>Lulus setara SMU (Level 2)</a:t>
          </a:r>
          <a:endParaRPr lang="id-ID" sz="3200" dirty="0"/>
        </a:p>
      </dgm:t>
    </dgm:pt>
    <dgm:pt modelId="{0B947D51-AEEC-465F-AF26-159CEF2980A6}" type="parTrans" cxnId="{C2D18441-40E9-4532-8E90-62199FAD0A09}">
      <dgm:prSet/>
      <dgm:spPr/>
      <dgm:t>
        <a:bodyPr/>
        <a:lstStyle/>
        <a:p>
          <a:endParaRPr lang="id-ID"/>
        </a:p>
      </dgm:t>
    </dgm:pt>
    <dgm:pt modelId="{7FAA12DA-E880-42E9-9CC0-C279B1905951}" type="sibTrans" cxnId="{C2D18441-40E9-4532-8E90-62199FAD0A09}">
      <dgm:prSet/>
      <dgm:spPr/>
      <dgm:t>
        <a:bodyPr/>
        <a:lstStyle/>
        <a:p>
          <a:endParaRPr lang="id-ID"/>
        </a:p>
      </dgm:t>
    </dgm:pt>
    <dgm:pt modelId="{69B5BE97-BAB3-447B-A0B8-8CF2607EE301}">
      <dgm:prSet phldrT="[Text]"/>
      <dgm:spPr/>
      <dgm:t>
        <a:bodyPr/>
        <a:lstStyle/>
        <a:p>
          <a:r>
            <a:rPr lang="id-ID" dirty="0" smtClean="0"/>
            <a:t>Melaksanakan tugas-tugas spesifik</a:t>
          </a:r>
          <a:endParaRPr lang="id-ID" dirty="0"/>
        </a:p>
      </dgm:t>
    </dgm:pt>
    <dgm:pt modelId="{0FE5AF61-A2AF-4FAE-9620-16376B463DE5}" type="parTrans" cxnId="{CE474E02-85C2-43D4-A813-8A888E7AB1CF}">
      <dgm:prSet/>
      <dgm:spPr/>
      <dgm:t>
        <a:bodyPr/>
        <a:lstStyle/>
        <a:p>
          <a:endParaRPr lang="id-ID"/>
        </a:p>
      </dgm:t>
    </dgm:pt>
    <dgm:pt modelId="{18136826-6047-4D48-99EE-25238A437443}" type="sibTrans" cxnId="{CE474E02-85C2-43D4-A813-8A888E7AB1CF}">
      <dgm:prSet/>
      <dgm:spPr/>
      <dgm:t>
        <a:bodyPr/>
        <a:lstStyle/>
        <a:p>
          <a:endParaRPr lang="id-ID"/>
        </a:p>
      </dgm:t>
    </dgm:pt>
    <dgm:pt modelId="{D1F6963A-C88F-4348-8827-41E86F42C1E8}">
      <dgm:prSet phldrT="[Text]"/>
      <dgm:spPr/>
      <dgm:t>
        <a:bodyPr/>
        <a:lstStyle/>
        <a:p>
          <a:r>
            <a:rPr lang="id-ID" dirty="0" smtClean="0"/>
            <a:t>Menunjukkan hasil kerja bermutu</a:t>
          </a:r>
          <a:endParaRPr lang="id-ID" dirty="0"/>
        </a:p>
      </dgm:t>
    </dgm:pt>
    <dgm:pt modelId="{3040C3C6-3B99-4ECF-83F2-721B320EB224}" type="parTrans" cxnId="{7AB0BDD2-F0B4-4A22-BBB9-0AB5C4F6A284}">
      <dgm:prSet/>
      <dgm:spPr/>
      <dgm:t>
        <a:bodyPr/>
        <a:lstStyle/>
        <a:p>
          <a:endParaRPr lang="id-ID"/>
        </a:p>
      </dgm:t>
    </dgm:pt>
    <dgm:pt modelId="{88ACD8B1-1599-4864-8722-A75BAFFB36BF}" type="sibTrans" cxnId="{7AB0BDD2-F0B4-4A22-BBB9-0AB5C4F6A284}">
      <dgm:prSet/>
      <dgm:spPr/>
      <dgm:t>
        <a:bodyPr/>
        <a:lstStyle/>
        <a:p>
          <a:endParaRPr lang="id-ID"/>
        </a:p>
      </dgm:t>
    </dgm:pt>
    <dgm:pt modelId="{B79DA807-79FC-4ADA-95F6-2CB8DB264A22}">
      <dgm:prSet phldrT="[Text]" custT="1"/>
      <dgm:spPr/>
      <dgm:t>
        <a:bodyPr/>
        <a:lstStyle/>
        <a:p>
          <a:r>
            <a:rPr lang="id-ID" sz="3200" dirty="0" smtClean="0"/>
            <a:t>Lulus S1 (Level 6) </a:t>
          </a:r>
          <a:endParaRPr lang="id-ID" sz="3200" dirty="0"/>
        </a:p>
      </dgm:t>
    </dgm:pt>
    <dgm:pt modelId="{E951C920-43B4-463E-9200-84434A0C8186}" type="parTrans" cxnId="{0C218993-4922-4C5A-BC06-1FEDF1570690}">
      <dgm:prSet/>
      <dgm:spPr/>
      <dgm:t>
        <a:bodyPr/>
        <a:lstStyle/>
        <a:p>
          <a:endParaRPr lang="id-ID"/>
        </a:p>
      </dgm:t>
    </dgm:pt>
    <dgm:pt modelId="{F0AC375B-4E32-4697-A8BD-EA4509530C71}" type="sibTrans" cxnId="{0C218993-4922-4C5A-BC06-1FEDF1570690}">
      <dgm:prSet/>
      <dgm:spPr/>
      <dgm:t>
        <a:bodyPr/>
        <a:lstStyle/>
        <a:p>
          <a:endParaRPr lang="id-ID"/>
        </a:p>
      </dgm:t>
    </dgm:pt>
    <dgm:pt modelId="{1A04F721-FC5E-476E-B4E1-BFD84D575D07}">
      <dgm:prSet phldrT="[Text]"/>
      <dgm:spPr/>
      <dgm:t>
        <a:bodyPr/>
        <a:lstStyle/>
        <a:p>
          <a:r>
            <a:rPr lang="id-ID" dirty="0" smtClean="0"/>
            <a:t>Menerapkan IPTEKS untuk menyelesaikan tugas-tugas</a:t>
          </a:r>
          <a:endParaRPr lang="id-ID" dirty="0"/>
        </a:p>
      </dgm:t>
    </dgm:pt>
    <dgm:pt modelId="{19A5BFB1-1C83-46D4-81AF-0919EC832953}" type="parTrans" cxnId="{CEF87748-E8E8-450F-A1CE-70D6364EBAA4}">
      <dgm:prSet/>
      <dgm:spPr/>
      <dgm:t>
        <a:bodyPr/>
        <a:lstStyle/>
        <a:p>
          <a:endParaRPr lang="id-ID"/>
        </a:p>
      </dgm:t>
    </dgm:pt>
    <dgm:pt modelId="{2148C160-0FA7-48DD-94C6-7FE073C060E8}" type="sibTrans" cxnId="{CEF87748-E8E8-450F-A1CE-70D6364EBAA4}">
      <dgm:prSet/>
      <dgm:spPr/>
      <dgm:t>
        <a:bodyPr/>
        <a:lstStyle/>
        <a:p>
          <a:endParaRPr lang="id-ID"/>
        </a:p>
      </dgm:t>
    </dgm:pt>
    <dgm:pt modelId="{EEFA190B-0757-4509-B7A5-25D0833D2331}">
      <dgm:prSet phldrT="[Text]"/>
      <dgm:spPr/>
      <dgm:t>
        <a:bodyPr/>
        <a:lstStyle/>
        <a:p>
          <a:r>
            <a:rPr lang="id-ID" dirty="0" smtClean="0"/>
            <a:t>Menunjukkan hasil kerja bermutu, mandiri, dan terukur</a:t>
          </a:r>
          <a:endParaRPr lang="id-ID" dirty="0"/>
        </a:p>
      </dgm:t>
    </dgm:pt>
    <dgm:pt modelId="{A7BF4AF4-698A-4D57-B944-315EAA2FCFF9}" type="parTrans" cxnId="{826B01D2-3FB6-42F8-A6CB-D472A131FB80}">
      <dgm:prSet/>
      <dgm:spPr/>
      <dgm:t>
        <a:bodyPr/>
        <a:lstStyle/>
        <a:p>
          <a:endParaRPr lang="id-ID"/>
        </a:p>
      </dgm:t>
    </dgm:pt>
    <dgm:pt modelId="{B988E3A7-B919-4B97-AE77-744D626FCAEE}" type="sibTrans" cxnId="{826B01D2-3FB6-42F8-A6CB-D472A131FB80}">
      <dgm:prSet/>
      <dgm:spPr/>
      <dgm:t>
        <a:bodyPr/>
        <a:lstStyle/>
        <a:p>
          <a:endParaRPr lang="id-ID"/>
        </a:p>
      </dgm:t>
    </dgm:pt>
    <dgm:pt modelId="{5020A582-4F97-4FBA-9463-58C8D9928604}">
      <dgm:prSet phldrT="[Text]"/>
      <dgm:spPr/>
      <dgm:t>
        <a:bodyPr/>
        <a:lstStyle/>
        <a:p>
          <a:r>
            <a:rPr lang="id-ID" dirty="0" smtClean="0"/>
            <a:t>Memecahkan masalah pekerjaan dengan bimbingan</a:t>
          </a:r>
          <a:endParaRPr lang="id-ID" dirty="0"/>
        </a:p>
      </dgm:t>
    </dgm:pt>
    <dgm:pt modelId="{4F0D4848-BAC9-4BAB-BB4A-117419A3E7C2}" type="parTrans" cxnId="{3315BDB9-22CC-4907-B402-E6388C20719A}">
      <dgm:prSet/>
      <dgm:spPr/>
      <dgm:t>
        <a:bodyPr/>
        <a:lstStyle/>
        <a:p>
          <a:endParaRPr lang="id-ID"/>
        </a:p>
      </dgm:t>
    </dgm:pt>
    <dgm:pt modelId="{0619CB91-2EFC-4E08-A7D3-EE73D5BB1544}" type="sibTrans" cxnId="{3315BDB9-22CC-4907-B402-E6388C20719A}">
      <dgm:prSet/>
      <dgm:spPr/>
      <dgm:t>
        <a:bodyPr/>
        <a:lstStyle/>
        <a:p>
          <a:endParaRPr lang="id-ID"/>
        </a:p>
      </dgm:t>
    </dgm:pt>
    <dgm:pt modelId="{7433BCE6-2639-4C1A-82E1-D46FC2DB7EBC}">
      <dgm:prSet phldrT="[Text]"/>
      <dgm:spPr/>
      <dgm:t>
        <a:bodyPr/>
        <a:lstStyle/>
        <a:p>
          <a:r>
            <a:rPr lang="id-ID" dirty="0" smtClean="0"/>
            <a:t>Mengelola data-data pekerjaan</a:t>
          </a:r>
          <a:endParaRPr lang="id-ID" dirty="0"/>
        </a:p>
      </dgm:t>
    </dgm:pt>
    <dgm:pt modelId="{C2C38A5F-6FF1-46BA-819C-C7F94FCB7042}" type="parTrans" cxnId="{1DFCC13B-F18F-4BCA-A33B-B6B3DD3639D0}">
      <dgm:prSet/>
      <dgm:spPr/>
      <dgm:t>
        <a:bodyPr/>
        <a:lstStyle/>
        <a:p>
          <a:endParaRPr lang="id-ID"/>
        </a:p>
      </dgm:t>
    </dgm:pt>
    <dgm:pt modelId="{2559DC89-2BCD-41A6-888C-394BC4D5E491}" type="sibTrans" cxnId="{1DFCC13B-F18F-4BCA-A33B-B6B3DD3639D0}">
      <dgm:prSet/>
      <dgm:spPr/>
      <dgm:t>
        <a:bodyPr/>
        <a:lstStyle/>
        <a:p>
          <a:endParaRPr lang="id-ID"/>
        </a:p>
      </dgm:t>
    </dgm:pt>
    <dgm:pt modelId="{94B21045-5AE2-4D0E-82AC-7EAC8D2CD516}">
      <dgm:prSet phldrT="[Text]"/>
      <dgm:spPr/>
      <dgm:t>
        <a:bodyPr/>
        <a:lstStyle/>
        <a:p>
          <a:endParaRPr lang="id-ID" dirty="0"/>
        </a:p>
      </dgm:t>
    </dgm:pt>
    <dgm:pt modelId="{95290D01-1D42-484E-A734-921661F55AFF}" type="parTrans" cxnId="{D0EA257B-E4A8-46D3-A48C-78CD12729023}">
      <dgm:prSet/>
      <dgm:spPr/>
      <dgm:t>
        <a:bodyPr/>
        <a:lstStyle/>
        <a:p>
          <a:endParaRPr lang="id-ID"/>
        </a:p>
      </dgm:t>
    </dgm:pt>
    <dgm:pt modelId="{DBDAA3F9-E3FE-4509-A2F4-B7DD02B3FEF7}" type="sibTrans" cxnId="{D0EA257B-E4A8-46D3-A48C-78CD12729023}">
      <dgm:prSet/>
      <dgm:spPr/>
      <dgm:t>
        <a:bodyPr/>
        <a:lstStyle/>
        <a:p>
          <a:endParaRPr lang="id-ID"/>
        </a:p>
      </dgm:t>
    </dgm:pt>
    <dgm:pt modelId="{A8B07115-53AB-4795-A2F0-0E386E1872D4}">
      <dgm:prSet phldrT="[Text]"/>
      <dgm:spPr/>
      <dgm:t>
        <a:bodyPr/>
        <a:lstStyle/>
        <a:p>
          <a:r>
            <a:rPr lang="id-ID" dirty="0" smtClean="0"/>
            <a:t>Mengambil keputusan berdasarkan analisis data-data</a:t>
          </a:r>
          <a:endParaRPr lang="id-ID" dirty="0"/>
        </a:p>
      </dgm:t>
    </dgm:pt>
    <dgm:pt modelId="{A33FC171-43F5-45D4-9A2E-00B02FB4FC75}" type="parTrans" cxnId="{1E91FE9B-D19D-493E-8124-32D1E6D5CFC5}">
      <dgm:prSet/>
      <dgm:spPr/>
      <dgm:t>
        <a:bodyPr/>
        <a:lstStyle/>
        <a:p>
          <a:endParaRPr lang="id-ID"/>
        </a:p>
      </dgm:t>
    </dgm:pt>
    <dgm:pt modelId="{DCB5D1A2-E3EE-4834-B9B2-EC48274801C9}" type="sibTrans" cxnId="{1E91FE9B-D19D-493E-8124-32D1E6D5CFC5}">
      <dgm:prSet/>
      <dgm:spPr/>
      <dgm:t>
        <a:bodyPr/>
        <a:lstStyle/>
        <a:p>
          <a:endParaRPr lang="id-ID"/>
        </a:p>
      </dgm:t>
    </dgm:pt>
    <dgm:pt modelId="{DAA7CE8A-FFB1-40E7-B0D4-81CC15DFF772}">
      <dgm:prSet phldrT="[Text]"/>
      <dgm:spPr/>
      <dgm:t>
        <a:bodyPr/>
        <a:lstStyle/>
        <a:p>
          <a:r>
            <a:rPr lang="id-ID" dirty="0" smtClean="0"/>
            <a:t>Bertanggung jawab terhadap pekerjaan tim dan melakukan supervisi</a:t>
          </a:r>
          <a:endParaRPr lang="id-ID" dirty="0"/>
        </a:p>
      </dgm:t>
    </dgm:pt>
    <dgm:pt modelId="{210FFA28-BAAB-4715-A659-72807774694D}" type="parTrans" cxnId="{911290FE-9ECE-4735-868A-5C41C25EDF35}">
      <dgm:prSet/>
      <dgm:spPr/>
      <dgm:t>
        <a:bodyPr/>
        <a:lstStyle/>
        <a:p>
          <a:endParaRPr lang="id-ID"/>
        </a:p>
      </dgm:t>
    </dgm:pt>
    <dgm:pt modelId="{B538E4CF-A1D1-4C58-A692-203601E0C122}" type="sibTrans" cxnId="{911290FE-9ECE-4735-868A-5C41C25EDF35}">
      <dgm:prSet/>
      <dgm:spPr/>
      <dgm:t>
        <a:bodyPr/>
        <a:lstStyle/>
        <a:p>
          <a:endParaRPr lang="id-ID"/>
        </a:p>
      </dgm:t>
    </dgm:pt>
    <dgm:pt modelId="{D7C5E89B-0805-4F4A-AE2B-574D196955C9}">
      <dgm:prSet phldrT="[Text]"/>
      <dgm:spPr/>
      <dgm:t>
        <a:bodyPr/>
        <a:lstStyle/>
        <a:p>
          <a:r>
            <a:rPr lang="id-ID" dirty="0" smtClean="0"/>
            <a:t>Melakukan evaluasi kerja tim dan menjalankan pembelajaran mandiri</a:t>
          </a:r>
          <a:endParaRPr lang="id-ID" dirty="0"/>
        </a:p>
      </dgm:t>
    </dgm:pt>
    <dgm:pt modelId="{0EB2EEDF-D1E2-4DDB-A7B1-8F44A41A028D}" type="parTrans" cxnId="{8B1DAC67-65D1-408C-A4D8-324FE8023AAF}">
      <dgm:prSet/>
      <dgm:spPr/>
      <dgm:t>
        <a:bodyPr/>
        <a:lstStyle/>
        <a:p>
          <a:endParaRPr lang="id-ID"/>
        </a:p>
      </dgm:t>
    </dgm:pt>
    <dgm:pt modelId="{BCA41C06-DAFF-4787-B198-990950111CC1}" type="sibTrans" cxnId="{8B1DAC67-65D1-408C-A4D8-324FE8023AAF}">
      <dgm:prSet/>
      <dgm:spPr/>
      <dgm:t>
        <a:bodyPr/>
        <a:lstStyle/>
        <a:p>
          <a:endParaRPr lang="id-ID"/>
        </a:p>
      </dgm:t>
    </dgm:pt>
    <dgm:pt modelId="{D93231D6-61A7-441F-9108-811C5C4682B8}">
      <dgm:prSet phldrT="[Text]"/>
      <dgm:spPr/>
      <dgm:t>
        <a:bodyPr/>
        <a:lstStyle/>
        <a:p>
          <a:r>
            <a:rPr lang="id-ID" dirty="0" smtClean="0"/>
            <a:t>Mengelola data untuk menjamin validitas dan mencegah plagiasi</a:t>
          </a:r>
          <a:endParaRPr lang="id-ID" dirty="0"/>
        </a:p>
      </dgm:t>
    </dgm:pt>
    <dgm:pt modelId="{75E3020E-9875-4C9D-AC68-9CCA21587780}" type="parTrans" cxnId="{20EFF77B-56BE-47BC-8CDF-E9D2FDD4E221}">
      <dgm:prSet/>
      <dgm:spPr/>
      <dgm:t>
        <a:bodyPr/>
        <a:lstStyle/>
        <a:p>
          <a:endParaRPr lang="id-ID"/>
        </a:p>
      </dgm:t>
    </dgm:pt>
    <dgm:pt modelId="{D1CE64FF-E817-4050-BD77-2E0F71BD5DB2}" type="sibTrans" cxnId="{20EFF77B-56BE-47BC-8CDF-E9D2FDD4E221}">
      <dgm:prSet/>
      <dgm:spPr/>
      <dgm:t>
        <a:bodyPr/>
        <a:lstStyle/>
        <a:p>
          <a:endParaRPr lang="id-ID"/>
        </a:p>
      </dgm:t>
    </dgm:pt>
    <dgm:pt modelId="{6739A175-EFA7-4AB6-A1F4-F94EE619DE0F}">
      <dgm:prSet phldrT="[Text]"/>
      <dgm:spPr/>
      <dgm:t>
        <a:bodyPr/>
        <a:lstStyle/>
        <a:p>
          <a:r>
            <a:rPr lang="id-ID" dirty="0" smtClean="0"/>
            <a:t>Mengkaji pengembangan dan implementasi IPTEKS pada pekerjaan</a:t>
          </a:r>
          <a:endParaRPr lang="id-ID" dirty="0"/>
        </a:p>
      </dgm:t>
    </dgm:pt>
    <dgm:pt modelId="{9F8CE22B-EB67-48BE-B465-DB3C7ABBFDB3}" type="parTrans" cxnId="{9144A9C9-3F0D-47CC-971D-C4B8F7A62170}">
      <dgm:prSet/>
      <dgm:spPr/>
      <dgm:t>
        <a:bodyPr/>
        <a:lstStyle/>
        <a:p>
          <a:endParaRPr lang="id-ID"/>
        </a:p>
      </dgm:t>
    </dgm:pt>
    <dgm:pt modelId="{6909B7EE-4454-4046-8003-773FCDA96FC8}" type="sibTrans" cxnId="{9144A9C9-3F0D-47CC-971D-C4B8F7A62170}">
      <dgm:prSet/>
      <dgm:spPr/>
      <dgm:t>
        <a:bodyPr/>
        <a:lstStyle/>
        <a:p>
          <a:endParaRPr lang="id-ID"/>
        </a:p>
      </dgm:t>
    </dgm:pt>
    <dgm:pt modelId="{6E97D595-12B2-42D5-90B0-AD9221EA5330}">
      <dgm:prSet/>
      <dgm:spPr/>
      <dgm:t>
        <a:bodyPr/>
        <a:lstStyle/>
        <a:p>
          <a:r>
            <a:rPr lang="id-ID" dirty="0" smtClean="0"/>
            <a:t>Menyusun deskripsi saintifik dalam bentuk skripsi/tugas akhir</a:t>
          </a:r>
          <a:endParaRPr lang="id-ID" dirty="0"/>
        </a:p>
      </dgm:t>
    </dgm:pt>
    <dgm:pt modelId="{CBE61786-D599-4FC0-90C2-74E5C89FBF5A}" type="parTrans" cxnId="{6B5F4236-AB2A-48E0-8021-588796D295E6}">
      <dgm:prSet/>
      <dgm:spPr/>
      <dgm:t>
        <a:bodyPr/>
        <a:lstStyle/>
        <a:p>
          <a:endParaRPr lang="id-ID"/>
        </a:p>
      </dgm:t>
    </dgm:pt>
    <dgm:pt modelId="{01FD688B-82AF-4758-B667-1EECFFDE7650}" type="sibTrans" cxnId="{6B5F4236-AB2A-48E0-8021-588796D295E6}">
      <dgm:prSet/>
      <dgm:spPr/>
      <dgm:t>
        <a:bodyPr/>
        <a:lstStyle/>
        <a:p>
          <a:endParaRPr lang="id-ID"/>
        </a:p>
      </dgm:t>
    </dgm:pt>
    <dgm:pt modelId="{F0E08B27-0298-4B52-8149-D6C5E74B6530}">
      <dgm:prSet phldrT="[Text]"/>
      <dgm:spPr/>
      <dgm:t>
        <a:bodyPr/>
        <a:lstStyle/>
        <a:p>
          <a:r>
            <a:rPr lang="id-ID" dirty="0" smtClean="0"/>
            <a:t>Bekerjasama dan berkomunikasi</a:t>
          </a:r>
          <a:endParaRPr lang="id-ID" dirty="0"/>
        </a:p>
      </dgm:t>
    </dgm:pt>
    <dgm:pt modelId="{28D945E8-D484-4DF5-9262-37DBD31B354A}" type="parTrans" cxnId="{54180F83-E979-41C7-8CFF-1A0A69CA2D69}">
      <dgm:prSet/>
      <dgm:spPr/>
      <dgm:t>
        <a:bodyPr/>
        <a:lstStyle/>
        <a:p>
          <a:endParaRPr lang="id-ID"/>
        </a:p>
      </dgm:t>
    </dgm:pt>
    <dgm:pt modelId="{567BC3E0-518F-4C74-944D-032A8DEE737D}" type="sibTrans" cxnId="{54180F83-E979-41C7-8CFF-1A0A69CA2D69}">
      <dgm:prSet/>
      <dgm:spPr/>
      <dgm:t>
        <a:bodyPr/>
        <a:lstStyle/>
        <a:p>
          <a:endParaRPr lang="id-ID"/>
        </a:p>
      </dgm:t>
    </dgm:pt>
    <dgm:pt modelId="{ED9F7753-A304-4068-A276-046ED7795AD5}">
      <dgm:prSet phldrT="[Text]"/>
      <dgm:spPr/>
      <dgm:t>
        <a:bodyPr/>
        <a:lstStyle/>
        <a:p>
          <a:r>
            <a:rPr lang="id-ID" dirty="0" smtClean="0"/>
            <a:t>Bertanggung jawab terhadap pekerjaan</a:t>
          </a:r>
          <a:endParaRPr lang="id-ID" dirty="0"/>
        </a:p>
      </dgm:t>
    </dgm:pt>
    <dgm:pt modelId="{3BE697F0-EA96-4FE2-BB2D-96313B1539DE}" type="parTrans" cxnId="{7C73CE9C-8E56-44AF-A07A-8968D7BFB216}">
      <dgm:prSet/>
      <dgm:spPr/>
      <dgm:t>
        <a:bodyPr/>
        <a:lstStyle/>
        <a:p>
          <a:endParaRPr lang="id-ID"/>
        </a:p>
      </dgm:t>
    </dgm:pt>
    <dgm:pt modelId="{8EA59433-130C-4EC9-A0C0-CEF1C651C92B}" type="sibTrans" cxnId="{7C73CE9C-8E56-44AF-A07A-8968D7BFB216}">
      <dgm:prSet/>
      <dgm:spPr/>
      <dgm:t>
        <a:bodyPr/>
        <a:lstStyle/>
        <a:p>
          <a:endParaRPr lang="id-ID"/>
        </a:p>
      </dgm:t>
    </dgm:pt>
    <dgm:pt modelId="{8A89D459-DC3D-4D33-B44B-C6DCB55A0F9D}" type="pres">
      <dgm:prSet presAssocID="{3F815EDB-F2AA-49A5-94B2-8495EE7003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33B3E1A-CA38-48A4-B397-CB1A2BE4C7C0}" type="pres">
      <dgm:prSet presAssocID="{9A44786A-FE5B-4813-8C9C-8C75AEB3FD52}" presName="composite" presStyleCnt="0"/>
      <dgm:spPr/>
    </dgm:pt>
    <dgm:pt modelId="{543EE5DD-C348-40B3-B6AF-52177ACE136F}" type="pres">
      <dgm:prSet presAssocID="{9A44786A-FE5B-4813-8C9C-8C75AEB3FD5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A86F72-BCA9-45EB-9CBE-7F059C8E715A}" type="pres">
      <dgm:prSet presAssocID="{9A44786A-FE5B-4813-8C9C-8C75AEB3FD5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E5F862-E277-4E94-928A-0DCF6936E2B8}" type="pres">
      <dgm:prSet presAssocID="{7FAA12DA-E880-42E9-9CC0-C279B1905951}" presName="space" presStyleCnt="0"/>
      <dgm:spPr/>
    </dgm:pt>
    <dgm:pt modelId="{ADAA8552-87CC-4E0A-9BE3-DE16EE02750E}" type="pres">
      <dgm:prSet presAssocID="{B79DA807-79FC-4ADA-95F6-2CB8DB264A22}" presName="composite" presStyleCnt="0"/>
      <dgm:spPr/>
    </dgm:pt>
    <dgm:pt modelId="{B62C1655-22E7-40DF-920D-47DA4BDBED9E}" type="pres">
      <dgm:prSet presAssocID="{B79DA807-79FC-4ADA-95F6-2CB8DB264A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07573F-826E-4290-9734-E5A6BD17633C}" type="pres">
      <dgm:prSet presAssocID="{B79DA807-79FC-4ADA-95F6-2CB8DB264A2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315BDB9-22CC-4907-B402-E6388C20719A}" srcId="{9A44786A-FE5B-4813-8C9C-8C75AEB3FD52}" destId="{5020A582-4F97-4FBA-9463-58C8D9928604}" srcOrd="2" destOrd="0" parTransId="{4F0D4848-BAC9-4BAB-BB4A-117419A3E7C2}" sibTransId="{0619CB91-2EFC-4E08-A7D3-EE73D5BB1544}"/>
    <dgm:cxn modelId="{32FD93D7-6C48-46E2-9027-FE943E7D33FF}" type="presOf" srcId="{9A44786A-FE5B-4813-8C9C-8C75AEB3FD52}" destId="{543EE5DD-C348-40B3-B6AF-52177ACE136F}" srcOrd="0" destOrd="0" presId="urn:microsoft.com/office/officeart/2005/8/layout/hList1"/>
    <dgm:cxn modelId="{903A42AE-471A-4CDE-A241-E47CD3E83AAB}" type="presOf" srcId="{6739A175-EFA7-4AB6-A1F4-F94EE619DE0F}" destId="{F207573F-826E-4290-9734-E5A6BD17633C}" srcOrd="0" destOrd="6" presId="urn:microsoft.com/office/officeart/2005/8/layout/hList1"/>
    <dgm:cxn modelId="{DA0853B7-6EE2-49F0-A8B2-028AF0E46E90}" type="presOf" srcId="{1A04F721-FC5E-476E-B4E1-BFD84D575D07}" destId="{F207573F-826E-4290-9734-E5A6BD17633C}" srcOrd="0" destOrd="0" presId="urn:microsoft.com/office/officeart/2005/8/layout/hList1"/>
    <dgm:cxn modelId="{A79DA11B-FD37-41C0-9256-A4C47AE83C0E}" type="presOf" srcId="{D7C5E89B-0805-4F4A-AE2B-574D196955C9}" destId="{F207573F-826E-4290-9734-E5A6BD17633C}" srcOrd="0" destOrd="4" presId="urn:microsoft.com/office/officeart/2005/8/layout/hList1"/>
    <dgm:cxn modelId="{7178FB20-5A85-4D53-954D-6C555411C962}" type="presOf" srcId="{3F815EDB-F2AA-49A5-94B2-8495EE7003D1}" destId="{8A89D459-DC3D-4D33-B44B-C6DCB55A0F9D}" srcOrd="0" destOrd="0" presId="urn:microsoft.com/office/officeart/2005/8/layout/hList1"/>
    <dgm:cxn modelId="{7C73CE9C-8E56-44AF-A07A-8968D7BFB216}" srcId="{9A44786A-FE5B-4813-8C9C-8C75AEB3FD52}" destId="{ED9F7753-A304-4068-A276-046ED7795AD5}" srcOrd="4" destOrd="0" parTransId="{3BE697F0-EA96-4FE2-BB2D-96313B1539DE}" sibTransId="{8EA59433-130C-4EC9-A0C0-CEF1C651C92B}"/>
    <dgm:cxn modelId="{8B1DAC67-65D1-408C-A4D8-324FE8023AAF}" srcId="{B79DA807-79FC-4ADA-95F6-2CB8DB264A22}" destId="{D7C5E89B-0805-4F4A-AE2B-574D196955C9}" srcOrd="4" destOrd="0" parTransId="{0EB2EEDF-D1E2-4DDB-A7B1-8F44A41A028D}" sibTransId="{BCA41C06-DAFF-4787-B198-990950111CC1}"/>
    <dgm:cxn modelId="{2ED6F54E-7F3C-453C-B609-9271441A04EF}" type="presOf" srcId="{A8B07115-53AB-4795-A2F0-0E386E1872D4}" destId="{F207573F-826E-4290-9734-E5A6BD17633C}" srcOrd="0" destOrd="2" presId="urn:microsoft.com/office/officeart/2005/8/layout/hList1"/>
    <dgm:cxn modelId="{54180F83-E979-41C7-8CFF-1A0A69CA2D69}" srcId="{9A44786A-FE5B-4813-8C9C-8C75AEB3FD52}" destId="{F0E08B27-0298-4B52-8149-D6C5E74B6530}" srcOrd="5" destOrd="0" parTransId="{28D945E8-D484-4DF5-9262-37DBD31B354A}" sibTransId="{567BC3E0-518F-4C74-944D-032A8DEE737D}"/>
    <dgm:cxn modelId="{826B01D2-3FB6-42F8-A6CB-D472A131FB80}" srcId="{B79DA807-79FC-4ADA-95F6-2CB8DB264A22}" destId="{EEFA190B-0757-4509-B7A5-25D0833D2331}" srcOrd="1" destOrd="0" parTransId="{A7BF4AF4-698A-4D57-B944-315EAA2FCFF9}" sibTransId="{B988E3A7-B919-4B97-AE77-744D626FCAEE}"/>
    <dgm:cxn modelId="{6B5F4236-AB2A-48E0-8021-588796D295E6}" srcId="{B79DA807-79FC-4ADA-95F6-2CB8DB264A22}" destId="{6E97D595-12B2-42D5-90B0-AD9221EA5330}" srcOrd="7" destOrd="0" parTransId="{CBE61786-D599-4FC0-90C2-74E5C89FBF5A}" sibTransId="{01FD688B-82AF-4758-B667-1EECFFDE7650}"/>
    <dgm:cxn modelId="{2D0A823B-CFC0-4972-9B06-B2C26C57AFCE}" type="presOf" srcId="{69B5BE97-BAB3-447B-A0B8-8CF2607EE301}" destId="{1BA86F72-BCA9-45EB-9CBE-7F059C8E715A}" srcOrd="0" destOrd="0" presId="urn:microsoft.com/office/officeart/2005/8/layout/hList1"/>
    <dgm:cxn modelId="{911290FE-9ECE-4735-868A-5C41C25EDF35}" srcId="{B79DA807-79FC-4ADA-95F6-2CB8DB264A22}" destId="{DAA7CE8A-FFB1-40E7-B0D4-81CC15DFF772}" srcOrd="3" destOrd="0" parTransId="{210FFA28-BAAB-4715-A659-72807774694D}" sibTransId="{B538E4CF-A1D1-4C58-A692-203601E0C122}"/>
    <dgm:cxn modelId="{11F657A4-FED0-4D8F-A887-C73736C60FC9}" type="presOf" srcId="{F0E08B27-0298-4B52-8149-D6C5E74B6530}" destId="{1BA86F72-BCA9-45EB-9CBE-7F059C8E715A}" srcOrd="0" destOrd="5" presId="urn:microsoft.com/office/officeart/2005/8/layout/hList1"/>
    <dgm:cxn modelId="{20EFF77B-56BE-47BC-8CDF-E9D2FDD4E221}" srcId="{B79DA807-79FC-4ADA-95F6-2CB8DB264A22}" destId="{D93231D6-61A7-441F-9108-811C5C4682B8}" srcOrd="5" destOrd="0" parTransId="{75E3020E-9875-4C9D-AC68-9CCA21587780}" sibTransId="{D1CE64FF-E817-4050-BD77-2E0F71BD5DB2}"/>
    <dgm:cxn modelId="{E0C27A2A-952B-49B9-A771-8CB19E54D316}" type="presOf" srcId="{DAA7CE8A-FFB1-40E7-B0D4-81CC15DFF772}" destId="{F207573F-826E-4290-9734-E5A6BD17633C}" srcOrd="0" destOrd="3" presId="urn:microsoft.com/office/officeart/2005/8/layout/hList1"/>
    <dgm:cxn modelId="{2085F6AA-300F-4B35-8CBD-457090EBBFAA}" type="presOf" srcId="{94B21045-5AE2-4D0E-82AC-7EAC8D2CD516}" destId="{F207573F-826E-4290-9734-E5A6BD17633C}" srcOrd="0" destOrd="8" presId="urn:microsoft.com/office/officeart/2005/8/layout/hList1"/>
    <dgm:cxn modelId="{1DFCC13B-F18F-4BCA-A33B-B6B3DD3639D0}" srcId="{9A44786A-FE5B-4813-8C9C-8C75AEB3FD52}" destId="{7433BCE6-2639-4C1A-82E1-D46FC2DB7EBC}" srcOrd="3" destOrd="0" parTransId="{C2C38A5F-6FF1-46BA-819C-C7F94FCB7042}" sibTransId="{2559DC89-2BCD-41A6-888C-394BC4D5E491}"/>
    <dgm:cxn modelId="{9144A9C9-3F0D-47CC-971D-C4B8F7A62170}" srcId="{B79DA807-79FC-4ADA-95F6-2CB8DB264A22}" destId="{6739A175-EFA7-4AB6-A1F4-F94EE619DE0F}" srcOrd="6" destOrd="0" parTransId="{9F8CE22B-EB67-48BE-B465-DB3C7ABBFDB3}" sibTransId="{6909B7EE-4454-4046-8003-773FCDA96FC8}"/>
    <dgm:cxn modelId="{0178826B-FD04-4899-AA4D-2891712F39FD}" type="presOf" srcId="{ED9F7753-A304-4068-A276-046ED7795AD5}" destId="{1BA86F72-BCA9-45EB-9CBE-7F059C8E715A}" srcOrd="0" destOrd="4" presId="urn:microsoft.com/office/officeart/2005/8/layout/hList1"/>
    <dgm:cxn modelId="{192C4A95-059B-4054-B56C-B2F0B4B165B8}" type="presOf" srcId="{B79DA807-79FC-4ADA-95F6-2CB8DB264A22}" destId="{B62C1655-22E7-40DF-920D-47DA4BDBED9E}" srcOrd="0" destOrd="0" presId="urn:microsoft.com/office/officeart/2005/8/layout/hList1"/>
    <dgm:cxn modelId="{EBAC802E-E2CB-49B2-84B0-BE40C702C35C}" type="presOf" srcId="{D1F6963A-C88F-4348-8827-41E86F42C1E8}" destId="{1BA86F72-BCA9-45EB-9CBE-7F059C8E715A}" srcOrd="0" destOrd="1" presId="urn:microsoft.com/office/officeart/2005/8/layout/hList1"/>
    <dgm:cxn modelId="{D0EA257B-E4A8-46D3-A48C-78CD12729023}" srcId="{B79DA807-79FC-4ADA-95F6-2CB8DB264A22}" destId="{94B21045-5AE2-4D0E-82AC-7EAC8D2CD516}" srcOrd="8" destOrd="0" parTransId="{95290D01-1D42-484E-A734-921661F55AFF}" sibTransId="{DBDAA3F9-E3FE-4509-A2F4-B7DD02B3FEF7}"/>
    <dgm:cxn modelId="{CEF87748-E8E8-450F-A1CE-70D6364EBAA4}" srcId="{B79DA807-79FC-4ADA-95F6-2CB8DB264A22}" destId="{1A04F721-FC5E-476E-B4E1-BFD84D575D07}" srcOrd="0" destOrd="0" parTransId="{19A5BFB1-1C83-46D4-81AF-0919EC832953}" sibTransId="{2148C160-0FA7-48DD-94C6-7FE073C060E8}"/>
    <dgm:cxn modelId="{52203452-808B-4212-BA8A-4A99FABADF70}" type="presOf" srcId="{6E97D595-12B2-42D5-90B0-AD9221EA5330}" destId="{F207573F-826E-4290-9734-E5A6BD17633C}" srcOrd="0" destOrd="7" presId="urn:microsoft.com/office/officeart/2005/8/layout/hList1"/>
    <dgm:cxn modelId="{1E91FE9B-D19D-493E-8124-32D1E6D5CFC5}" srcId="{B79DA807-79FC-4ADA-95F6-2CB8DB264A22}" destId="{A8B07115-53AB-4795-A2F0-0E386E1872D4}" srcOrd="2" destOrd="0" parTransId="{A33FC171-43F5-45D4-9A2E-00B02FB4FC75}" sibTransId="{DCB5D1A2-E3EE-4834-B9B2-EC48274801C9}"/>
    <dgm:cxn modelId="{5450681E-7228-43B4-8725-5AB2F424CEF9}" type="presOf" srcId="{5020A582-4F97-4FBA-9463-58C8D9928604}" destId="{1BA86F72-BCA9-45EB-9CBE-7F059C8E715A}" srcOrd="0" destOrd="2" presId="urn:microsoft.com/office/officeart/2005/8/layout/hList1"/>
    <dgm:cxn modelId="{7AB0BDD2-F0B4-4A22-BBB9-0AB5C4F6A284}" srcId="{9A44786A-FE5B-4813-8C9C-8C75AEB3FD52}" destId="{D1F6963A-C88F-4348-8827-41E86F42C1E8}" srcOrd="1" destOrd="0" parTransId="{3040C3C6-3B99-4ECF-83F2-721B320EB224}" sibTransId="{88ACD8B1-1599-4864-8722-A75BAFFB36BF}"/>
    <dgm:cxn modelId="{C2D18441-40E9-4532-8E90-62199FAD0A09}" srcId="{3F815EDB-F2AA-49A5-94B2-8495EE7003D1}" destId="{9A44786A-FE5B-4813-8C9C-8C75AEB3FD52}" srcOrd="0" destOrd="0" parTransId="{0B947D51-AEEC-465F-AF26-159CEF2980A6}" sibTransId="{7FAA12DA-E880-42E9-9CC0-C279B1905951}"/>
    <dgm:cxn modelId="{393DE6C3-FAB9-4D4B-9E35-302953835053}" type="presOf" srcId="{7433BCE6-2639-4C1A-82E1-D46FC2DB7EBC}" destId="{1BA86F72-BCA9-45EB-9CBE-7F059C8E715A}" srcOrd="0" destOrd="3" presId="urn:microsoft.com/office/officeart/2005/8/layout/hList1"/>
    <dgm:cxn modelId="{CE474E02-85C2-43D4-A813-8A888E7AB1CF}" srcId="{9A44786A-FE5B-4813-8C9C-8C75AEB3FD52}" destId="{69B5BE97-BAB3-447B-A0B8-8CF2607EE301}" srcOrd="0" destOrd="0" parTransId="{0FE5AF61-A2AF-4FAE-9620-16376B463DE5}" sibTransId="{18136826-6047-4D48-99EE-25238A437443}"/>
    <dgm:cxn modelId="{0C218993-4922-4C5A-BC06-1FEDF1570690}" srcId="{3F815EDB-F2AA-49A5-94B2-8495EE7003D1}" destId="{B79DA807-79FC-4ADA-95F6-2CB8DB264A22}" srcOrd="1" destOrd="0" parTransId="{E951C920-43B4-463E-9200-84434A0C8186}" sibTransId="{F0AC375B-4E32-4697-A8BD-EA4509530C71}"/>
    <dgm:cxn modelId="{4A2B9862-3E78-4CF0-8F1B-1FFADE5C2B98}" type="presOf" srcId="{D93231D6-61A7-441F-9108-811C5C4682B8}" destId="{F207573F-826E-4290-9734-E5A6BD17633C}" srcOrd="0" destOrd="5" presId="urn:microsoft.com/office/officeart/2005/8/layout/hList1"/>
    <dgm:cxn modelId="{49141B39-699B-4699-9079-1D95CFA03CEF}" type="presOf" srcId="{EEFA190B-0757-4509-B7A5-25D0833D2331}" destId="{F207573F-826E-4290-9734-E5A6BD17633C}" srcOrd="0" destOrd="1" presId="urn:microsoft.com/office/officeart/2005/8/layout/hList1"/>
    <dgm:cxn modelId="{2AC3B71A-748E-4D4D-93D9-0BB6FD9D02D0}" type="presParOf" srcId="{8A89D459-DC3D-4D33-B44B-C6DCB55A0F9D}" destId="{033B3E1A-CA38-48A4-B397-CB1A2BE4C7C0}" srcOrd="0" destOrd="0" presId="urn:microsoft.com/office/officeart/2005/8/layout/hList1"/>
    <dgm:cxn modelId="{387CAB86-9E67-45FF-A47D-E1D1232CF1AD}" type="presParOf" srcId="{033B3E1A-CA38-48A4-B397-CB1A2BE4C7C0}" destId="{543EE5DD-C348-40B3-B6AF-52177ACE136F}" srcOrd="0" destOrd="0" presId="urn:microsoft.com/office/officeart/2005/8/layout/hList1"/>
    <dgm:cxn modelId="{0ADDB98E-38D5-48D2-947E-1F1532854B6B}" type="presParOf" srcId="{033B3E1A-CA38-48A4-B397-CB1A2BE4C7C0}" destId="{1BA86F72-BCA9-45EB-9CBE-7F059C8E715A}" srcOrd="1" destOrd="0" presId="urn:microsoft.com/office/officeart/2005/8/layout/hList1"/>
    <dgm:cxn modelId="{4110C3B7-75B0-4E7F-A286-74072FE2344B}" type="presParOf" srcId="{8A89D459-DC3D-4D33-B44B-C6DCB55A0F9D}" destId="{CFE5F862-E277-4E94-928A-0DCF6936E2B8}" srcOrd="1" destOrd="0" presId="urn:microsoft.com/office/officeart/2005/8/layout/hList1"/>
    <dgm:cxn modelId="{3CD0AFAF-C4AB-4B58-A38C-521B8762F65B}" type="presParOf" srcId="{8A89D459-DC3D-4D33-B44B-C6DCB55A0F9D}" destId="{ADAA8552-87CC-4E0A-9BE3-DE16EE02750E}" srcOrd="2" destOrd="0" presId="urn:microsoft.com/office/officeart/2005/8/layout/hList1"/>
    <dgm:cxn modelId="{420A5F2F-1589-4C74-98F1-28B3927303E8}" type="presParOf" srcId="{ADAA8552-87CC-4E0A-9BE3-DE16EE02750E}" destId="{B62C1655-22E7-40DF-920D-47DA4BDBED9E}" srcOrd="0" destOrd="0" presId="urn:microsoft.com/office/officeart/2005/8/layout/hList1"/>
    <dgm:cxn modelId="{03FE10E4-4B44-4923-ABC0-DBCB748CBFFE}" type="presParOf" srcId="{ADAA8552-87CC-4E0A-9BE3-DE16EE02750E}" destId="{F207573F-826E-4290-9734-E5A6BD1763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40B5D-5AEF-41BC-900A-88E44DE6715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056487E-30B6-45D0-8431-A12C4836995E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Tahu</a:t>
          </a:r>
          <a:endParaRPr lang="id-ID" b="1" dirty="0">
            <a:solidFill>
              <a:srgbClr val="FFFF00"/>
            </a:solidFill>
          </a:endParaRPr>
        </a:p>
      </dgm:t>
    </dgm:pt>
    <dgm:pt modelId="{CAC78851-606D-43CF-A14D-76F496094530}" type="parTrans" cxnId="{40774515-7278-4067-8006-CCD9221F7768}">
      <dgm:prSet/>
      <dgm:spPr/>
      <dgm:t>
        <a:bodyPr/>
        <a:lstStyle/>
        <a:p>
          <a:endParaRPr lang="id-ID"/>
        </a:p>
      </dgm:t>
    </dgm:pt>
    <dgm:pt modelId="{6878E3A6-5F4B-436D-BFBB-2DB3BCE98ED5}" type="sibTrans" cxnId="{40774515-7278-4067-8006-CCD9221F7768}">
      <dgm:prSet/>
      <dgm:spPr/>
      <dgm:t>
        <a:bodyPr/>
        <a:lstStyle/>
        <a:p>
          <a:endParaRPr lang="id-ID"/>
        </a:p>
      </dgm:t>
    </dgm:pt>
    <dgm:pt modelId="{2D68ADC8-AEF8-4B48-856D-29601D480A36}">
      <dgm:prSet phldrT="[Text]"/>
      <dgm:spPr/>
      <dgm:t>
        <a:bodyPr/>
        <a:lstStyle/>
        <a:p>
          <a:r>
            <a:rPr lang="id-ID" dirty="0" smtClean="0"/>
            <a:t>Sudah bisa: Mengingat/menghafal materi pembelajaran</a:t>
          </a:r>
          <a:endParaRPr lang="id-ID" dirty="0"/>
        </a:p>
      </dgm:t>
    </dgm:pt>
    <dgm:pt modelId="{4B8D74BF-DA6C-4E55-9151-92EE1227F1DF}" type="parTrans" cxnId="{6A9E9956-01BB-4C75-8DF3-78FAFDD059F0}">
      <dgm:prSet/>
      <dgm:spPr/>
      <dgm:t>
        <a:bodyPr/>
        <a:lstStyle/>
        <a:p>
          <a:endParaRPr lang="id-ID"/>
        </a:p>
      </dgm:t>
    </dgm:pt>
    <dgm:pt modelId="{2850449A-F20C-4782-A018-CCB56E5F5D48}" type="sibTrans" cxnId="{6A9E9956-01BB-4C75-8DF3-78FAFDD059F0}">
      <dgm:prSet/>
      <dgm:spPr/>
      <dgm:t>
        <a:bodyPr/>
        <a:lstStyle/>
        <a:p>
          <a:endParaRPr lang="id-ID"/>
        </a:p>
      </dgm:t>
    </dgm:pt>
    <dgm:pt modelId="{7588DB1B-94DA-46F3-8790-859ACE475E2F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Paham</a:t>
          </a:r>
          <a:endParaRPr lang="id-ID" b="1" dirty="0">
            <a:solidFill>
              <a:srgbClr val="FFFF00"/>
            </a:solidFill>
          </a:endParaRPr>
        </a:p>
      </dgm:t>
    </dgm:pt>
    <dgm:pt modelId="{721A33C2-BA47-4E3E-BC92-BF350B40D9CF}" type="parTrans" cxnId="{763E8B30-D923-4835-86B3-5FEB541B21E9}">
      <dgm:prSet/>
      <dgm:spPr/>
      <dgm:t>
        <a:bodyPr/>
        <a:lstStyle/>
        <a:p>
          <a:endParaRPr lang="id-ID"/>
        </a:p>
      </dgm:t>
    </dgm:pt>
    <dgm:pt modelId="{3E146803-833F-4028-85F1-AA56AFB5C2AB}" type="sibTrans" cxnId="{763E8B30-D923-4835-86B3-5FEB541B21E9}">
      <dgm:prSet/>
      <dgm:spPr/>
      <dgm:t>
        <a:bodyPr/>
        <a:lstStyle/>
        <a:p>
          <a:endParaRPr lang="id-ID"/>
        </a:p>
      </dgm:t>
    </dgm:pt>
    <dgm:pt modelId="{9C487FFB-CD1F-4114-AA3D-3E4EBED75A26}">
      <dgm:prSet phldrT="[Text]"/>
      <dgm:spPr/>
      <dgm:t>
        <a:bodyPr/>
        <a:lstStyle/>
        <a:p>
          <a:r>
            <a:rPr lang="id-ID" dirty="0" smtClean="0"/>
            <a:t>Sudah bisa: Menggunakan dan Menjelaskan apa yang dipelajari</a:t>
          </a:r>
          <a:endParaRPr lang="id-ID" dirty="0"/>
        </a:p>
      </dgm:t>
    </dgm:pt>
    <dgm:pt modelId="{E5A0B418-2C14-4174-AFEB-685A6557E714}" type="parTrans" cxnId="{72BABE64-F8A7-436A-B0D6-3C87FCD09783}">
      <dgm:prSet/>
      <dgm:spPr/>
      <dgm:t>
        <a:bodyPr/>
        <a:lstStyle/>
        <a:p>
          <a:endParaRPr lang="id-ID"/>
        </a:p>
      </dgm:t>
    </dgm:pt>
    <dgm:pt modelId="{D56A9649-A05E-4D2F-8E99-49F1F9052A8A}" type="sibTrans" cxnId="{72BABE64-F8A7-436A-B0D6-3C87FCD09783}">
      <dgm:prSet/>
      <dgm:spPr/>
      <dgm:t>
        <a:bodyPr/>
        <a:lstStyle/>
        <a:p>
          <a:endParaRPr lang="id-ID"/>
        </a:p>
      </dgm:t>
    </dgm:pt>
    <dgm:pt modelId="{E47CBEF2-6E08-4624-92C6-0317699F2E38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Aplikasi</a:t>
          </a:r>
          <a:endParaRPr lang="id-ID" b="1" dirty="0">
            <a:solidFill>
              <a:srgbClr val="FFFF00"/>
            </a:solidFill>
          </a:endParaRPr>
        </a:p>
      </dgm:t>
    </dgm:pt>
    <dgm:pt modelId="{62AAC8AA-C2A9-445E-9AF3-658361727049}" type="parTrans" cxnId="{9565B3EB-DA25-40FF-9D88-2FA978F6E68E}">
      <dgm:prSet/>
      <dgm:spPr/>
      <dgm:t>
        <a:bodyPr/>
        <a:lstStyle/>
        <a:p>
          <a:endParaRPr lang="id-ID"/>
        </a:p>
      </dgm:t>
    </dgm:pt>
    <dgm:pt modelId="{6E409AA1-1170-4275-96FF-3429E725D774}" type="sibTrans" cxnId="{9565B3EB-DA25-40FF-9D88-2FA978F6E68E}">
      <dgm:prSet/>
      <dgm:spPr/>
      <dgm:t>
        <a:bodyPr/>
        <a:lstStyle/>
        <a:p>
          <a:endParaRPr lang="id-ID"/>
        </a:p>
      </dgm:t>
    </dgm:pt>
    <dgm:pt modelId="{A710ABFD-CB8D-4E1A-B07D-2E3B508D7399}">
      <dgm:prSet phldrT="[Text]"/>
      <dgm:spPr/>
      <dgm:t>
        <a:bodyPr/>
        <a:lstStyle/>
        <a:p>
          <a:r>
            <a:rPr lang="id-ID" dirty="0" smtClean="0"/>
            <a:t>Sudah bisa: menggunakan dan mengaplikasikan untuk memecahkan masalah</a:t>
          </a:r>
          <a:endParaRPr lang="id-ID" dirty="0"/>
        </a:p>
      </dgm:t>
    </dgm:pt>
    <dgm:pt modelId="{DD2F7AAF-C0C5-4A71-BA2E-4D5775FCCDE1}" type="parTrans" cxnId="{C74E15BC-1E6E-4F53-852A-8103550EA426}">
      <dgm:prSet/>
      <dgm:spPr/>
      <dgm:t>
        <a:bodyPr/>
        <a:lstStyle/>
        <a:p>
          <a:endParaRPr lang="id-ID"/>
        </a:p>
      </dgm:t>
    </dgm:pt>
    <dgm:pt modelId="{7DD5B31F-B378-4BA4-BDF4-D8BFE9E9252A}" type="sibTrans" cxnId="{C74E15BC-1E6E-4F53-852A-8103550EA426}">
      <dgm:prSet/>
      <dgm:spPr/>
      <dgm:t>
        <a:bodyPr/>
        <a:lstStyle/>
        <a:p>
          <a:endParaRPr lang="id-ID"/>
        </a:p>
      </dgm:t>
    </dgm:pt>
    <dgm:pt modelId="{C1FD5908-5DED-4339-BEC3-B388E2B8AC42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Analisa</a:t>
          </a:r>
          <a:endParaRPr lang="id-ID" b="1" dirty="0">
            <a:solidFill>
              <a:srgbClr val="FFFF00"/>
            </a:solidFill>
          </a:endParaRPr>
        </a:p>
      </dgm:t>
    </dgm:pt>
    <dgm:pt modelId="{EC1E6CA1-CEFA-4E56-9B69-892CA94EB6A6}" type="parTrans" cxnId="{61EC6E61-FBC5-4E43-8117-7F286C1EB7CA}">
      <dgm:prSet/>
      <dgm:spPr/>
      <dgm:t>
        <a:bodyPr/>
        <a:lstStyle/>
        <a:p>
          <a:endParaRPr lang="id-ID"/>
        </a:p>
      </dgm:t>
    </dgm:pt>
    <dgm:pt modelId="{5CB1FAAF-619D-42D0-95A9-CD1930A012CB}" type="sibTrans" cxnId="{61EC6E61-FBC5-4E43-8117-7F286C1EB7CA}">
      <dgm:prSet/>
      <dgm:spPr/>
      <dgm:t>
        <a:bodyPr/>
        <a:lstStyle/>
        <a:p>
          <a:endParaRPr lang="id-ID"/>
        </a:p>
      </dgm:t>
    </dgm:pt>
    <dgm:pt modelId="{4F21EC0C-BE3C-4C83-9F72-FB4CBFEEED9C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Sintesa</a:t>
          </a:r>
          <a:endParaRPr lang="id-ID" b="1" dirty="0">
            <a:solidFill>
              <a:srgbClr val="FFFF00"/>
            </a:solidFill>
          </a:endParaRPr>
        </a:p>
      </dgm:t>
    </dgm:pt>
    <dgm:pt modelId="{78A22FE0-BB62-442D-8AB9-17E3AC8FA88C}" type="parTrans" cxnId="{A845C832-C071-44F9-98D5-E224811263AB}">
      <dgm:prSet/>
      <dgm:spPr/>
      <dgm:t>
        <a:bodyPr/>
        <a:lstStyle/>
        <a:p>
          <a:endParaRPr lang="id-ID"/>
        </a:p>
      </dgm:t>
    </dgm:pt>
    <dgm:pt modelId="{64D8237E-2815-46C0-BE23-3FF2A2100A4A}" type="sibTrans" cxnId="{A845C832-C071-44F9-98D5-E224811263AB}">
      <dgm:prSet/>
      <dgm:spPr/>
      <dgm:t>
        <a:bodyPr/>
        <a:lstStyle/>
        <a:p>
          <a:endParaRPr lang="id-ID"/>
        </a:p>
      </dgm:t>
    </dgm:pt>
    <dgm:pt modelId="{B0DFBDC7-DE7D-469B-A4BB-37278693A78A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Evaluasi</a:t>
          </a:r>
          <a:endParaRPr lang="id-ID" b="1" dirty="0">
            <a:solidFill>
              <a:srgbClr val="FFFF00"/>
            </a:solidFill>
          </a:endParaRPr>
        </a:p>
      </dgm:t>
    </dgm:pt>
    <dgm:pt modelId="{0A45C24F-627A-4AE7-A451-1E9389F67E5C}" type="parTrans" cxnId="{5E91FFF0-9AB7-4F5F-A561-8430B375B549}">
      <dgm:prSet/>
      <dgm:spPr/>
      <dgm:t>
        <a:bodyPr/>
        <a:lstStyle/>
        <a:p>
          <a:endParaRPr lang="id-ID"/>
        </a:p>
      </dgm:t>
    </dgm:pt>
    <dgm:pt modelId="{77A50314-6426-4CE6-8979-37ED9C7E2396}" type="sibTrans" cxnId="{5E91FFF0-9AB7-4F5F-A561-8430B375B549}">
      <dgm:prSet/>
      <dgm:spPr/>
      <dgm:t>
        <a:bodyPr/>
        <a:lstStyle/>
        <a:p>
          <a:endParaRPr lang="id-ID"/>
        </a:p>
      </dgm:t>
    </dgm:pt>
    <dgm:pt modelId="{8F7DFC37-0C01-47D1-900F-E522ADE92A90}">
      <dgm:prSet phldrT="[Text]"/>
      <dgm:spPr/>
      <dgm:t>
        <a:bodyPr/>
        <a:lstStyle/>
        <a:p>
          <a:r>
            <a:rPr lang="id-ID" dirty="0" smtClean="0"/>
            <a:t>Belum bisa: memahami dan mengajarkan kepada orang lain</a:t>
          </a:r>
          <a:endParaRPr lang="id-ID" dirty="0"/>
        </a:p>
      </dgm:t>
    </dgm:pt>
    <dgm:pt modelId="{F6C0265E-C566-42A2-95E5-A31E08C1F572}" type="parTrans" cxnId="{A689E2D5-18DE-4269-A566-397D5DAD2267}">
      <dgm:prSet/>
      <dgm:spPr/>
      <dgm:t>
        <a:bodyPr/>
        <a:lstStyle/>
        <a:p>
          <a:endParaRPr lang="id-ID"/>
        </a:p>
      </dgm:t>
    </dgm:pt>
    <dgm:pt modelId="{63872050-15B5-45DD-8B02-2E72B2181135}" type="sibTrans" cxnId="{A689E2D5-18DE-4269-A566-397D5DAD2267}">
      <dgm:prSet/>
      <dgm:spPr/>
      <dgm:t>
        <a:bodyPr/>
        <a:lstStyle/>
        <a:p>
          <a:endParaRPr lang="id-ID"/>
        </a:p>
      </dgm:t>
    </dgm:pt>
    <dgm:pt modelId="{141372AE-608F-4F1E-9728-5728D478C899}">
      <dgm:prSet phldrT="[Text]"/>
      <dgm:spPr/>
      <dgm:t>
        <a:bodyPr/>
        <a:lstStyle/>
        <a:p>
          <a:r>
            <a:rPr lang="id-ID" dirty="0" smtClean="0"/>
            <a:t>Belum bisa: mengaplikasikan untuk memecahkan masalah</a:t>
          </a:r>
          <a:endParaRPr lang="id-ID" dirty="0"/>
        </a:p>
      </dgm:t>
    </dgm:pt>
    <dgm:pt modelId="{A473B905-E831-4A71-BD91-34B399BEF5D6}" type="parTrans" cxnId="{E4B2797D-B94C-4919-B529-6DECF344D9EE}">
      <dgm:prSet/>
      <dgm:spPr/>
      <dgm:t>
        <a:bodyPr/>
        <a:lstStyle/>
        <a:p>
          <a:endParaRPr lang="id-ID"/>
        </a:p>
      </dgm:t>
    </dgm:pt>
    <dgm:pt modelId="{C82345DE-6FAA-4C08-A0A1-3865229BF255}" type="sibTrans" cxnId="{E4B2797D-B94C-4919-B529-6DECF344D9EE}">
      <dgm:prSet/>
      <dgm:spPr/>
      <dgm:t>
        <a:bodyPr/>
        <a:lstStyle/>
        <a:p>
          <a:endParaRPr lang="id-ID"/>
        </a:p>
      </dgm:t>
    </dgm:pt>
    <dgm:pt modelId="{E957ABCB-B31B-4B5A-ABA3-13A2E4566156}">
      <dgm:prSet phldrT="[Text]"/>
      <dgm:spPr/>
      <dgm:t>
        <a:bodyPr/>
        <a:lstStyle/>
        <a:p>
          <a:r>
            <a:rPr lang="id-ID" dirty="0" smtClean="0"/>
            <a:t>Belum bisa: menganalisis masalah</a:t>
          </a:r>
          <a:endParaRPr lang="id-ID" dirty="0"/>
        </a:p>
      </dgm:t>
    </dgm:pt>
    <dgm:pt modelId="{C2C09FC2-7F34-463C-910D-2AFF321A9D32}" type="parTrans" cxnId="{B7EEAC0D-FA89-4C04-B20F-EAFECBD63298}">
      <dgm:prSet/>
      <dgm:spPr/>
      <dgm:t>
        <a:bodyPr/>
        <a:lstStyle/>
        <a:p>
          <a:endParaRPr lang="id-ID"/>
        </a:p>
      </dgm:t>
    </dgm:pt>
    <dgm:pt modelId="{A57687A4-E719-4AF8-8CEF-1203AA83D46D}" type="sibTrans" cxnId="{B7EEAC0D-FA89-4C04-B20F-EAFECBD63298}">
      <dgm:prSet/>
      <dgm:spPr/>
      <dgm:t>
        <a:bodyPr/>
        <a:lstStyle/>
        <a:p>
          <a:endParaRPr lang="id-ID"/>
        </a:p>
      </dgm:t>
    </dgm:pt>
    <dgm:pt modelId="{645B19AC-5E8D-4009-B5A3-CA17D83B0879}">
      <dgm:prSet/>
      <dgm:spPr/>
      <dgm:t>
        <a:bodyPr/>
        <a:lstStyle/>
        <a:p>
          <a:r>
            <a:rPr lang="id-ID" dirty="0" smtClean="0"/>
            <a:t>Sudah bisa: menggambarkan materi yang dipelajarinya untuk dianalisis</a:t>
          </a:r>
          <a:endParaRPr lang="id-ID" dirty="0"/>
        </a:p>
      </dgm:t>
    </dgm:pt>
    <dgm:pt modelId="{6E07FB97-C1B7-4767-8FEF-517C4147783C}" type="parTrans" cxnId="{8A42A381-7DBD-4C37-9061-B4BAEA00B702}">
      <dgm:prSet/>
      <dgm:spPr/>
      <dgm:t>
        <a:bodyPr/>
        <a:lstStyle/>
        <a:p>
          <a:endParaRPr lang="id-ID"/>
        </a:p>
      </dgm:t>
    </dgm:pt>
    <dgm:pt modelId="{62A2ACD3-1FDB-4C48-853D-4EF09FD52F41}" type="sibTrans" cxnId="{8A42A381-7DBD-4C37-9061-B4BAEA00B702}">
      <dgm:prSet/>
      <dgm:spPr/>
      <dgm:t>
        <a:bodyPr/>
        <a:lstStyle/>
        <a:p>
          <a:endParaRPr lang="id-ID"/>
        </a:p>
      </dgm:t>
    </dgm:pt>
    <dgm:pt modelId="{5A70CADE-884D-43F5-8132-FD846AF6DB4E}">
      <dgm:prSet/>
      <dgm:spPr/>
      <dgm:t>
        <a:bodyPr/>
        <a:lstStyle/>
        <a:p>
          <a:r>
            <a:rPr lang="id-ID" dirty="0" smtClean="0"/>
            <a:t>Belum bisa: membentuk pengetahuan baru</a:t>
          </a:r>
          <a:endParaRPr lang="id-ID" dirty="0"/>
        </a:p>
      </dgm:t>
    </dgm:pt>
    <dgm:pt modelId="{2B18ECC0-F510-4E48-9DD4-98235B9B8780}" type="parTrans" cxnId="{F9392DE1-2322-467A-8AA5-7FB702D040F6}">
      <dgm:prSet/>
      <dgm:spPr/>
      <dgm:t>
        <a:bodyPr/>
        <a:lstStyle/>
        <a:p>
          <a:endParaRPr lang="id-ID"/>
        </a:p>
      </dgm:t>
    </dgm:pt>
    <dgm:pt modelId="{D714AD83-31A3-467D-B21C-90B25249717A}" type="sibTrans" cxnId="{F9392DE1-2322-467A-8AA5-7FB702D040F6}">
      <dgm:prSet/>
      <dgm:spPr/>
      <dgm:t>
        <a:bodyPr/>
        <a:lstStyle/>
        <a:p>
          <a:endParaRPr lang="id-ID"/>
        </a:p>
      </dgm:t>
    </dgm:pt>
    <dgm:pt modelId="{81F1B590-303E-4E65-A5A5-07C40DC997B7}">
      <dgm:prSet/>
      <dgm:spPr/>
      <dgm:t>
        <a:bodyPr/>
        <a:lstStyle/>
        <a:p>
          <a:r>
            <a:rPr lang="id-ID" dirty="0" smtClean="0"/>
            <a:t>Sudah bisa: menghubungkan pengetahuan yang dimiliki dengan pengetahuan lain, lalu membentuk pengetahuan baru</a:t>
          </a:r>
          <a:endParaRPr lang="id-ID" dirty="0"/>
        </a:p>
      </dgm:t>
    </dgm:pt>
    <dgm:pt modelId="{0FB723C7-CD27-4047-A3D4-3A8184583120}" type="parTrans" cxnId="{44E58A61-D84F-4A2F-AFCE-86C2355DECCB}">
      <dgm:prSet/>
      <dgm:spPr/>
      <dgm:t>
        <a:bodyPr/>
        <a:lstStyle/>
        <a:p>
          <a:endParaRPr lang="id-ID"/>
        </a:p>
      </dgm:t>
    </dgm:pt>
    <dgm:pt modelId="{ED5C2FE6-C93E-4367-B35D-809CF8CD22D3}" type="sibTrans" cxnId="{44E58A61-D84F-4A2F-AFCE-86C2355DECCB}">
      <dgm:prSet/>
      <dgm:spPr/>
      <dgm:t>
        <a:bodyPr/>
        <a:lstStyle/>
        <a:p>
          <a:endParaRPr lang="id-ID"/>
        </a:p>
      </dgm:t>
    </dgm:pt>
    <dgm:pt modelId="{451A5BFE-4864-40F1-9BE7-C81CE0C7E199}">
      <dgm:prSet/>
      <dgm:spPr/>
      <dgm:t>
        <a:bodyPr/>
        <a:lstStyle/>
        <a:p>
          <a:r>
            <a:rPr lang="id-ID" dirty="0" smtClean="0"/>
            <a:t>Sudah bisa: mengidentifikasi dan menilai masalah atau obyek yang dipelajari berlandaskan kriteria yang ada </a:t>
          </a:r>
          <a:r>
            <a:rPr lang="id-ID" i="1" dirty="0" smtClean="0"/>
            <a:t>(Expert Level)</a:t>
          </a:r>
          <a:endParaRPr lang="id-ID" i="1" dirty="0"/>
        </a:p>
      </dgm:t>
    </dgm:pt>
    <dgm:pt modelId="{9D16563E-C90D-495D-8A01-3D7E7FF35CD9}" type="parTrans" cxnId="{A04928B9-EC54-4B6B-ABF5-AEF43427C9EC}">
      <dgm:prSet/>
      <dgm:spPr/>
      <dgm:t>
        <a:bodyPr/>
        <a:lstStyle/>
        <a:p>
          <a:endParaRPr lang="id-ID"/>
        </a:p>
      </dgm:t>
    </dgm:pt>
    <dgm:pt modelId="{091C13BC-84E1-4582-9ACC-E37804E40CB9}" type="sibTrans" cxnId="{A04928B9-EC54-4B6B-ABF5-AEF43427C9EC}">
      <dgm:prSet/>
      <dgm:spPr/>
      <dgm:t>
        <a:bodyPr/>
        <a:lstStyle/>
        <a:p>
          <a:endParaRPr lang="id-ID"/>
        </a:p>
      </dgm:t>
    </dgm:pt>
    <dgm:pt modelId="{09BF92AB-E570-4C18-830B-05109F149E40}">
      <dgm:prSet/>
      <dgm:spPr/>
      <dgm:t>
        <a:bodyPr/>
        <a:lstStyle/>
        <a:p>
          <a:r>
            <a:rPr lang="id-ID" dirty="0" smtClean="0"/>
            <a:t>Belum bisa: mengidentifikasi dan menilai masalah</a:t>
          </a:r>
          <a:endParaRPr lang="id-ID" dirty="0"/>
        </a:p>
      </dgm:t>
    </dgm:pt>
    <dgm:pt modelId="{336552B4-D7F1-4A3A-845E-5B0B7A8638F7}" type="parTrans" cxnId="{BF165F4D-CE32-4468-8BD9-E8A4C0E3EDEB}">
      <dgm:prSet/>
      <dgm:spPr/>
      <dgm:t>
        <a:bodyPr/>
        <a:lstStyle/>
        <a:p>
          <a:endParaRPr lang="id-ID"/>
        </a:p>
      </dgm:t>
    </dgm:pt>
    <dgm:pt modelId="{48ED1186-49E7-4E64-B82A-3C869E98859C}" type="sibTrans" cxnId="{BF165F4D-CE32-4468-8BD9-E8A4C0E3EDEB}">
      <dgm:prSet/>
      <dgm:spPr/>
      <dgm:t>
        <a:bodyPr/>
        <a:lstStyle/>
        <a:p>
          <a:endParaRPr lang="id-ID"/>
        </a:p>
      </dgm:t>
    </dgm:pt>
    <dgm:pt modelId="{8B8AD4DD-3199-4741-A961-B559C0042E93}" type="pres">
      <dgm:prSet presAssocID="{CAE40B5D-5AEF-41BC-900A-88E44DE671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57CAA93-D8FE-4251-A82C-EE9B67BA3E48}" type="pres">
      <dgm:prSet presAssocID="{4056487E-30B6-45D0-8431-A12C4836995E}" presName="composite" presStyleCnt="0"/>
      <dgm:spPr/>
    </dgm:pt>
    <dgm:pt modelId="{DA51E452-10D8-4020-9A5A-ED47AD543409}" type="pres">
      <dgm:prSet presAssocID="{4056487E-30B6-45D0-8431-A12C4836995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00B7BE-446E-41D1-88A9-6015F837AE8F}" type="pres">
      <dgm:prSet presAssocID="{4056487E-30B6-45D0-8431-A12C4836995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966089-9619-42C6-896F-8098A4E578BD}" type="pres">
      <dgm:prSet presAssocID="{6878E3A6-5F4B-436D-BFBB-2DB3BCE98ED5}" presName="sp" presStyleCnt="0"/>
      <dgm:spPr/>
    </dgm:pt>
    <dgm:pt modelId="{45921030-4779-4772-A9C0-798C58AD142C}" type="pres">
      <dgm:prSet presAssocID="{7588DB1B-94DA-46F3-8790-859ACE475E2F}" presName="composite" presStyleCnt="0"/>
      <dgm:spPr/>
    </dgm:pt>
    <dgm:pt modelId="{8DB4CA19-C3C6-4586-A3C3-91B404DD0386}" type="pres">
      <dgm:prSet presAssocID="{7588DB1B-94DA-46F3-8790-859ACE475E2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AE629B-1855-4437-9457-3005845C59B1}" type="pres">
      <dgm:prSet presAssocID="{7588DB1B-94DA-46F3-8790-859ACE475E2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66EDF6-77BB-4574-9BE1-193C41F2A586}" type="pres">
      <dgm:prSet presAssocID="{3E146803-833F-4028-85F1-AA56AFB5C2AB}" presName="sp" presStyleCnt="0"/>
      <dgm:spPr/>
    </dgm:pt>
    <dgm:pt modelId="{DFDE8790-84C5-481A-9CCA-F0653C6C2A3C}" type="pres">
      <dgm:prSet presAssocID="{E47CBEF2-6E08-4624-92C6-0317699F2E38}" presName="composite" presStyleCnt="0"/>
      <dgm:spPr/>
    </dgm:pt>
    <dgm:pt modelId="{331EB951-510E-48C7-8429-A9DDECC528ED}" type="pres">
      <dgm:prSet presAssocID="{E47CBEF2-6E08-4624-92C6-0317699F2E3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2DE9CE-6E61-4489-A51C-67F58BDDBD7F}" type="pres">
      <dgm:prSet presAssocID="{E47CBEF2-6E08-4624-92C6-0317699F2E3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EE2B1F-1BB1-4386-A4AE-E69E621F53D7}" type="pres">
      <dgm:prSet presAssocID="{6E409AA1-1170-4275-96FF-3429E725D774}" presName="sp" presStyleCnt="0"/>
      <dgm:spPr/>
    </dgm:pt>
    <dgm:pt modelId="{B75F1677-D20E-4E85-AD83-469696DC8B84}" type="pres">
      <dgm:prSet presAssocID="{C1FD5908-5DED-4339-BEC3-B388E2B8AC42}" presName="composite" presStyleCnt="0"/>
      <dgm:spPr/>
    </dgm:pt>
    <dgm:pt modelId="{936C5D97-CB2D-4216-87B4-62C0F9DCB229}" type="pres">
      <dgm:prSet presAssocID="{C1FD5908-5DED-4339-BEC3-B388E2B8AC4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DF0344-A9A2-4D9C-8234-435B7A5234DB}" type="pres">
      <dgm:prSet presAssocID="{C1FD5908-5DED-4339-BEC3-B388E2B8AC4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563128-83B5-4133-995C-C8D6A0393A22}" type="pres">
      <dgm:prSet presAssocID="{5CB1FAAF-619D-42D0-95A9-CD1930A012CB}" presName="sp" presStyleCnt="0"/>
      <dgm:spPr/>
    </dgm:pt>
    <dgm:pt modelId="{F5A01F77-6816-4DB0-8C34-1736E83ED8E4}" type="pres">
      <dgm:prSet presAssocID="{4F21EC0C-BE3C-4C83-9F72-FB4CBFEEED9C}" presName="composite" presStyleCnt="0"/>
      <dgm:spPr/>
    </dgm:pt>
    <dgm:pt modelId="{38FAA2F4-2C0D-4BA4-8AB3-F8A340EEA784}" type="pres">
      <dgm:prSet presAssocID="{4F21EC0C-BE3C-4C83-9F72-FB4CBFEEED9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2B822D-AA3C-464B-8470-F7C9F892C05A}" type="pres">
      <dgm:prSet presAssocID="{4F21EC0C-BE3C-4C83-9F72-FB4CBFEEED9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DEEF52-1E63-428F-9D93-75449B3C6BA0}" type="pres">
      <dgm:prSet presAssocID="{64D8237E-2815-46C0-BE23-3FF2A2100A4A}" presName="sp" presStyleCnt="0"/>
      <dgm:spPr/>
    </dgm:pt>
    <dgm:pt modelId="{F41B5EAE-0A5C-467D-A408-3DB466BF2BBA}" type="pres">
      <dgm:prSet presAssocID="{B0DFBDC7-DE7D-469B-A4BB-37278693A78A}" presName="composite" presStyleCnt="0"/>
      <dgm:spPr/>
    </dgm:pt>
    <dgm:pt modelId="{7A3B588F-AAFD-49C9-AE7C-3C6AE7FF5ACE}" type="pres">
      <dgm:prSet presAssocID="{B0DFBDC7-DE7D-469B-A4BB-37278693A78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E6473E-2B8D-40CC-9EC5-3EB439F4D5CC}" type="pres">
      <dgm:prSet presAssocID="{B0DFBDC7-DE7D-469B-A4BB-37278693A78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A42A381-7DBD-4C37-9061-B4BAEA00B702}" srcId="{C1FD5908-5DED-4339-BEC3-B388E2B8AC42}" destId="{645B19AC-5E8D-4009-B5A3-CA17D83B0879}" srcOrd="0" destOrd="0" parTransId="{6E07FB97-C1B7-4767-8FEF-517C4147783C}" sibTransId="{62A2ACD3-1FDB-4C48-853D-4EF09FD52F41}"/>
    <dgm:cxn modelId="{AC562E4D-59D8-470F-8E1B-09A011A77F3C}" type="presOf" srcId="{2D68ADC8-AEF8-4B48-856D-29601D480A36}" destId="{7900B7BE-446E-41D1-88A9-6015F837AE8F}" srcOrd="0" destOrd="0" presId="urn:microsoft.com/office/officeart/2005/8/layout/chevron2"/>
    <dgm:cxn modelId="{C62CF31A-DC0F-4EB6-BE4C-DEAB7CD0536A}" type="presOf" srcId="{09BF92AB-E570-4C18-830B-05109F149E40}" destId="{612B822D-AA3C-464B-8470-F7C9F892C05A}" srcOrd="0" destOrd="1" presId="urn:microsoft.com/office/officeart/2005/8/layout/chevron2"/>
    <dgm:cxn modelId="{6A9E9956-01BB-4C75-8DF3-78FAFDD059F0}" srcId="{4056487E-30B6-45D0-8431-A12C4836995E}" destId="{2D68ADC8-AEF8-4B48-856D-29601D480A36}" srcOrd="0" destOrd="0" parTransId="{4B8D74BF-DA6C-4E55-9151-92EE1227F1DF}" sibTransId="{2850449A-F20C-4782-A018-CCB56E5F5D48}"/>
    <dgm:cxn modelId="{154FD7AE-102D-4D45-A861-130A00B01C0B}" type="presOf" srcId="{7588DB1B-94DA-46F3-8790-859ACE475E2F}" destId="{8DB4CA19-C3C6-4586-A3C3-91B404DD0386}" srcOrd="0" destOrd="0" presId="urn:microsoft.com/office/officeart/2005/8/layout/chevron2"/>
    <dgm:cxn modelId="{44E58A61-D84F-4A2F-AFCE-86C2355DECCB}" srcId="{4F21EC0C-BE3C-4C83-9F72-FB4CBFEEED9C}" destId="{81F1B590-303E-4E65-A5A5-07C40DC997B7}" srcOrd="0" destOrd="0" parTransId="{0FB723C7-CD27-4047-A3D4-3A8184583120}" sibTransId="{ED5C2FE6-C93E-4367-B35D-809CF8CD22D3}"/>
    <dgm:cxn modelId="{2629C73F-9197-4412-BCD3-263937394117}" type="presOf" srcId="{E47CBEF2-6E08-4624-92C6-0317699F2E38}" destId="{331EB951-510E-48C7-8429-A9DDECC528ED}" srcOrd="0" destOrd="0" presId="urn:microsoft.com/office/officeart/2005/8/layout/chevron2"/>
    <dgm:cxn modelId="{61EC6E61-FBC5-4E43-8117-7F286C1EB7CA}" srcId="{CAE40B5D-5AEF-41BC-900A-88E44DE67155}" destId="{C1FD5908-5DED-4339-BEC3-B388E2B8AC42}" srcOrd="3" destOrd="0" parTransId="{EC1E6CA1-CEFA-4E56-9B69-892CA94EB6A6}" sibTransId="{5CB1FAAF-619D-42D0-95A9-CD1930A012CB}"/>
    <dgm:cxn modelId="{AC70C194-9A11-4186-BD77-EB4CCE945620}" type="presOf" srcId="{A710ABFD-CB8D-4E1A-B07D-2E3B508D7399}" destId="{7A2DE9CE-6E61-4489-A51C-67F58BDDBD7F}" srcOrd="0" destOrd="0" presId="urn:microsoft.com/office/officeart/2005/8/layout/chevron2"/>
    <dgm:cxn modelId="{C74E15BC-1E6E-4F53-852A-8103550EA426}" srcId="{E47CBEF2-6E08-4624-92C6-0317699F2E38}" destId="{A710ABFD-CB8D-4E1A-B07D-2E3B508D7399}" srcOrd="0" destOrd="0" parTransId="{DD2F7AAF-C0C5-4A71-BA2E-4D5775FCCDE1}" sibTransId="{7DD5B31F-B378-4BA4-BDF4-D8BFE9E9252A}"/>
    <dgm:cxn modelId="{F9392DE1-2322-467A-8AA5-7FB702D040F6}" srcId="{C1FD5908-5DED-4339-BEC3-B388E2B8AC42}" destId="{5A70CADE-884D-43F5-8132-FD846AF6DB4E}" srcOrd="1" destOrd="0" parTransId="{2B18ECC0-F510-4E48-9DD4-98235B9B8780}" sibTransId="{D714AD83-31A3-467D-B21C-90B25249717A}"/>
    <dgm:cxn modelId="{A689E2D5-18DE-4269-A566-397D5DAD2267}" srcId="{4056487E-30B6-45D0-8431-A12C4836995E}" destId="{8F7DFC37-0C01-47D1-900F-E522ADE92A90}" srcOrd="1" destOrd="0" parTransId="{F6C0265E-C566-42A2-95E5-A31E08C1F572}" sibTransId="{63872050-15B5-45DD-8B02-2E72B2181135}"/>
    <dgm:cxn modelId="{3F8F34A5-7403-4C5A-B08B-0797BF5D9BCD}" type="presOf" srcId="{C1FD5908-5DED-4339-BEC3-B388E2B8AC42}" destId="{936C5D97-CB2D-4216-87B4-62C0F9DCB229}" srcOrd="0" destOrd="0" presId="urn:microsoft.com/office/officeart/2005/8/layout/chevron2"/>
    <dgm:cxn modelId="{40774515-7278-4067-8006-CCD9221F7768}" srcId="{CAE40B5D-5AEF-41BC-900A-88E44DE67155}" destId="{4056487E-30B6-45D0-8431-A12C4836995E}" srcOrd="0" destOrd="0" parTransId="{CAC78851-606D-43CF-A14D-76F496094530}" sibTransId="{6878E3A6-5F4B-436D-BFBB-2DB3BCE98ED5}"/>
    <dgm:cxn modelId="{02774BED-7DDD-42E7-B2D7-B84EB031F549}" type="presOf" srcId="{B0DFBDC7-DE7D-469B-A4BB-37278693A78A}" destId="{7A3B588F-AAFD-49C9-AE7C-3C6AE7FF5ACE}" srcOrd="0" destOrd="0" presId="urn:microsoft.com/office/officeart/2005/8/layout/chevron2"/>
    <dgm:cxn modelId="{C3583B77-942A-461D-8567-73ADAB18AD18}" type="presOf" srcId="{4056487E-30B6-45D0-8431-A12C4836995E}" destId="{DA51E452-10D8-4020-9A5A-ED47AD543409}" srcOrd="0" destOrd="0" presId="urn:microsoft.com/office/officeart/2005/8/layout/chevron2"/>
    <dgm:cxn modelId="{1535148A-E285-4933-BB46-3178C137B9A1}" type="presOf" srcId="{E957ABCB-B31B-4B5A-ABA3-13A2E4566156}" destId="{7A2DE9CE-6E61-4489-A51C-67F58BDDBD7F}" srcOrd="0" destOrd="1" presId="urn:microsoft.com/office/officeart/2005/8/layout/chevron2"/>
    <dgm:cxn modelId="{1EE65345-ABE3-40BF-BA1E-C7A06F233979}" type="presOf" srcId="{8F7DFC37-0C01-47D1-900F-E522ADE92A90}" destId="{7900B7BE-446E-41D1-88A9-6015F837AE8F}" srcOrd="0" destOrd="1" presId="urn:microsoft.com/office/officeart/2005/8/layout/chevron2"/>
    <dgm:cxn modelId="{72BABE64-F8A7-436A-B0D6-3C87FCD09783}" srcId="{7588DB1B-94DA-46F3-8790-859ACE475E2F}" destId="{9C487FFB-CD1F-4114-AA3D-3E4EBED75A26}" srcOrd="0" destOrd="0" parTransId="{E5A0B418-2C14-4174-AFEB-685A6557E714}" sibTransId="{D56A9649-A05E-4D2F-8E99-49F1F9052A8A}"/>
    <dgm:cxn modelId="{BF165F4D-CE32-4468-8BD9-E8A4C0E3EDEB}" srcId="{4F21EC0C-BE3C-4C83-9F72-FB4CBFEEED9C}" destId="{09BF92AB-E570-4C18-830B-05109F149E40}" srcOrd="1" destOrd="0" parTransId="{336552B4-D7F1-4A3A-845E-5B0B7A8638F7}" sibTransId="{48ED1186-49E7-4E64-B82A-3C869E98859C}"/>
    <dgm:cxn modelId="{8A325B2F-FC2F-4218-87B4-1FC43A85B201}" type="presOf" srcId="{CAE40B5D-5AEF-41BC-900A-88E44DE67155}" destId="{8B8AD4DD-3199-4741-A961-B559C0042E93}" srcOrd="0" destOrd="0" presId="urn:microsoft.com/office/officeart/2005/8/layout/chevron2"/>
    <dgm:cxn modelId="{A04928B9-EC54-4B6B-ABF5-AEF43427C9EC}" srcId="{B0DFBDC7-DE7D-469B-A4BB-37278693A78A}" destId="{451A5BFE-4864-40F1-9BE7-C81CE0C7E199}" srcOrd="0" destOrd="0" parTransId="{9D16563E-C90D-495D-8A01-3D7E7FF35CD9}" sibTransId="{091C13BC-84E1-4582-9ACC-E37804E40CB9}"/>
    <dgm:cxn modelId="{9565B3EB-DA25-40FF-9D88-2FA978F6E68E}" srcId="{CAE40B5D-5AEF-41BC-900A-88E44DE67155}" destId="{E47CBEF2-6E08-4624-92C6-0317699F2E38}" srcOrd="2" destOrd="0" parTransId="{62AAC8AA-C2A9-445E-9AF3-658361727049}" sibTransId="{6E409AA1-1170-4275-96FF-3429E725D774}"/>
    <dgm:cxn modelId="{5E91FFF0-9AB7-4F5F-A561-8430B375B549}" srcId="{CAE40B5D-5AEF-41BC-900A-88E44DE67155}" destId="{B0DFBDC7-DE7D-469B-A4BB-37278693A78A}" srcOrd="5" destOrd="0" parTransId="{0A45C24F-627A-4AE7-A451-1E9389F67E5C}" sibTransId="{77A50314-6426-4CE6-8979-37ED9C7E2396}"/>
    <dgm:cxn modelId="{5E999E80-4FF0-42E5-B0D0-F5AA50DF9DC4}" type="presOf" srcId="{4F21EC0C-BE3C-4C83-9F72-FB4CBFEEED9C}" destId="{38FAA2F4-2C0D-4BA4-8AB3-F8A340EEA784}" srcOrd="0" destOrd="0" presId="urn:microsoft.com/office/officeart/2005/8/layout/chevron2"/>
    <dgm:cxn modelId="{42C97BCC-9983-4822-AD7E-A778AAA47ABD}" type="presOf" srcId="{81F1B590-303E-4E65-A5A5-07C40DC997B7}" destId="{612B822D-AA3C-464B-8470-F7C9F892C05A}" srcOrd="0" destOrd="0" presId="urn:microsoft.com/office/officeart/2005/8/layout/chevron2"/>
    <dgm:cxn modelId="{78499212-BFC6-469F-BF7F-A50D30FCDB0A}" type="presOf" srcId="{451A5BFE-4864-40F1-9BE7-C81CE0C7E199}" destId="{CAE6473E-2B8D-40CC-9EC5-3EB439F4D5CC}" srcOrd="0" destOrd="0" presId="urn:microsoft.com/office/officeart/2005/8/layout/chevron2"/>
    <dgm:cxn modelId="{E4B2797D-B94C-4919-B529-6DECF344D9EE}" srcId="{7588DB1B-94DA-46F3-8790-859ACE475E2F}" destId="{141372AE-608F-4F1E-9728-5728D478C899}" srcOrd="1" destOrd="0" parTransId="{A473B905-E831-4A71-BD91-34B399BEF5D6}" sibTransId="{C82345DE-6FAA-4C08-A0A1-3865229BF255}"/>
    <dgm:cxn modelId="{E7E4B586-0FC8-42AF-BA25-A7BF799FC676}" type="presOf" srcId="{9C487FFB-CD1F-4114-AA3D-3E4EBED75A26}" destId="{2CAE629B-1855-4437-9457-3005845C59B1}" srcOrd="0" destOrd="0" presId="urn:microsoft.com/office/officeart/2005/8/layout/chevron2"/>
    <dgm:cxn modelId="{763E8B30-D923-4835-86B3-5FEB541B21E9}" srcId="{CAE40B5D-5AEF-41BC-900A-88E44DE67155}" destId="{7588DB1B-94DA-46F3-8790-859ACE475E2F}" srcOrd="1" destOrd="0" parTransId="{721A33C2-BA47-4E3E-BC92-BF350B40D9CF}" sibTransId="{3E146803-833F-4028-85F1-AA56AFB5C2AB}"/>
    <dgm:cxn modelId="{03869E06-544C-4A75-AB3F-4815F9E8265B}" type="presOf" srcId="{645B19AC-5E8D-4009-B5A3-CA17D83B0879}" destId="{39DF0344-A9A2-4D9C-8234-435B7A5234DB}" srcOrd="0" destOrd="0" presId="urn:microsoft.com/office/officeart/2005/8/layout/chevron2"/>
    <dgm:cxn modelId="{B7EEAC0D-FA89-4C04-B20F-EAFECBD63298}" srcId="{E47CBEF2-6E08-4624-92C6-0317699F2E38}" destId="{E957ABCB-B31B-4B5A-ABA3-13A2E4566156}" srcOrd="1" destOrd="0" parTransId="{C2C09FC2-7F34-463C-910D-2AFF321A9D32}" sibTransId="{A57687A4-E719-4AF8-8CEF-1203AA83D46D}"/>
    <dgm:cxn modelId="{C1CF29BD-5161-4FEF-86DC-D9918998E6B8}" type="presOf" srcId="{5A70CADE-884D-43F5-8132-FD846AF6DB4E}" destId="{39DF0344-A9A2-4D9C-8234-435B7A5234DB}" srcOrd="0" destOrd="1" presId="urn:microsoft.com/office/officeart/2005/8/layout/chevron2"/>
    <dgm:cxn modelId="{CC5C2A8C-4761-4C46-BE0C-661865E03F46}" type="presOf" srcId="{141372AE-608F-4F1E-9728-5728D478C899}" destId="{2CAE629B-1855-4437-9457-3005845C59B1}" srcOrd="0" destOrd="1" presId="urn:microsoft.com/office/officeart/2005/8/layout/chevron2"/>
    <dgm:cxn modelId="{A845C832-C071-44F9-98D5-E224811263AB}" srcId="{CAE40B5D-5AEF-41BC-900A-88E44DE67155}" destId="{4F21EC0C-BE3C-4C83-9F72-FB4CBFEEED9C}" srcOrd="4" destOrd="0" parTransId="{78A22FE0-BB62-442D-8AB9-17E3AC8FA88C}" sibTransId="{64D8237E-2815-46C0-BE23-3FF2A2100A4A}"/>
    <dgm:cxn modelId="{9E8BA17D-9890-4067-A531-684CF72BC9EF}" type="presParOf" srcId="{8B8AD4DD-3199-4741-A961-B559C0042E93}" destId="{857CAA93-D8FE-4251-A82C-EE9B67BA3E48}" srcOrd="0" destOrd="0" presId="urn:microsoft.com/office/officeart/2005/8/layout/chevron2"/>
    <dgm:cxn modelId="{CF209A75-4920-44D3-8804-AD728888619D}" type="presParOf" srcId="{857CAA93-D8FE-4251-A82C-EE9B67BA3E48}" destId="{DA51E452-10D8-4020-9A5A-ED47AD543409}" srcOrd="0" destOrd="0" presId="urn:microsoft.com/office/officeart/2005/8/layout/chevron2"/>
    <dgm:cxn modelId="{4401EE91-31B4-4B7A-8857-2FF3B67A50EF}" type="presParOf" srcId="{857CAA93-D8FE-4251-A82C-EE9B67BA3E48}" destId="{7900B7BE-446E-41D1-88A9-6015F837AE8F}" srcOrd="1" destOrd="0" presId="urn:microsoft.com/office/officeart/2005/8/layout/chevron2"/>
    <dgm:cxn modelId="{0332F5D7-9769-4EA4-8C46-A4B39A98327C}" type="presParOf" srcId="{8B8AD4DD-3199-4741-A961-B559C0042E93}" destId="{85966089-9619-42C6-896F-8098A4E578BD}" srcOrd="1" destOrd="0" presId="urn:microsoft.com/office/officeart/2005/8/layout/chevron2"/>
    <dgm:cxn modelId="{F103E617-6D79-41B5-AF1D-47145969F28D}" type="presParOf" srcId="{8B8AD4DD-3199-4741-A961-B559C0042E93}" destId="{45921030-4779-4772-A9C0-798C58AD142C}" srcOrd="2" destOrd="0" presId="urn:microsoft.com/office/officeart/2005/8/layout/chevron2"/>
    <dgm:cxn modelId="{AE7652D5-43D7-4F81-BC43-F2F5D82E07FD}" type="presParOf" srcId="{45921030-4779-4772-A9C0-798C58AD142C}" destId="{8DB4CA19-C3C6-4586-A3C3-91B404DD0386}" srcOrd="0" destOrd="0" presId="urn:microsoft.com/office/officeart/2005/8/layout/chevron2"/>
    <dgm:cxn modelId="{9478BB22-F9E4-4AFB-9CE0-982671AFF459}" type="presParOf" srcId="{45921030-4779-4772-A9C0-798C58AD142C}" destId="{2CAE629B-1855-4437-9457-3005845C59B1}" srcOrd="1" destOrd="0" presId="urn:microsoft.com/office/officeart/2005/8/layout/chevron2"/>
    <dgm:cxn modelId="{96A6F348-8457-4622-95DF-B00EAAE318C2}" type="presParOf" srcId="{8B8AD4DD-3199-4741-A961-B559C0042E93}" destId="{2666EDF6-77BB-4574-9BE1-193C41F2A586}" srcOrd="3" destOrd="0" presId="urn:microsoft.com/office/officeart/2005/8/layout/chevron2"/>
    <dgm:cxn modelId="{7E3F141C-6E1D-4459-89AC-9882003FFA60}" type="presParOf" srcId="{8B8AD4DD-3199-4741-A961-B559C0042E93}" destId="{DFDE8790-84C5-481A-9CCA-F0653C6C2A3C}" srcOrd="4" destOrd="0" presId="urn:microsoft.com/office/officeart/2005/8/layout/chevron2"/>
    <dgm:cxn modelId="{280DF727-31E8-440E-A474-5A1A1EEF287D}" type="presParOf" srcId="{DFDE8790-84C5-481A-9CCA-F0653C6C2A3C}" destId="{331EB951-510E-48C7-8429-A9DDECC528ED}" srcOrd="0" destOrd="0" presId="urn:microsoft.com/office/officeart/2005/8/layout/chevron2"/>
    <dgm:cxn modelId="{31FB75A2-F4A3-44C8-9D19-924D18FB2CE1}" type="presParOf" srcId="{DFDE8790-84C5-481A-9CCA-F0653C6C2A3C}" destId="{7A2DE9CE-6E61-4489-A51C-67F58BDDBD7F}" srcOrd="1" destOrd="0" presId="urn:microsoft.com/office/officeart/2005/8/layout/chevron2"/>
    <dgm:cxn modelId="{4B791DD7-9939-4FF2-A217-2809037BAA1C}" type="presParOf" srcId="{8B8AD4DD-3199-4741-A961-B559C0042E93}" destId="{70EE2B1F-1BB1-4386-A4AE-E69E621F53D7}" srcOrd="5" destOrd="0" presId="urn:microsoft.com/office/officeart/2005/8/layout/chevron2"/>
    <dgm:cxn modelId="{12B72DA5-9C92-4AC4-9947-7B5EFFC2E7AE}" type="presParOf" srcId="{8B8AD4DD-3199-4741-A961-B559C0042E93}" destId="{B75F1677-D20E-4E85-AD83-469696DC8B84}" srcOrd="6" destOrd="0" presId="urn:microsoft.com/office/officeart/2005/8/layout/chevron2"/>
    <dgm:cxn modelId="{11DBE07C-1AB2-457F-A708-387E79A67B5F}" type="presParOf" srcId="{B75F1677-D20E-4E85-AD83-469696DC8B84}" destId="{936C5D97-CB2D-4216-87B4-62C0F9DCB229}" srcOrd="0" destOrd="0" presId="urn:microsoft.com/office/officeart/2005/8/layout/chevron2"/>
    <dgm:cxn modelId="{8879A054-486F-492F-8432-78427D56D0E8}" type="presParOf" srcId="{B75F1677-D20E-4E85-AD83-469696DC8B84}" destId="{39DF0344-A9A2-4D9C-8234-435B7A5234DB}" srcOrd="1" destOrd="0" presId="urn:microsoft.com/office/officeart/2005/8/layout/chevron2"/>
    <dgm:cxn modelId="{0632426D-2FFA-4522-92F5-35628E5BF1FB}" type="presParOf" srcId="{8B8AD4DD-3199-4741-A961-B559C0042E93}" destId="{A4563128-83B5-4133-995C-C8D6A0393A22}" srcOrd="7" destOrd="0" presId="urn:microsoft.com/office/officeart/2005/8/layout/chevron2"/>
    <dgm:cxn modelId="{86ECBB30-0D7D-40E9-9CEB-FB268387D524}" type="presParOf" srcId="{8B8AD4DD-3199-4741-A961-B559C0042E93}" destId="{F5A01F77-6816-4DB0-8C34-1736E83ED8E4}" srcOrd="8" destOrd="0" presId="urn:microsoft.com/office/officeart/2005/8/layout/chevron2"/>
    <dgm:cxn modelId="{F0AC545A-AB4B-4F60-A624-A654B29F4ABF}" type="presParOf" srcId="{F5A01F77-6816-4DB0-8C34-1736E83ED8E4}" destId="{38FAA2F4-2C0D-4BA4-8AB3-F8A340EEA784}" srcOrd="0" destOrd="0" presId="urn:microsoft.com/office/officeart/2005/8/layout/chevron2"/>
    <dgm:cxn modelId="{06F0CC8F-4169-4544-9639-80F2660F2A5B}" type="presParOf" srcId="{F5A01F77-6816-4DB0-8C34-1736E83ED8E4}" destId="{612B822D-AA3C-464B-8470-F7C9F892C05A}" srcOrd="1" destOrd="0" presId="urn:microsoft.com/office/officeart/2005/8/layout/chevron2"/>
    <dgm:cxn modelId="{B70B3A0B-DAF2-4E7F-B072-562C6E63C947}" type="presParOf" srcId="{8B8AD4DD-3199-4741-A961-B559C0042E93}" destId="{57DEEF52-1E63-428F-9D93-75449B3C6BA0}" srcOrd="9" destOrd="0" presId="urn:microsoft.com/office/officeart/2005/8/layout/chevron2"/>
    <dgm:cxn modelId="{33C26BA7-DEEA-417B-891B-1A1649BCEC39}" type="presParOf" srcId="{8B8AD4DD-3199-4741-A961-B559C0042E93}" destId="{F41B5EAE-0A5C-467D-A408-3DB466BF2BBA}" srcOrd="10" destOrd="0" presId="urn:microsoft.com/office/officeart/2005/8/layout/chevron2"/>
    <dgm:cxn modelId="{34887F71-6F2B-4E2E-B9A3-E78050FD5B9E}" type="presParOf" srcId="{F41B5EAE-0A5C-467D-A408-3DB466BF2BBA}" destId="{7A3B588F-AAFD-49C9-AE7C-3C6AE7FF5ACE}" srcOrd="0" destOrd="0" presId="urn:microsoft.com/office/officeart/2005/8/layout/chevron2"/>
    <dgm:cxn modelId="{45B9B33D-86AE-4FA7-B6AF-C711F74DAE60}" type="presParOf" srcId="{F41B5EAE-0A5C-467D-A408-3DB466BF2BBA}" destId="{CAE6473E-2B8D-40CC-9EC5-3EB439F4D5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6EABC-353E-45CA-B44F-9FB2C9AA94D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3453AB9-139C-4BBE-88A8-2343F4297199}">
      <dgm:prSet phldrT="[Text]"/>
      <dgm:spPr/>
      <dgm:t>
        <a:bodyPr/>
        <a:lstStyle/>
        <a:p>
          <a:r>
            <a:rPr lang="id-ID" dirty="0" smtClean="0"/>
            <a:t>Kompetensi Ahli Kesmas (IAKMI) </a:t>
          </a:r>
          <a:r>
            <a:rPr lang="id-ID" b="0" dirty="0" smtClean="0">
              <a:solidFill>
                <a:srgbClr val="FF0000"/>
              </a:solidFill>
            </a:rPr>
            <a:t>Umum</a:t>
          </a:r>
          <a:endParaRPr lang="id-ID" b="0" dirty="0">
            <a:solidFill>
              <a:srgbClr val="FF0000"/>
            </a:solidFill>
          </a:endParaRPr>
        </a:p>
      </dgm:t>
    </dgm:pt>
    <dgm:pt modelId="{C65B0299-8D5E-4078-9BC5-182FAC040326}" type="parTrans" cxnId="{6C0E69C2-2654-41C7-B8D6-53F7318F08C7}">
      <dgm:prSet/>
      <dgm:spPr/>
      <dgm:t>
        <a:bodyPr/>
        <a:lstStyle/>
        <a:p>
          <a:endParaRPr lang="id-ID"/>
        </a:p>
      </dgm:t>
    </dgm:pt>
    <dgm:pt modelId="{9E566710-A6B1-457B-9C0C-A47766139770}" type="sibTrans" cxnId="{6C0E69C2-2654-41C7-B8D6-53F7318F08C7}">
      <dgm:prSet/>
      <dgm:spPr/>
      <dgm:t>
        <a:bodyPr/>
        <a:lstStyle/>
        <a:p>
          <a:endParaRPr lang="id-ID"/>
        </a:p>
      </dgm:t>
    </dgm:pt>
    <dgm:pt modelId="{24041E47-A452-42A2-8EED-126FBBE82FCF}">
      <dgm:prSet phldrT="[Text]" custT="1"/>
      <dgm:spPr/>
      <dgm:t>
        <a:bodyPr/>
        <a:lstStyle/>
        <a:p>
          <a:r>
            <a:rPr lang="id-ID" sz="2000" b="1" dirty="0" smtClean="0"/>
            <a:t>Mengkaji &amp; menganalisis situasi</a:t>
          </a:r>
          <a:endParaRPr lang="id-ID" sz="2000" b="1" dirty="0"/>
        </a:p>
      </dgm:t>
    </dgm:pt>
    <dgm:pt modelId="{F53D7613-2B16-4D50-BF9C-ABDBF2667E3B}" type="parTrans" cxnId="{1A225BCF-0298-456C-9BD4-CA33FCCA02F4}">
      <dgm:prSet/>
      <dgm:spPr/>
      <dgm:t>
        <a:bodyPr/>
        <a:lstStyle/>
        <a:p>
          <a:endParaRPr lang="id-ID"/>
        </a:p>
      </dgm:t>
    </dgm:pt>
    <dgm:pt modelId="{BF376A5B-EA68-4F96-87D8-76B55DF73330}" type="sibTrans" cxnId="{1A225BCF-0298-456C-9BD4-CA33FCCA02F4}">
      <dgm:prSet/>
      <dgm:spPr/>
      <dgm:t>
        <a:bodyPr/>
        <a:lstStyle/>
        <a:p>
          <a:endParaRPr lang="id-ID"/>
        </a:p>
      </dgm:t>
    </dgm:pt>
    <dgm:pt modelId="{2EFFB600-F7A1-4AFB-AB0D-F801D195FCBA}">
      <dgm:prSet phldrT="[Text]" custT="1"/>
      <dgm:spPr/>
      <dgm:t>
        <a:bodyPr/>
        <a:lstStyle/>
        <a:p>
          <a:r>
            <a:rPr lang="id-ID" sz="1600" b="1" dirty="0" smtClean="0"/>
            <a:t>Mengembangkan perencanaan program &amp; kebijakan</a:t>
          </a:r>
          <a:endParaRPr lang="id-ID" sz="1600" b="1" dirty="0"/>
        </a:p>
      </dgm:t>
    </dgm:pt>
    <dgm:pt modelId="{D2CDBADC-7666-4056-8D12-F28BDDBE2FE0}" type="parTrans" cxnId="{F3B35148-15DA-46CD-9D9F-1107016E9F6A}">
      <dgm:prSet/>
      <dgm:spPr/>
      <dgm:t>
        <a:bodyPr/>
        <a:lstStyle/>
        <a:p>
          <a:endParaRPr lang="id-ID"/>
        </a:p>
      </dgm:t>
    </dgm:pt>
    <dgm:pt modelId="{871511BD-763F-4D8C-94DD-8016677F067D}" type="sibTrans" cxnId="{F3B35148-15DA-46CD-9D9F-1107016E9F6A}">
      <dgm:prSet/>
      <dgm:spPr/>
      <dgm:t>
        <a:bodyPr/>
        <a:lstStyle/>
        <a:p>
          <a:endParaRPr lang="id-ID"/>
        </a:p>
      </dgm:t>
    </dgm:pt>
    <dgm:pt modelId="{E878D88F-6B9E-40EB-A1F5-95BFBF45D55F}">
      <dgm:prSet phldrT="[Text]" custT="1"/>
      <dgm:spPr/>
      <dgm:t>
        <a:bodyPr/>
        <a:lstStyle/>
        <a:p>
          <a:r>
            <a:rPr lang="id-ID" sz="1800" b="1" dirty="0" smtClean="0"/>
            <a:t>Berkomunikasi secara efektif</a:t>
          </a:r>
          <a:endParaRPr lang="id-ID" sz="1800" b="1" dirty="0"/>
        </a:p>
      </dgm:t>
    </dgm:pt>
    <dgm:pt modelId="{E42038DC-A940-4257-AC0E-094E44173932}" type="parTrans" cxnId="{894D8E7C-22B4-4EF0-B068-E96BAB1CACBA}">
      <dgm:prSet/>
      <dgm:spPr/>
      <dgm:t>
        <a:bodyPr/>
        <a:lstStyle/>
        <a:p>
          <a:endParaRPr lang="id-ID"/>
        </a:p>
      </dgm:t>
    </dgm:pt>
    <dgm:pt modelId="{73691F3C-57B8-4D9F-B79D-49E1F26AE5D1}" type="sibTrans" cxnId="{894D8E7C-22B4-4EF0-B068-E96BAB1CACBA}">
      <dgm:prSet/>
      <dgm:spPr/>
      <dgm:t>
        <a:bodyPr/>
        <a:lstStyle/>
        <a:p>
          <a:endParaRPr lang="id-ID"/>
        </a:p>
      </dgm:t>
    </dgm:pt>
    <dgm:pt modelId="{C834664B-067C-4206-BD31-9EDAFC00AE54}">
      <dgm:prSet phldrT="[Text]" custT="1"/>
      <dgm:spPr/>
      <dgm:t>
        <a:bodyPr/>
        <a:lstStyle/>
        <a:p>
          <a:r>
            <a:rPr lang="id-ID" sz="2000" b="1" dirty="0" smtClean="0"/>
            <a:t>Memahami budaya setempat</a:t>
          </a:r>
          <a:endParaRPr lang="id-ID" sz="2000" b="1" dirty="0"/>
        </a:p>
      </dgm:t>
    </dgm:pt>
    <dgm:pt modelId="{A1CEC032-D1ED-4BCD-AD49-D0AAAFEB57A8}" type="parTrans" cxnId="{A51BE2E2-6987-4371-8CCA-0708208C0DD0}">
      <dgm:prSet/>
      <dgm:spPr/>
      <dgm:t>
        <a:bodyPr/>
        <a:lstStyle/>
        <a:p>
          <a:endParaRPr lang="id-ID"/>
        </a:p>
      </dgm:t>
    </dgm:pt>
    <dgm:pt modelId="{995190CC-7497-4A41-BDA3-86C8CC4A322A}" type="sibTrans" cxnId="{A51BE2E2-6987-4371-8CCA-0708208C0DD0}">
      <dgm:prSet/>
      <dgm:spPr/>
      <dgm:t>
        <a:bodyPr/>
        <a:lstStyle/>
        <a:p>
          <a:endParaRPr lang="id-ID"/>
        </a:p>
      </dgm:t>
    </dgm:pt>
    <dgm:pt modelId="{2A4E28CF-7DC6-4922-A18C-6DB79C4B1D24}">
      <dgm:prSet phldrT="[Text]" custT="1"/>
      <dgm:spPr/>
      <dgm:t>
        <a:bodyPr/>
        <a:lstStyle/>
        <a:p>
          <a:r>
            <a:rPr lang="id-ID" sz="2000" b="1" dirty="0" smtClean="0"/>
            <a:t>Merencanakan keuangan &amp; manajerial</a:t>
          </a:r>
          <a:endParaRPr lang="id-ID" sz="2000" b="1" dirty="0"/>
        </a:p>
      </dgm:t>
    </dgm:pt>
    <dgm:pt modelId="{2E0BFF11-ABF5-47BB-B822-30E3A5B80ED8}" type="parTrans" cxnId="{733FB185-330D-4CE0-981F-2D4EFE525997}">
      <dgm:prSet/>
      <dgm:spPr/>
      <dgm:t>
        <a:bodyPr/>
        <a:lstStyle/>
        <a:p>
          <a:endParaRPr lang="id-ID"/>
        </a:p>
      </dgm:t>
    </dgm:pt>
    <dgm:pt modelId="{DDB9A85C-F221-4B36-94CB-69251D9BD0D6}" type="sibTrans" cxnId="{733FB185-330D-4CE0-981F-2D4EFE525997}">
      <dgm:prSet/>
      <dgm:spPr/>
      <dgm:t>
        <a:bodyPr/>
        <a:lstStyle/>
        <a:p>
          <a:endParaRPr lang="id-ID"/>
        </a:p>
      </dgm:t>
    </dgm:pt>
    <dgm:pt modelId="{075FC613-4189-45DB-AFD9-2092E0CA92D2}">
      <dgm:prSet phldrT="[Text]" custT="1"/>
      <dgm:spPr/>
      <dgm:t>
        <a:bodyPr/>
        <a:lstStyle/>
        <a:p>
          <a:r>
            <a:rPr lang="id-ID" sz="2000" b="1" dirty="0" smtClean="0"/>
            <a:t>Memimpin &amp; berfikir sistem</a:t>
          </a:r>
          <a:endParaRPr lang="id-ID" sz="2000" b="1" dirty="0"/>
        </a:p>
      </dgm:t>
    </dgm:pt>
    <dgm:pt modelId="{E3513304-489F-4E82-A5AA-1120AF005681}" type="parTrans" cxnId="{2B43D687-DA73-4100-A7AB-BF6C14DFA7A2}">
      <dgm:prSet/>
      <dgm:spPr/>
      <dgm:t>
        <a:bodyPr/>
        <a:lstStyle/>
        <a:p>
          <a:endParaRPr lang="id-ID"/>
        </a:p>
      </dgm:t>
    </dgm:pt>
    <dgm:pt modelId="{7E9EA00F-D80E-437B-944C-B0DF3FF08DBA}" type="sibTrans" cxnId="{2B43D687-DA73-4100-A7AB-BF6C14DFA7A2}">
      <dgm:prSet/>
      <dgm:spPr/>
      <dgm:t>
        <a:bodyPr/>
        <a:lstStyle/>
        <a:p>
          <a:endParaRPr lang="id-ID"/>
        </a:p>
      </dgm:t>
    </dgm:pt>
    <dgm:pt modelId="{3B05C951-C622-40DC-B274-C44D6652C0AC}">
      <dgm:prSet phldrT="[Text]" custT="1"/>
      <dgm:spPr/>
      <dgm:t>
        <a:bodyPr/>
        <a:lstStyle/>
        <a:p>
          <a:r>
            <a:rPr lang="id-ID" sz="1800" b="1" dirty="0" smtClean="0"/>
            <a:t>Memberdayakan masyarakat</a:t>
          </a:r>
          <a:endParaRPr lang="id-ID" sz="1800" b="1" dirty="0"/>
        </a:p>
      </dgm:t>
    </dgm:pt>
    <dgm:pt modelId="{5B5B1876-983E-4C9F-BD92-E60FE253DC8C}" type="parTrans" cxnId="{A8EF4F9A-5722-476F-B08D-476E921325A8}">
      <dgm:prSet/>
      <dgm:spPr/>
      <dgm:t>
        <a:bodyPr/>
        <a:lstStyle/>
        <a:p>
          <a:endParaRPr lang="id-ID"/>
        </a:p>
      </dgm:t>
    </dgm:pt>
    <dgm:pt modelId="{6A4EB0BA-F31B-41A3-A88A-B0594B683CC4}" type="sibTrans" cxnId="{A8EF4F9A-5722-476F-B08D-476E921325A8}">
      <dgm:prSet/>
      <dgm:spPr/>
      <dgm:t>
        <a:bodyPr/>
        <a:lstStyle/>
        <a:p>
          <a:endParaRPr lang="id-ID"/>
        </a:p>
      </dgm:t>
    </dgm:pt>
    <dgm:pt modelId="{641E427C-B21A-47EB-BDEC-FB33B2DD4CE4}">
      <dgm:prSet phldrT="[Text]" custT="1"/>
      <dgm:spPr/>
      <dgm:t>
        <a:bodyPr/>
        <a:lstStyle/>
        <a:p>
          <a:r>
            <a:rPr lang="id-ID" sz="2000" b="1" dirty="0" smtClean="0"/>
            <a:t>Menguasai dasar2 Ilmu Kesmas</a:t>
          </a:r>
          <a:endParaRPr lang="id-ID" sz="2000" b="1" dirty="0"/>
        </a:p>
      </dgm:t>
    </dgm:pt>
    <dgm:pt modelId="{5C5F8381-1250-4E8D-9181-45B49490A669}" type="parTrans" cxnId="{D1AC2936-8B61-44C5-BBB0-F26DB73BCBF4}">
      <dgm:prSet/>
      <dgm:spPr/>
      <dgm:t>
        <a:bodyPr/>
        <a:lstStyle/>
        <a:p>
          <a:endParaRPr lang="id-ID"/>
        </a:p>
      </dgm:t>
    </dgm:pt>
    <dgm:pt modelId="{A4590C94-4A7E-4475-89FB-8537B3A3A40F}" type="sibTrans" cxnId="{D1AC2936-8B61-44C5-BBB0-F26DB73BCBF4}">
      <dgm:prSet/>
      <dgm:spPr/>
      <dgm:t>
        <a:bodyPr/>
        <a:lstStyle/>
        <a:p>
          <a:endParaRPr lang="id-ID"/>
        </a:p>
      </dgm:t>
    </dgm:pt>
    <dgm:pt modelId="{9ACCD4C0-D0DF-4C95-895D-EAD51775BA52}" type="pres">
      <dgm:prSet presAssocID="{5B86EABC-353E-45CA-B44F-9FB2C9AA94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3F86BE-6225-4320-AECC-BE8EF5FF52A6}" type="pres">
      <dgm:prSet presAssocID="{5B86EABC-353E-45CA-B44F-9FB2C9AA94DF}" presName="radial" presStyleCnt="0">
        <dgm:presLayoutVars>
          <dgm:animLvl val="ctr"/>
        </dgm:presLayoutVars>
      </dgm:prSet>
      <dgm:spPr/>
    </dgm:pt>
    <dgm:pt modelId="{3E2F6EC1-71EE-4F59-ACC3-7D2C6A1A9036}" type="pres">
      <dgm:prSet presAssocID="{63453AB9-139C-4BBE-88A8-2343F4297199}" presName="centerShape" presStyleLbl="vennNode1" presStyleIdx="0" presStyleCnt="9"/>
      <dgm:spPr/>
      <dgm:t>
        <a:bodyPr/>
        <a:lstStyle/>
        <a:p>
          <a:endParaRPr lang="id-ID"/>
        </a:p>
      </dgm:t>
    </dgm:pt>
    <dgm:pt modelId="{2DAE64B7-276B-46AB-BA76-473A2E5BBB60}" type="pres">
      <dgm:prSet presAssocID="{24041E47-A452-42A2-8EED-126FBBE82FC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0CB1A-76AD-4C93-AB28-DD6AB4E03AA7}" type="pres">
      <dgm:prSet presAssocID="{2EFFB600-F7A1-4AFB-AB0D-F801D195FC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52D133-3FD8-43EF-A2D0-FD8FF9D2090E}" type="pres">
      <dgm:prSet presAssocID="{E878D88F-6B9E-40EB-A1F5-95BFBF45D55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6B060-1489-4A59-8875-356E20F42350}" type="pres">
      <dgm:prSet presAssocID="{C834664B-067C-4206-BD31-9EDAFC00AE5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6C5FBB-529D-4739-9C75-AB7EFCD5C429}" type="pres">
      <dgm:prSet presAssocID="{3B05C951-C622-40DC-B274-C44D6652C0AC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728145-179C-4F29-A87A-F554DB5D309B}" type="pres">
      <dgm:prSet presAssocID="{641E427C-B21A-47EB-BDEC-FB33B2DD4CE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5DA464-4594-4F90-B94F-A0E4242227C9}" type="pres">
      <dgm:prSet presAssocID="{2A4E28CF-7DC6-4922-A18C-6DB79C4B1D2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FCADE-54C9-412C-B6A0-C52398B219E3}" type="pres">
      <dgm:prSet presAssocID="{075FC613-4189-45DB-AFD9-2092E0CA92D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B43D687-DA73-4100-A7AB-BF6C14DFA7A2}" srcId="{63453AB9-139C-4BBE-88A8-2343F4297199}" destId="{075FC613-4189-45DB-AFD9-2092E0CA92D2}" srcOrd="7" destOrd="0" parTransId="{E3513304-489F-4E82-A5AA-1120AF005681}" sibTransId="{7E9EA00F-D80E-437B-944C-B0DF3FF08DBA}"/>
    <dgm:cxn modelId="{B9840B31-0710-476E-AEDE-1CB22E3B0675}" type="presOf" srcId="{5B86EABC-353E-45CA-B44F-9FB2C9AA94DF}" destId="{9ACCD4C0-D0DF-4C95-895D-EAD51775BA52}" srcOrd="0" destOrd="0" presId="urn:microsoft.com/office/officeart/2005/8/layout/radial3"/>
    <dgm:cxn modelId="{D1AC2936-8B61-44C5-BBB0-F26DB73BCBF4}" srcId="{63453AB9-139C-4BBE-88A8-2343F4297199}" destId="{641E427C-B21A-47EB-BDEC-FB33B2DD4CE4}" srcOrd="5" destOrd="0" parTransId="{5C5F8381-1250-4E8D-9181-45B49490A669}" sibTransId="{A4590C94-4A7E-4475-89FB-8537B3A3A40F}"/>
    <dgm:cxn modelId="{BE60486F-6C8E-4C20-BA47-4F5D976A299F}" type="presOf" srcId="{24041E47-A452-42A2-8EED-126FBBE82FCF}" destId="{2DAE64B7-276B-46AB-BA76-473A2E5BBB60}" srcOrd="0" destOrd="0" presId="urn:microsoft.com/office/officeart/2005/8/layout/radial3"/>
    <dgm:cxn modelId="{502CCBA2-85D8-47D3-8750-A4159D53A11C}" type="presOf" srcId="{075FC613-4189-45DB-AFD9-2092E0CA92D2}" destId="{9E4FCADE-54C9-412C-B6A0-C52398B219E3}" srcOrd="0" destOrd="0" presId="urn:microsoft.com/office/officeart/2005/8/layout/radial3"/>
    <dgm:cxn modelId="{894D8E7C-22B4-4EF0-B068-E96BAB1CACBA}" srcId="{63453AB9-139C-4BBE-88A8-2343F4297199}" destId="{E878D88F-6B9E-40EB-A1F5-95BFBF45D55F}" srcOrd="2" destOrd="0" parTransId="{E42038DC-A940-4257-AC0E-094E44173932}" sibTransId="{73691F3C-57B8-4D9F-B79D-49E1F26AE5D1}"/>
    <dgm:cxn modelId="{8E19BD1E-CD05-4DCF-AFFC-3642F2F31ED6}" type="presOf" srcId="{2EFFB600-F7A1-4AFB-AB0D-F801D195FCBA}" destId="{A960CB1A-76AD-4C93-AB28-DD6AB4E03AA7}" srcOrd="0" destOrd="0" presId="urn:microsoft.com/office/officeart/2005/8/layout/radial3"/>
    <dgm:cxn modelId="{A51BE2E2-6987-4371-8CCA-0708208C0DD0}" srcId="{63453AB9-139C-4BBE-88A8-2343F4297199}" destId="{C834664B-067C-4206-BD31-9EDAFC00AE54}" srcOrd="3" destOrd="0" parTransId="{A1CEC032-D1ED-4BCD-AD49-D0AAAFEB57A8}" sibTransId="{995190CC-7497-4A41-BDA3-86C8CC4A322A}"/>
    <dgm:cxn modelId="{5FC4B203-51EC-4360-9A88-78B9658A6F9D}" type="presOf" srcId="{C834664B-067C-4206-BD31-9EDAFC00AE54}" destId="{4CB6B060-1489-4A59-8875-356E20F42350}" srcOrd="0" destOrd="0" presId="urn:microsoft.com/office/officeart/2005/8/layout/radial3"/>
    <dgm:cxn modelId="{6C0E69C2-2654-41C7-B8D6-53F7318F08C7}" srcId="{5B86EABC-353E-45CA-B44F-9FB2C9AA94DF}" destId="{63453AB9-139C-4BBE-88A8-2343F4297199}" srcOrd="0" destOrd="0" parTransId="{C65B0299-8D5E-4078-9BC5-182FAC040326}" sibTransId="{9E566710-A6B1-457B-9C0C-A47766139770}"/>
    <dgm:cxn modelId="{F3B35148-15DA-46CD-9D9F-1107016E9F6A}" srcId="{63453AB9-139C-4BBE-88A8-2343F4297199}" destId="{2EFFB600-F7A1-4AFB-AB0D-F801D195FCBA}" srcOrd="1" destOrd="0" parTransId="{D2CDBADC-7666-4056-8D12-F28BDDBE2FE0}" sibTransId="{871511BD-763F-4D8C-94DD-8016677F067D}"/>
    <dgm:cxn modelId="{1A225BCF-0298-456C-9BD4-CA33FCCA02F4}" srcId="{63453AB9-139C-4BBE-88A8-2343F4297199}" destId="{24041E47-A452-42A2-8EED-126FBBE82FCF}" srcOrd="0" destOrd="0" parTransId="{F53D7613-2B16-4D50-BF9C-ABDBF2667E3B}" sibTransId="{BF376A5B-EA68-4F96-87D8-76B55DF73330}"/>
    <dgm:cxn modelId="{76E5C261-7C7E-49DC-BC82-A1DA219A996D}" type="presOf" srcId="{E878D88F-6B9E-40EB-A1F5-95BFBF45D55F}" destId="{8D52D133-3FD8-43EF-A2D0-FD8FF9D2090E}" srcOrd="0" destOrd="0" presId="urn:microsoft.com/office/officeart/2005/8/layout/radial3"/>
    <dgm:cxn modelId="{3C3844A3-B7C9-4FBE-97BB-9D4F44AE8405}" type="presOf" srcId="{2A4E28CF-7DC6-4922-A18C-6DB79C4B1D24}" destId="{AE5DA464-4594-4F90-B94F-A0E4242227C9}" srcOrd="0" destOrd="0" presId="urn:microsoft.com/office/officeart/2005/8/layout/radial3"/>
    <dgm:cxn modelId="{EF7D1842-28E9-4FD5-9541-0B7ACB23B74D}" type="presOf" srcId="{641E427C-B21A-47EB-BDEC-FB33B2DD4CE4}" destId="{1A728145-179C-4F29-A87A-F554DB5D309B}" srcOrd="0" destOrd="0" presId="urn:microsoft.com/office/officeart/2005/8/layout/radial3"/>
    <dgm:cxn modelId="{733FB185-330D-4CE0-981F-2D4EFE525997}" srcId="{63453AB9-139C-4BBE-88A8-2343F4297199}" destId="{2A4E28CF-7DC6-4922-A18C-6DB79C4B1D24}" srcOrd="6" destOrd="0" parTransId="{2E0BFF11-ABF5-47BB-B822-30E3A5B80ED8}" sibTransId="{DDB9A85C-F221-4B36-94CB-69251D9BD0D6}"/>
    <dgm:cxn modelId="{A8EF4F9A-5722-476F-B08D-476E921325A8}" srcId="{63453AB9-139C-4BBE-88A8-2343F4297199}" destId="{3B05C951-C622-40DC-B274-C44D6652C0AC}" srcOrd="4" destOrd="0" parTransId="{5B5B1876-983E-4C9F-BD92-E60FE253DC8C}" sibTransId="{6A4EB0BA-F31B-41A3-A88A-B0594B683CC4}"/>
    <dgm:cxn modelId="{8A9207A9-05DD-4CB9-BFD8-EB00F6AF6BE1}" type="presOf" srcId="{3B05C951-C622-40DC-B274-C44D6652C0AC}" destId="{7F6C5FBB-529D-4739-9C75-AB7EFCD5C429}" srcOrd="0" destOrd="0" presId="urn:microsoft.com/office/officeart/2005/8/layout/radial3"/>
    <dgm:cxn modelId="{0AB41F8F-1476-4438-89C4-D7087676ED22}" type="presOf" srcId="{63453AB9-139C-4BBE-88A8-2343F4297199}" destId="{3E2F6EC1-71EE-4F59-ACC3-7D2C6A1A9036}" srcOrd="0" destOrd="0" presId="urn:microsoft.com/office/officeart/2005/8/layout/radial3"/>
    <dgm:cxn modelId="{DF9BEAD1-62BB-4BA4-8E2C-A58072693E95}" type="presParOf" srcId="{9ACCD4C0-D0DF-4C95-895D-EAD51775BA52}" destId="{EB3F86BE-6225-4320-AECC-BE8EF5FF52A6}" srcOrd="0" destOrd="0" presId="urn:microsoft.com/office/officeart/2005/8/layout/radial3"/>
    <dgm:cxn modelId="{6E4E5DC1-3C0D-40DD-9D50-BBF5E757ABA5}" type="presParOf" srcId="{EB3F86BE-6225-4320-AECC-BE8EF5FF52A6}" destId="{3E2F6EC1-71EE-4F59-ACC3-7D2C6A1A9036}" srcOrd="0" destOrd="0" presId="urn:microsoft.com/office/officeart/2005/8/layout/radial3"/>
    <dgm:cxn modelId="{B180C9D2-420E-416C-9EB1-7AEA1943FB93}" type="presParOf" srcId="{EB3F86BE-6225-4320-AECC-BE8EF5FF52A6}" destId="{2DAE64B7-276B-46AB-BA76-473A2E5BBB60}" srcOrd="1" destOrd="0" presId="urn:microsoft.com/office/officeart/2005/8/layout/radial3"/>
    <dgm:cxn modelId="{EA8FCFCE-6CFE-4366-A41C-E290EF2CC47C}" type="presParOf" srcId="{EB3F86BE-6225-4320-AECC-BE8EF5FF52A6}" destId="{A960CB1A-76AD-4C93-AB28-DD6AB4E03AA7}" srcOrd="2" destOrd="0" presId="urn:microsoft.com/office/officeart/2005/8/layout/radial3"/>
    <dgm:cxn modelId="{66D8265D-2FD8-48F0-A2D1-4E5424BB7B99}" type="presParOf" srcId="{EB3F86BE-6225-4320-AECC-BE8EF5FF52A6}" destId="{8D52D133-3FD8-43EF-A2D0-FD8FF9D2090E}" srcOrd="3" destOrd="0" presId="urn:microsoft.com/office/officeart/2005/8/layout/radial3"/>
    <dgm:cxn modelId="{D26B4D9E-F971-48C8-A3C9-58C3FA8743F0}" type="presParOf" srcId="{EB3F86BE-6225-4320-AECC-BE8EF5FF52A6}" destId="{4CB6B060-1489-4A59-8875-356E20F42350}" srcOrd="4" destOrd="0" presId="urn:microsoft.com/office/officeart/2005/8/layout/radial3"/>
    <dgm:cxn modelId="{E3170ADA-DFF2-48AC-9B2F-6A8BC5D71DA3}" type="presParOf" srcId="{EB3F86BE-6225-4320-AECC-BE8EF5FF52A6}" destId="{7F6C5FBB-529D-4739-9C75-AB7EFCD5C429}" srcOrd="5" destOrd="0" presId="urn:microsoft.com/office/officeart/2005/8/layout/radial3"/>
    <dgm:cxn modelId="{18C722FD-C041-4951-80DA-339DA6713E4C}" type="presParOf" srcId="{EB3F86BE-6225-4320-AECC-BE8EF5FF52A6}" destId="{1A728145-179C-4F29-A87A-F554DB5D309B}" srcOrd="6" destOrd="0" presId="urn:microsoft.com/office/officeart/2005/8/layout/radial3"/>
    <dgm:cxn modelId="{1592CE34-0D7F-496A-BB99-92FD0E131E88}" type="presParOf" srcId="{EB3F86BE-6225-4320-AECC-BE8EF5FF52A6}" destId="{AE5DA464-4594-4F90-B94F-A0E4242227C9}" srcOrd="7" destOrd="0" presId="urn:microsoft.com/office/officeart/2005/8/layout/radial3"/>
    <dgm:cxn modelId="{5E45A769-ECC9-492C-81F3-EAB3CB6948FE}" type="presParOf" srcId="{EB3F86BE-6225-4320-AECC-BE8EF5FF52A6}" destId="{9E4FCADE-54C9-412C-B6A0-C52398B219E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86EABC-353E-45CA-B44F-9FB2C9AA94D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3453AB9-139C-4BBE-88A8-2343F4297199}">
      <dgm:prSet phldrT="[Text]"/>
      <dgm:spPr/>
      <dgm:t>
        <a:bodyPr/>
        <a:lstStyle/>
        <a:p>
          <a:r>
            <a:rPr lang="id-ID" dirty="0" smtClean="0"/>
            <a:t>Kompetensi Ahli Kesmas (IAKMI) </a:t>
          </a:r>
          <a:r>
            <a:rPr lang="id-ID" dirty="0" smtClean="0">
              <a:solidFill>
                <a:srgbClr val="FF0000"/>
              </a:solidFill>
            </a:rPr>
            <a:t>AKK</a:t>
          </a:r>
        </a:p>
      </dgm:t>
    </dgm:pt>
    <dgm:pt modelId="{C65B0299-8D5E-4078-9BC5-182FAC040326}" type="parTrans" cxnId="{6C0E69C2-2654-41C7-B8D6-53F7318F08C7}">
      <dgm:prSet/>
      <dgm:spPr/>
      <dgm:t>
        <a:bodyPr/>
        <a:lstStyle/>
        <a:p>
          <a:endParaRPr lang="id-ID"/>
        </a:p>
      </dgm:t>
    </dgm:pt>
    <dgm:pt modelId="{9E566710-A6B1-457B-9C0C-A47766139770}" type="sibTrans" cxnId="{6C0E69C2-2654-41C7-B8D6-53F7318F08C7}">
      <dgm:prSet/>
      <dgm:spPr/>
      <dgm:t>
        <a:bodyPr/>
        <a:lstStyle/>
        <a:p>
          <a:endParaRPr lang="id-ID"/>
        </a:p>
      </dgm:t>
    </dgm:pt>
    <dgm:pt modelId="{24041E47-A452-42A2-8EED-126FBBE82FCF}">
      <dgm:prSet phldrT="[Text]" custT="1"/>
      <dgm:spPr/>
      <dgm:t>
        <a:bodyPr/>
        <a:lstStyle/>
        <a:p>
          <a:r>
            <a:rPr lang="id-ID" sz="2000" b="1" dirty="0" smtClean="0"/>
            <a:t>Mengkaji &amp; menganalisis situasi</a:t>
          </a:r>
          <a:endParaRPr lang="id-ID" sz="2000" b="1" dirty="0"/>
        </a:p>
      </dgm:t>
    </dgm:pt>
    <dgm:pt modelId="{F53D7613-2B16-4D50-BF9C-ABDBF2667E3B}" type="parTrans" cxnId="{1A225BCF-0298-456C-9BD4-CA33FCCA02F4}">
      <dgm:prSet/>
      <dgm:spPr/>
      <dgm:t>
        <a:bodyPr/>
        <a:lstStyle/>
        <a:p>
          <a:endParaRPr lang="id-ID"/>
        </a:p>
      </dgm:t>
    </dgm:pt>
    <dgm:pt modelId="{BF376A5B-EA68-4F96-87D8-76B55DF73330}" type="sibTrans" cxnId="{1A225BCF-0298-456C-9BD4-CA33FCCA02F4}">
      <dgm:prSet/>
      <dgm:spPr/>
      <dgm:t>
        <a:bodyPr/>
        <a:lstStyle/>
        <a:p>
          <a:endParaRPr lang="id-ID"/>
        </a:p>
      </dgm:t>
    </dgm:pt>
    <dgm:pt modelId="{2EFFB600-F7A1-4AFB-AB0D-F801D195FCBA}">
      <dgm:prSet phldrT="[Text]" custT="1"/>
      <dgm:spPr/>
      <dgm:t>
        <a:bodyPr/>
        <a:lstStyle/>
        <a:p>
          <a:r>
            <a:rPr lang="id-ID" sz="1600" b="1" dirty="0" smtClean="0"/>
            <a:t>Mengembangkan perencanaan program &amp; kebijakan</a:t>
          </a:r>
          <a:endParaRPr lang="id-ID" sz="1600" b="1" dirty="0"/>
        </a:p>
      </dgm:t>
    </dgm:pt>
    <dgm:pt modelId="{D2CDBADC-7666-4056-8D12-F28BDDBE2FE0}" type="parTrans" cxnId="{F3B35148-15DA-46CD-9D9F-1107016E9F6A}">
      <dgm:prSet/>
      <dgm:spPr/>
      <dgm:t>
        <a:bodyPr/>
        <a:lstStyle/>
        <a:p>
          <a:endParaRPr lang="id-ID"/>
        </a:p>
      </dgm:t>
    </dgm:pt>
    <dgm:pt modelId="{871511BD-763F-4D8C-94DD-8016677F067D}" type="sibTrans" cxnId="{F3B35148-15DA-46CD-9D9F-1107016E9F6A}">
      <dgm:prSet/>
      <dgm:spPr/>
      <dgm:t>
        <a:bodyPr/>
        <a:lstStyle/>
        <a:p>
          <a:endParaRPr lang="id-ID"/>
        </a:p>
      </dgm:t>
    </dgm:pt>
    <dgm:pt modelId="{E878D88F-6B9E-40EB-A1F5-95BFBF45D55F}">
      <dgm:prSet phldrT="[Text]" custT="1"/>
      <dgm:spPr/>
      <dgm:t>
        <a:bodyPr/>
        <a:lstStyle/>
        <a:p>
          <a:r>
            <a:rPr lang="id-ID" sz="1800" b="1" dirty="0" smtClean="0"/>
            <a:t>Berkomunikasi secara efektif</a:t>
          </a:r>
          <a:endParaRPr lang="id-ID" sz="1800" b="1" dirty="0"/>
        </a:p>
      </dgm:t>
    </dgm:pt>
    <dgm:pt modelId="{E42038DC-A940-4257-AC0E-094E44173932}" type="parTrans" cxnId="{894D8E7C-22B4-4EF0-B068-E96BAB1CACBA}">
      <dgm:prSet/>
      <dgm:spPr/>
      <dgm:t>
        <a:bodyPr/>
        <a:lstStyle/>
        <a:p>
          <a:endParaRPr lang="id-ID"/>
        </a:p>
      </dgm:t>
    </dgm:pt>
    <dgm:pt modelId="{73691F3C-57B8-4D9F-B79D-49E1F26AE5D1}" type="sibTrans" cxnId="{894D8E7C-22B4-4EF0-B068-E96BAB1CACBA}">
      <dgm:prSet/>
      <dgm:spPr/>
      <dgm:t>
        <a:bodyPr/>
        <a:lstStyle/>
        <a:p>
          <a:endParaRPr lang="id-ID"/>
        </a:p>
      </dgm:t>
    </dgm:pt>
    <dgm:pt modelId="{C834664B-067C-4206-BD31-9EDAFC00AE54}">
      <dgm:prSet phldrT="[Text]" custT="1"/>
      <dgm:spPr/>
      <dgm:t>
        <a:bodyPr/>
        <a:lstStyle/>
        <a:p>
          <a:r>
            <a:rPr lang="id-ID" sz="2000" b="1" dirty="0" smtClean="0"/>
            <a:t>Memahami budaya setempat</a:t>
          </a:r>
          <a:endParaRPr lang="id-ID" sz="2000" b="1" dirty="0"/>
        </a:p>
      </dgm:t>
    </dgm:pt>
    <dgm:pt modelId="{A1CEC032-D1ED-4BCD-AD49-D0AAAFEB57A8}" type="parTrans" cxnId="{A51BE2E2-6987-4371-8CCA-0708208C0DD0}">
      <dgm:prSet/>
      <dgm:spPr/>
      <dgm:t>
        <a:bodyPr/>
        <a:lstStyle/>
        <a:p>
          <a:endParaRPr lang="id-ID"/>
        </a:p>
      </dgm:t>
    </dgm:pt>
    <dgm:pt modelId="{995190CC-7497-4A41-BDA3-86C8CC4A322A}" type="sibTrans" cxnId="{A51BE2E2-6987-4371-8CCA-0708208C0DD0}">
      <dgm:prSet/>
      <dgm:spPr/>
      <dgm:t>
        <a:bodyPr/>
        <a:lstStyle/>
        <a:p>
          <a:endParaRPr lang="id-ID"/>
        </a:p>
      </dgm:t>
    </dgm:pt>
    <dgm:pt modelId="{2A4E28CF-7DC6-4922-A18C-6DB79C4B1D24}">
      <dgm:prSet phldrT="[Text]" custT="1"/>
      <dgm:spPr/>
      <dgm:t>
        <a:bodyPr/>
        <a:lstStyle/>
        <a:p>
          <a:r>
            <a:rPr lang="id-ID" sz="2000" b="1" dirty="0" smtClean="0"/>
            <a:t>Merencanakan keuangan &amp; manajerial</a:t>
          </a:r>
          <a:endParaRPr lang="id-ID" sz="2000" b="1" dirty="0"/>
        </a:p>
      </dgm:t>
    </dgm:pt>
    <dgm:pt modelId="{2E0BFF11-ABF5-47BB-B822-30E3A5B80ED8}" type="parTrans" cxnId="{733FB185-330D-4CE0-981F-2D4EFE525997}">
      <dgm:prSet/>
      <dgm:spPr/>
      <dgm:t>
        <a:bodyPr/>
        <a:lstStyle/>
        <a:p>
          <a:endParaRPr lang="id-ID"/>
        </a:p>
      </dgm:t>
    </dgm:pt>
    <dgm:pt modelId="{DDB9A85C-F221-4B36-94CB-69251D9BD0D6}" type="sibTrans" cxnId="{733FB185-330D-4CE0-981F-2D4EFE525997}">
      <dgm:prSet/>
      <dgm:spPr/>
      <dgm:t>
        <a:bodyPr/>
        <a:lstStyle/>
        <a:p>
          <a:endParaRPr lang="id-ID"/>
        </a:p>
      </dgm:t>
    </dgm:pt>
    <dgm:pt modelId="{075FC613-4189-45DB-AFD9-2092E0CA92D2}">
      <dgm:prSet phldrT="[Text]" custT="1"/>
      <dgm:spPr/>
      <dgm:t>
        <a:bodyPr/>
        <a:lstStyle/>
        <a:p>
          <a:r>
            <a:rPr lang="id-ID" sz="2000" b="1" dirty="0" smtClean="0"/>
            <a:t>Memimpin &amp; berfikir sistem</a:t>
          </a:r>
          <a:endParaRPr lang="id-ID" sz="2000" b="1" dirty="0"/>
        </a:p>
      </dgm:t>
    </dgm:pt>
    <dgm:pt modelId="{E3513304-489F-4E82-A5AA-1120AF005681}" type="parTrans" cxnId="{2B43D687-DA73-4100-A7AB-BF6C14DFA7A2}">
      <dgm:prSet/>
      <dgm:spPr/>
      <dgm:t>
        <a:bodyPr/>
        <a:lstStyle/>
        <a:p>
          <a:endParaRPr lang="id-ID"/>
        </a:p>
      </dgm:t>
    </dgm:pt>
    <dgm:pt modelId="{7E9EA00F-D80E-437B-944C-B0DF3FF08DBA}" type="sibTrans" cxnId="{2B43D687-DA73-4100-A7AB-BF6C14DFA7A2}">
      <dgm:prSet/>
      <dgm:spPr/>
      <dgm:t>
        <a:bodyPr/>
        <a:lstStyle/>
        <a:p>
          <a:endParaRPr lang="id-ID"/>
        </a:p>
      </dgm:t>
    </dgm:pt>
    <dgm:pt modelId="{3B05C951-C622-40DC-B274-C44D6652C0AC}">
      <dgm:prSet phldrT="[Text]" custT="1"/>
      <dgm:spPr/>
      <dgm:t>
        <a:bodyPr/>
        <a:lstStyle/>
        <a:p>
          <a:r>
            <a:rPr lang="id-ID" sz="1800" b="1" dirty="0" smtClean="0"/>
            <a:t>Memberdayakan masyarakat</a:t>
          </a:r>
          <a:endParaRPr lang="id-ID" sz="1800" b="1" dirty="0"/>
        </a:p>
      </dgm:t>
    </dgm:pt>
    <dgm:pt modelId="{5B5B1876-983E-4C9F-BD92-E60FE253DC8C}" type="parTrans" cxnId="{A8EF4F9A-5722-476F-B08D-476E921325A8}">
      <dgm:prSet/>
      <dgm:spPr/>
      <dgm:t>
        <a:bodyPr/>
        <a:lstStyle/>
        <a:p>
          <a:endParaRPr lang="id-ID"/>
        </a:p>
      </dgm:t>
    </dgm:pt>
    <dgm:pt modelId="{6A4EB0BA-F31B-41A3-A88A-B0594B683CC4}" type="sibTrans" cxnId="{A8EF4F9A-5722-476F-B08D-476E921325A8}">
      <dgm:prSet/>
      <dgm:spPr/>
      <dgm:t>
        <a:bodyPr/>
        <a:lstStyle/>
        <a:p>
          <a:endParaRPr lang="id-ID"/>
        </a:p>
      </dgm:t>
    </dgm:pt>
    <dgm:pt modelId="{641E427C-B21A-47EB-BDEC-FB33B2DD4CE4}">
      <dgm:prSet phldrT="[Text]" custT="1"/>
      <dgm:spPr/>
      <dgm:t>
        <a:bodyPr/>
        <a:lstStyle/>
        <a:p>
          <a:r>
            <a:rPr lang="id-ID" sz="2000" b="1" dirty="0" smtClean="0"/>
            <a:t>Menguasai dasar2 Ilmu Kesmas</a:t>
          </a:r>
          <a:endParaRPr lang="id-ID" sz="2000" b="1" dirty="0"/>
        </a:p>
      </dgm:t>
    </dgm:pt>
    <dgm:pt modelId="{5C5F8381-1250-4E8D-9181-45B49490A669}" type="parTrans" cxnId="{D1AC2936-8B61-44C5-BBB0-F26DB73BCBF4}">
      <dgm:prSet/>
      <dgm:spPr/>
      <dgm:t>
        <a:bodyPr/>
        <a:lstStyle/>
        <a:p>
          <a:endParaRPr lang="id-ID"/>
        </a:p>
      </dgm:t>
    </dgm:pt>
    <dgm:pt modelId="{A4590C94-4A7E-4475-89FB-8537B3A3A40F}" type="sibTrans" cxnId="{D1AC2936-8B61-44C5-BBB0-F26DB73BCBF4}">
      <dgm:prSet/>
      <dgm:spPr/>
      <dgm:t>
        <a:bodyPr/>
        <a:lstStyle/>
        <a:p>
          <a:endParaRPr lang="id-ID"/>
        </a:p>
      </dgm:t>
    </dgm:pt>
    <dgm:pt modelId="{9ACCD4C0-D0DF-4C95-895D-EAD51775BA52}" type="pres">
      <dgm:prSet presAssocID="{5B86EABC-353E-45CA-B44F-9FB2C9AA94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3F86BE-6225-4320-AECC-BE8EF5FF52A6}" type="pres">
      <dgm:prSet presAssocID="{5B86EABC-353E-45CA-B44F-9FB2C9AA94DF}" presName="radial" presStyleCnt="0">
        <dgm:presLayoutVars>
          <dgm:animLvl val="ctr"/>
        </dgm:presLayoutVars>
      </dgm:prSet>
      <dgm:spPr/>
    </dgm:pt>
    <dgm:pt modelId="{3E2F6EC1-71EE-4F59-ACC3-7D2C6A1A9036}" type="pres">
      <dgm:prSet presAssocID="{63453AB9-139C-4BBE-88A8-2343F4297199}" presName="centerShape" presStyleLbl="vennNode1" presStyleIdx="0" presStyleCnt="9"/>
      <dgm:spPr/>
      <dgm:t>
        <a:bodyPr/>
        <a:lstStyle/>
        <a:p>
          <a:endParaRPr lang="id-ID"/>
        </a:p>
      </dgm:t>
    </dgm:pt>
    <dgm:pt modelId="{2DAE64B7-276B-46AB-BA76-473A2E5BBB60}" type="pres">
      <dgm:prSet presAssocID="{24041E47-A452-42A2-8EED-126FBBE82FC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0CB1A-76AD-4C93-AB28-DD6AB4E03AA7}" type="pres">
      <dgm:prSet presAssocID="{2EFFB600-F7A1-4AFB-AB0D-F801D195FC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52D133-3FD8-43EF-A2D0-FD8FF9D2090E}" type="pres">
      <dgm:prSet presAssocID="{E878D88F-6B9E-40EB-A1F5-95BFBF45D55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6B060-1489-4A59-8875-356E20F42350}" type="pres">
      <dgm:prSet presAssocID="{C834664B-067C-4206-BD31-9EDAFC00AE5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6C5FBB-529D-4739-9C75-AB7EFCD5C429}" type="pres">
      <dgm:prSet presAssocID="{3B05C951-C622-40DC-B274-C44D6652C0AC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728145-179C-4F29-A87A-F554DB5D309B}" type="pres">
      <dgm:prSet presAssocID="{641E427C-B21A-47EB-BDEC-FB33B2DD4CE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5DA464-4594-4F90-B94F-A0E4242227C9}" type="pres">
      <dgm:prSet presAssocID="{2A4E28CF-7DC6-4922-A18C-6DB79C4B1D2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FCADE-54C9-412C-B6A0-C52398B219E3}" type="pres">
      <dgm:prSet presAssocID="{075FC613-4189-45DB-AFD9-2092E0CA92D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62C0FF4-F897-4A12-BF60-0DA9079796A7}" type="presOf" srcId="{24041E47-A452-42A2-8EED-126FBBE82FCF}" destId="{2DAE64B7-276B-46AB-BA76-473A2E5BBB60}" srcOrd="0" destOrd="0" presId="urn:microsoft.com/office/officeart/2005/8/layout/radial3"/>
    <dgm:cxn modelId="{A6343E04-F677-4386-9072-07D137E1A5D5}" type="presOf" srcId="{641E427C-B21A-47EB-BDEC-FB33B2DD4CE4}" destId="{1A728145-179C-4F29-A87A-F554DB5D309B}" srcOrd="0" destOrd="0" presId="urn:microsoft.com/office/officeart/2005/8/layout/radial3"/>
    <dgm:cxn modelId="{F7BC9166-915E-480D-A818-704F9B0C45DD}" type="presOf" srcId="{2EFFB600-F7A1-4AFB-AB0D-F801D195FCBA}" destId="{A960CB1A-76AD-4C93-AB28-DD6AB4E03AA7}" srcOrd="0" destOrd="0" presId="urn:microsoft.com/office/officeart/2005/8/layout/radial3"/>
    <dgm:cxn modelId="{0313DFBD-2EF3-4A25-BF12-789540430B11}" type="presOf" srcId="{3B05C951-C622-40DC-B274-C44D6652C0AC}" destId="{7F6C5FBB-529D-4739-9C75-AB7EFCD5C429}" srcOrd="0" destOrd="0" presId="urn:microsoft.com/office/officeart/2005/8/layout/radial3"/>
    <dgm:cxn modelId="{733FB185-330D-4CE0-981F-2D4EFE525997}" srcId="{63453AB9-139C-4BBE-88A8-2343F4297199}" destId="{2A4E28CF-7DC6-4922-A18C-6DB79C4B1D24}" srcOrd="6" destOrd="0" parTransId="{2E0BFF11-ABF5-47BB-B822-30E3A5B80ED8}" sibTransId="{DDB9A85C-F221-4B36-94CB-69251D9BD0D6}"/>
    <dgm:cxn modelId="{17E94A91-2F7E-4A14-8251-1191F2A0F0DE}" type="presOf" srcId="{2A4E28CF-7DC6-4922-A18C-6DB79C4B1D24}" destId="{AE5DA464-4594-4F90-B94F-A0E4242227C9}" srcOrd="0" destOrd="0" presId="urn:microsoft.com/office/officeart/2005/8/layout/radial3"/>
    <dgm:cxn modelId="{F49ED82E-8467-427E-80C2-2ADDE3688602}" type="presOf" srcId="{E878D88F-6B9E-40EB-A1F5-95BFBF45D55F}" destId="{8D52D133-3FD8-43EF-A2D0-FD8FF9D2090E}" srcOrd="0" destOrd="0" presId="urn:microsoft.com/office/officeart/2005/8/layout/radial3"/>
    <dgm:cxn modelId="{F3B35148-15DA-46CD-9D9F-1107016E9F6A}" srcId="{63453AB9-139C-4BBE-88A8-2343F4297199}" destId="{2EFFB600-F7A1-4AFB-AB0D-F801D195FCBA}" srcOrd="1" destOrd="0" parTransId="{D2CDBADC-7666-4056-8D12-F28BDDBE2FE0}" sibTransId="{871511BD-763F-4D8C-94DD-8016677F067D}"/>
    <dgm:cxn modelId="{2B43D687-DA73-4100-A7AB-BF6C14DFA7A2}" srcId="{63453AB9-139C-4BBE-88A8-2343F4297199}" destId="{075FC613-4189-45DB-AFD9-2092E0CA92D2}" srcOrd="7" destOrd="0" parTransId="{E3513304-489F-4E82-A5AA-1120AF005681}" sibTransId="{7E9EA00F-D80E-437B-944C-B0DF3FF08DBA}"/>
    <dgm:cxn modelId="{D1AC2936-8B61-44C5-BBB0-F26DB73BCBF4}" srcId="{63453AB9-139C-4BBE-88A8-2343F4297199}" destId="{641E427C-B21A-47EB-BDEC-FB33B2DD4CE4}" srcOrd="5" destOrd="0" parTransId="{5C5F8381-1250-4E8D-9181-45B49490A669}" sibTransId="{A4590C94-4A7E-4475-89FB-8537B3A3A40F}"/>
    <dgm:cxn modelId="{C6FA415D-9563-4902-A44C-B6823A61DFCE}" type="presOf" srcId="{C834664B-067C-4206-BD31-9EDAFC00AE54}" destId="{4CB6B060-1489-4A59-8875-356E20F42350}" srcOrd="0" destOrd="0" presId="urn:microsoft.com/office/officeart/2005/8/layout/radial3"/>
    <dgm:cxn modelId="{A51BE2E2-6987-4371-8CCA-0708208C0DD0}" srcId="{63453AB9-139C-4BBE-88A8-2343F4297199}" destId="{C834664B-067C-4206-BD31-9EDAFC00AE54}" srcOrd="3" destOrd="0" parTransId="{A1CEC032-D1ED-4BCD-AD49-D0AAAFEB57A8}" sibTransId="{995190CC-7497-4A41-BDA3-86C8CC4A322A}"/>
    <dgm:cxn modelId="{F156EE42-8784-4046-AF2E-268E3F92EBD4}" type="presOf" srcId="{5B86EABC-353E-45CA-B44F-9FB2C9AA94DF}" destId="{9ACCD4C0-D0DF-4C95-895D-EAD51775BA52}" srcOrd="0" destOrd="0" presId="urn:microsoft.com/office/officeart/2005/8/layout/radial3"/>
    <dgm:cxn modelId="{20C526DA-EC37-407D-96CF-7768FA9ECAC4}" type="presOf" srcId="{63453AB9-139C-4BBE-88A8-2343F4297199}" destId="{3E2F6EC1-71EE-4F59-ACC3-7D2C6A1A9036}" srcOrd="0" destOrd="0" presId="urn:microsoft.com/office/officeart/2005/8/layout/radial3"/>
    <dgm:cxn modelId="{6C0E69C2-2654-41C7-B8D6-53F7318F08C7}" srcId="{5B86EABC-353E-45CA-B44F-9FB2C9AA94DF}" destId="{63453AB9-139C-4BBE-88A8-2343F4297199}" srcOrd="0" destOrd="0" parTransId="{C65B0299-8D5E-4078-9BC5-182FAC040326}" sibTransId="{9E566710-A6B1-457B-9C0C-A47766139770}"/>
    <dgm:cxn modelId="{A8EF4F9A-5722-476F-B08D-476E921325A8}" srcId="{63453AB9-139C-4BBE-88A8-2343F4297199}" destId="{3B05C951-C622-40DC-B274-C44D6652C0AC}" srcOrd="4" destOrd="0" parTransId="{5B5B1876-983E-4C9F-BD92-E60FE253DC8C}" sibTransId="{6A4EB0BA-F31B-41A3-A88A-B0594B683CC4}"/>
    <dgm:cxn modelId="{1A225BCF-0298-456C-9BD4-CA33FCCA02F4}" srcId="{63453AB9-139C-4BBE-88A8-2343F4297199}" destId="{24041E47-A452-42A2-8EED-126FBBE82FCF}" srcOrd="0" destOrd="0" parTransId="{F53D7613-2B16-4D50-BF9C-ABDBF2667E3B}" sibTransId="{BF376A5B-EA68-4F96-87D8-76B55DF73330}"/>
    <dgm:cxn modelId="{7BB8EDF7-09CD-47DD-859D-43F280DD225B}" type="presOf" srcId="{075FC613-4189-45DB-AFD9-2092E0CA92D2}" destId="{9E4FCADE-54C9-412C-B6A0-C52398B219E3}" srcOrd="0" destOrd="0" presId="urn:microsoft.com/office/officeart/2005/8/layout/radial3"/>
    <dgm:cxn modelId="{894D8E7C-22B4-4EF0-B068-E96BAB1CACBA}" srcId="{63453AB9-139C-4BBE-88A8-2343F4297199}" destId="{E878D88F-6B9E-40EB-A1F5-95BFBF45D55F}" srcOrd="2" destOrd="0" parTransId="{E42038DC-A940-4257-AC0E-094E44173932}" sibTransId="{73691F3C-57B8-4D9F-B79D-49E1F26AE5D1}"/>
    <dgm:cxn modelId="{4AFAFB18-0B8E-49A4-82E8-8A68BA067890}" type="presParOf" srcId="{9ACCD4C0-D0DF-4C95-895D-EAD51775BA52}" destId="{EB3F86BE-6225-4320-AECC-BE8EF5FF52A6}" srcOrd="0" destOrd="0" presId="urn:microsoft.com/office/officeart/2005/8/layout/radial3"/>
    <dgm:cxn modelId="{0209B3AB-8C46-4C6E-B168-6BD2273DF30A}" type="presParOf" srcId="{EB3F86BE-6225-4320-AECC-BE8EF5FF52A6}" destId="{3E2F6EC1-71EE-4F59-ACC3-7D2C6A1A9036}" srcOrd="0" destOrd="0" presId="urn:microsoft.com/office/officeart/2005/8/layout/radial3"/>
    <dgm:cxn modelId="{D4120ED6-4E95-472C-B3DD-AF6EFAF300FE}" type="presParOf" srcId="{EB3F86BE-6225-4320-AECC-BE8EF5FF52A6}" destId="{2DAE64B7-276B-46AB-BA76-473A2E5BBB60}" srcOrd="1" destOrd="0" presId="urn:microsoft.com/office/officeart/2005/8/layout/radial3"/>
    <dgm:cxn modelId="{364B9311-1B29-42E1-B65A-560AB4714D98}" type="presParOf" srcId="{EB3F86BE-6225-4320-AECC-BE8EF5FF52A6}" destId="{A960CB1A-76AD-4C93-AB28-DD6AB4E03AA7}" srcOrd="2" destOrd="0" presId="urn:microsoft.com/office/officeart/2005/8/layout/radial3"/>
    <dgm:cxn modelId="{34044D0E-2B2D-44DA-8B21-231C96330766}" type="presParOf" srcId="{EB3F86BE-6225-4320-AECC-BE8EF5FF52A6}" destId="{8D52D133-3FD8-43EF-A2D0-FD8FF9D2090E}" srcOrd="3" destOrd="0" presId="urn:microsoft.com/office/officeart/2005/8/layout/radial3"/>
    <dgm:cxn modelId="{766F3A58-1629-4CFB-833A-2F721CA231E6}" type="presParOf" srcId="{EB3F86BE-6225-4320-AECC-BE8EF5FF52A6}" destId="{4CB6B060-1489-4A59-8875-356E20F42350}" srcOrd="4" destOrd="0" presId="urn:microsoft.com/office/officeart/2005/8/layout/radial3"/>
    <dgm:cxn modelId="{A72CF56C-EA24-45BD-9FD4-9DB852BC4405}" type="presParOf" srcId="{EB3F86BE-6225-4320-AECC-BE8EF5FF52A6}" destId="{7F6C5FBB-529D-4739-9C75-AB7EFCD5C429}" srcOrd="5" destOrd="0" presId="urn:microsoft.com/office/officeart/2005/8/layout/radial3"/>
    <dgm:cxn modelId="{C35FE7BE-E683-4135-9E8D-86606D8ED04C}" type="presParOf" srcId="{EB3F86BE-6225-4320-AECC-BE8EF5FF52A6}" destId="{1A728145-179C-4F29-A87A-F554DB5D309B}" srcOrd="6" destOrd="0" presId="urn:microsoft.com/office/officeart/2005/8/layout/radial3"/>
    <dgm:cxn modelId="{1AB5E1CA-E278-4EDD-A931-1F46F2B9D60A}" type="presParOf" srcId="{EB3F86BE-6225-4320-AECC-BE8EF5FF52A6}" destId="{AE5DA464-4594-4F90-B94F-A0E4242227C9}" srcOrd="7" destOrd="0" presId="urn:microsoft.com/office/officeart/2005/8/layout/radial3"/>
    <dgm:cxn modelId="{B66D8FA6-2F6B-461C-8F10-E57255BBF77F}" type="presParOf" srcId="{EB3F86BE-6225-4320-AECC-BE8EF5FF52A6}" destId="{9E4FCADE-54C9-412C-B6A0-C52398B219E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86EABC-353E-45CA-B44F-9FB2C9AA94D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3453AB9-139C-4BBE-88A8-2343F4297199}">
      <dgm:prSet phldrT="[Text]"/>
      <dgm:spPr/>
      <dgm:t>
        <a:bodyPr/>
        <a:lstStyle/>
        <a:p>
          <a:r>
            <a:rPr lang="id-ID" dirty="0" smtClean="0"/>
            <a:t>Kompetensi Ahli Kesmas (IAKMI) </a:t>
          </a:r>
          <a:r>
            <a:rPr lang="id-ID" dirty="0" smtClean="0">
              <a:solidFill>
                <a:srgbClr val="FF0000"/>
              </a:solidFill>
            </a:rPr>
            <a:t>K3I</a:t>
          </a:r>
        </a:p>
      </dgm:t>
    </dgm:pt>
    <dgm:pt modelId="{C65B0299-8D5E-4078-9BC5-182FAC040326}" type="parTrans" cxnId="{6C0E69C2-2654-41C7-B8D6-53F7318F08C7}">
      <dgm:prSet/>
      <dgm:spPr/>
      <dgm:t>
        <a:bodyPr/>
        <a:lstStyle/>
        <a:p>
          <a:endParaRPr lang="id-ID"/>
        </a:p>
      </dgm:t>
    </dgm:pt>
    <dgm:pt modelId="{9E566710-A6B1-457B-9C0C-A47766139770}" type="sibTrans" cxnId="{6C0E69C2-2654-41C7-B8D6-53F7318F08C7}">
      <dgm:prSet/>
      <dgm:spPr/>
      <dgm:t>
        <a:bodyPr/>
        <a:lstStyle/>
        <a:p>
          <a:endParaRPr lang="id-ID"/>
        </a:p>
      </dgm:t>
    </dgm:pt>
    <dgm:pt modelId="{24041E47-A452-42A2-8EED-126FBBE82FCF}">
      <dgm:prSet phldrT="[Text]" custT="1"/>
      <dgm:spPr/>
      <dgm:t>
        <a:bodyPr/>
        <a:lstStyle/>
        <a:p>
          <a:r>
            <a:rPr lang="id-ID" sz="2000" b="1" dirty="0" smtClean="0"/>
            <a:t>Mengkaji &amp; menganalisis situasi</a:t>
          </a:r>
          <a:endParaRPr lang="id-ID" sz="2000" b="1" dirty="0"/>
        </a:p>
      </dgm:t>
    </dgm:pt>
    <dgm:pt modelId="{F53D7613-2B16-4D50-BF9C-ABDBF2667E3B}" type="parTrans" cxnId="{1A225BCF-0298-456C-9BD4-CA33FCCA02F4}">
      <dgm:prSet/>
      <dgm:spPr/>
      <dgm:t>
        <a:bodyPr/>
        <a:lstStyle/>
        <a:p>
          <a:endParaRPr lang="id-ID"/>
        </a:p>
      </dgm:t>
    </dgm:pt>
    <dgm:pt modelId="{BF376A5B-EA68-4F96-87D8-76B55DF73330}" type="sibTrans" cxnId="{1A225BCF-0298-456C-9BD4-CA33FCCA02F4}">
      <dgm:prSet/>
      <dgm:spPr/>
      <dgm:t>
        <a:bodyPr/>
        <a:lstStyle/>
        <a:p>
          <a:endParaRPr lang="id-ID"/>
        </a:p>
      </dgm:t>
    </dgm:pt>
    <dgm:pt modelId="{2EFFB600-F7A1-4AFB-AB0D-F801D195FCBA}">
      <dgm:prSet phldrT="[Text]" custT="1"/>
      <dgm:spPr/>
      <dgm:t>
        <a:bodyPr/>
        <a:lstStyle/>
        <a:p>
          <a:r>
            <a:rPr lang="id-ID" sz="1600" b="1" dirty="0" smtClean="0"/>
            <a:t>Mengembangkan perencanaan program &amp; kebijakan</a:t>
          </a:r>
          <a:endParaRPr lang="id-ID" sz="1600" b="1" dirty="0"/>
        </a:p>
      </dgm:t>
    </dgm:pt>
    <dgm:pt modelId="{D2CDBADC-7666-4056-8D12-F28BDDBE2FE0}" type="parTrans" cxnId="{F3B35148-15DA-46CD-9D9F-1107016E9F6A}">
      <dgm:prSet/>
      <dgm:spPr/>
      <dgm:t>
        <a:bodyPr/>
        <a:lstStyle/>
        <a:p>
          <a:endParaRPr lang="id-ID"/>
        </a:p>
      </dgm:t>
    </dgm:pt>
    <dgm:pt modelId="{871511BD-763F-4D8C-94DD-8016677F067D}" type="sibTrans" cxnId="{F3B35148-15DA-46CD-9D9F-1107016E9F6A}">
      <dgm:prSet/>
      <dgm:spPr/>
      <dgm:t>
        <a:bodyPr/>
        <a:lstStyle/>
        <a:p>
          <a:endParaRPr lang="id-ID"/>
        </a:p>
      </dgm:t>
    </dgm:pt>
    <dgm:pt modelId="{E878D88F-6B9E-40EB-A1F5-95BFBF45D55F}">
      <dgm:prSet phldrT="[Text]" custT="1"/>
      <dgm:spPr/>
      <dgm:t>
        <a:bodyPr/>
        <a:lstStyle/>
        <a:p>
          <a:r>
            <a:rPr lang="id-ID" sz="1800" b="1" dirty="0" smtClean="0"/>
            <a:t>Berkomunikasi secara efektif</a:t>
          </a:r>
          <a:endParaRPr lang="id-ID" sz="1800" b="1" dirty="0"/>
        </a:p>
      </dgm:t>
    </dgm:pt>
    <dgm:pt modelId="{E42038DC-A940-4257-AC0E-094E44173932}" type="parTrans" cxnId="{894D8E7C-22B4-4EF0-B068-E96BAB1CACBA}">
      <dgm:prSet/>
      <dgm:spPr/>
      <dgm:t>
        <a:bodyPr/>
        <a:lstStyle/>
        <a:p>
          <a:endParaRPr lang="id-ID"/>
        </a:p>
      </dgm:t>
    </dgm:pt>
    <dgm:pt modelId="{73691F3C-57B8-4D9F-B79D-49E1F26AE5D1}" type="sibTrans" cxnId="{894D8E7C-22B4-4EF0-B068-E96BAB1CACBA}">
      <dgm:prSet/>
      <dgm:spPr/>
      <dgm:t>
        <a:bodyPr/>
        <a:lstStyle/>
        <a:p>
          <a:endParaRPr lang="id-ID"/>
        </a:p>
      </dgm:t>
    </dgm:pt>
    <dgm:pt modelId="{C834664B-067C-4206-BD31-9EDAFC00AE54}">
      <dgm:prSet phldrT="[Text]" custT="1"/>
      <dgm:spPr/>
      <dgm:t>
        <a:bodyPr/>
        <a:lstStyle/>
        <a:p>
          <a:r>
            <a:rPr lang="id-ID" sz="2000" b="1" dirty="0" smtClean="0"/>
            <a:t>Memahami budaya setempat</a:t>
          </a:r>
          <a:endParaRPr lang="id-ID" sz="2000" b="1" dirty="0"/>
        </a:p>
      </dgm:t>
    </dgm:pt>
    <dgm:pt modelId="{A1CEC032-D1ED-4BCD-AD49-D0AAAFEB57A8}" type="parTrans" cxnId="{A51BE2E2-6987-4371-8CCA-0708208C0DD0}">
      <dgm:prSet/>
      <dgm:spPr/>
      <dgm:t>
        <a:bodyPr/>
        <a:lstStyle/>
        <a:p>
          <a:endParaRPr lang="id-ID"/>
        </a:p>
      </dgm:t>
    </dgm:pt>
    <dgm:pt modelId="{995190CC-7497-4A41-BDA3-86C8CC4A322A}" type="sibTrans" cxnId="{A51BE2E2-6987-4371-8CCA-0708208C0DD0}">
      <dgm:prSet/>
      <dgm:spPr/>
      <dgm:t>
        <a:bodyPr/>
        <a:lstStyle/>
        <a:p>
          <a:endParaRPr lang="id-ID"/>
        </a:p>
      </dgm:t>
    </dgm:pt>
    <dgm:pt modelId="{2A4E28CF-7DC6-4922-A18C-6DB79C4B1D24}">
      <dgm:prSet phldrT="[Text]" custT="1"/>
      <dgm:spPr/>
      <dgm:t>
        <a:bodyPr/>
        <a:lstStyle/>
        <a:p>
          <a:r>
            <a:rPr lang="id-ID" sz="2000" b="1" dirty="0" smtClean="0"/>
            <a:t>Merencanakan keuangan &amp; manajerial</a:t>
          </a:r>
          <a:endParaRPr lang="id-ID" sz="2000" b="1" dirty="0"/>
        </a:p>
      </dgm:t>
    </dgm:pt>
    <dgm:pt modelId="{2E0BFF11-ABF5-47BB-B822-30E3A5B80ED8}" type="parTrans" cxnId="{733FB185-330D-4CE0-981F-2D4EFE525997}">
      <dgm:prSet/>
      <dgm:spPr/>
      <dgm:t>
        <a:bodyPr/>
        <a:lstStyle/>
        <a:p>
          <a:endParaRPr lang="id-ID"/>
        </a:p>
      </dgm:t>
    </dgm:pt>
    <dgm:pt modelId="{DDB9A85C-F221-4B36-94CB-69251D9BD0D6}" type="sibTrans" cxnId="{733FB185-330D-4CE0-981F-2D4EFE525997}">
      <dgm:prSet/>
      <dgm:spPr/>
      <dgm:t>
        <a:bodyPr/>
        <a:lstStyle/>
        <a:p>
          <a:endParaRPr lang="id-ID"/>
        </a:p>
      </dgm:t>
    </dgm:pt>
    <dgm:pt modelId="{075FC613-4189-45DB-AFD9-2092E0CA92D2}">
      <dgm:prSet phldrT="[Text]" custT="1"/>
      <dgm:spPr/>
      <dgm:t>
        <a:bodyPr/>
        <a:lstStyle/>
        <a:p>
          <a:r>
            <a:rPr lang="id-ID" sz="2000" b="1" dirty="0" smtClean="0"/>
            <a:t>Memimpin &amp; berfikir sistem</a:t>
          </a:r>
          <a:endParaRPr lang="id-ID" sz="2000" b="1" dirty="0"/>
        </a:p>
      </dgm:t>
    </dgm:pt>
    <dgm:pt modelId="{E3513304-489F-4E82-A5AA-1120AF005681}" type="parTrans" cxnId="{2B43D687-DA73-4100-A7AB-BF6C14DFA7A2}">
      <dgm:prSet/>
      <dgm:spPr/>
      <dgm:t>
        <a:bodyPr/>
        <a:lstStyle/>
        <a:p>
          <a:endParaRPr lang="id-ID"/>
        </a:p>
      </dgm:t>
    </dgm:pt>
    <dgm:pt modelId="{7E9EA00F-D80E-437B-944C-B0DF3FF08DBA}" type="sibTrans" cxnId="{2B43D687-DA73-4100-A7AB-BF6C14DFA7A2}">
      <dgm:prSet/>
      <dgm:spPr/>
      <dgm:t>
        <a:bodyPr/>
        <a:lstStyle/>
        <a:p>
          <a:endParaRPr lang="id-ID"/>
        </a:p>
      </dgm:t>
    </dgm:pt>
    <dgm:pt modelId="{3B05C951-C622-40DC-B274-C44D6652C0AC}">
      <dgm:prSet phldrT="[Text]" custT="1"/>
      <dgm:spPr/>
      <dgm:t>
        <a:bodyPr/>
        <a:lstStyle/>
        <a:p>
          <a:r>
            <a:rPr lang="id-ID" sz="1800" b="1" dirty="0" smtClean="0"/>
            <a:t>Memberdayakan masyarakat</a:t>
          </a:r>
          <a:endParaRPr lang="id-ID" sz="1800" b="1" dirty="0"/>
        </a:p>
      </dgm:t>
    </dgm:pt>
    <dgm:pt modelId="{5B5B1876-983E-4C9F-BD92-E60FE253DC8C}" type="parTrans" cxnId="{A8EF4F9A-5722-476F-B08D-476E921325A8}">
      <dgm:prSet/>
      <dgm:spPr/>
      <dgm:t>
        <a:bodyPr/>
        <a:lstStyle/>
        <a:p>
          <a:endParaRPr lang="id-ID"/>
        </a:p>
      </dgm:t>
    </dgm:pt>
    <dgm:pt modelId="{6A4EB0BA-F31B-41A3-A88A-B0594B683CC4}" type="sibTrans" cxnId="{A8EF4F9A-5722-476F-B08D-476E921325A8}">
      <dgm:prSet/>
      <dgm:spPr/>
      <dgm:t>
        <a:bodyPr/>
        <a:lstStyle/>
        <a:p>
          <a:endParaRPr lang="id-ID"/>
        </a:p>
      </dgm:t>
    </dgm:pt>
    <dgm:pt modelId="{641E427C-B21A-47EB-BDEC-FB33B2DD4CE4}">
      <dgm:prSet phldrT="[Text]" custT="1"/>
      <dgm:spPr/>
      <dgm:t>
        <a:bodyPr/>
        <a:lstStyle/>
        <a:p>
          <a:r>
            <a:rPr lang="id-ID" sz="2000" b="1" dirty="0" smtClean="0"/>
            <a:t>Menguasai dasar2 Ilmu Kesmas</a:t>
          </a:r>
          <a:endParaRPr lang="id-ID" sz="2000" b="1" dirty="0"/>
        </a:p>
      </dgm:t>
    </dgm:pt>
    <dgm:pt modelId="{5C5F8381-1250-4E8D-9181-45B49490A669}" type="parTrans" cxnId="{D1AC2936-8B61-44C5-BBB0-F26DB73BCBF4}">
      <dgm:prSet/>
      <dgm:spPr/>
      <dgm:t>
        <a:bodyPr/>
        <a:lstStyle/>
        <a:p>
          <a:endParaRPr lang="id-ID"/>
        </a:p>
      </dgm:t>
    </dgm:pt>
    <dgm:pt modelId="{A4590C94-4A7E-4475-89FB-8537B3A3A40F}" type="sibTrans" cxnId="{D1AC2936-8B61-44C5-BBB0-F26DB73BCBF4}">
      <dgm:prSet/>
      <dgm:spPr/>
      <dgm:t>
        <a:bodyPr/>
        <a:lstStyle/>
        <a:p>
          <a:endParaRPr lang="id-ID"/>
        </a:p>
      </dgm:t>
    </dgm:pt>
    <dgm:pt modelId="{9ACCD4C0-D0DF-4C95-895D-EAD51775BA52}" type="pres">
      <dgm:prSet presAssocID="{5B86EABC-353E-45CA-B44F-9FB2C9AA94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3F86BE-6225-4320-AECC-BE8EF5FF52A6}" type="pres">
      <dgm:prSet presAssocID="{5B86EABC-353E-45CA-B44F-9FB2C9AA94DF}" presName="radial" presStyleCnt="0">
        <dgm:presLayoutVars>
          <dgm:animLvl val="ctr"/>
        </dgm:presLayoutVars>
      </dgm:prSet>
      <dgm:spPr/>
    </dgm:pt>
    <dgm:pt modelId="{3E2F6EC1-71EE-4F59-ACC3-7D2C6A1A9036}" type="pres">
      <dgm:prSet presAssocID="{63453AB9-139C-4BBE-88A8-2343F4297199}" presName="centerShape" presStyleLbl="vennNode1" presStyleIdx="0" presStyleCnt="9"/>
      <dgm:spPr/>
      <dgm:t>
        <a:bodyPr/>
        <a:lstStyle/>
        <a:p>
          <a:endParaRPr lang="id-ID"/>
        </a:p>
      </dgm:t>
    </dgm:pt>
    <dgm:pt modelId="{2DAE64B7-276B-46AB-BA76-473A2E5BBB60}" type="pres">
      <dgm:prSet presAssocID="{24041E47-A452-42A2-8EED-126FBBE82FC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0CB1A-76AD-4C93-AB28-DD6AB4E03AA7}" type="pres">
      <dgm:prSet presAssocID="{2EFFB600-F7A1-4AFB-AB0D-F801D195FC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52D133-3FD8-43EF-A2D0-FD8FF9D2090E}" type="pres">
      <dgm:prSet presAssocID="{E878D88F-6B9E-40EB-A1F5-95BFBF45D55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6B060-1489-4A59-8875-356E20F42350}" type="pres">
      <dgm:prSet presAssocID="{C834664B-067C-4206-BD31-9EDAFC00AE5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6C5FBB-529D-4739-9C75-AB7EFCD5C429}" type="pres">
      <dgm:prSet presAssocID="{3B05C951-C622-40DC-B274-C44D6652C0AC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728145-179C-4F29-A87A-F554DB5D309B}" type="pres">
      <dgm:prSet presAssocID="{641E427C-B21A-47EB-BDEC-FB33B2DD4CE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5DA464-4594-4F90-B94F-A0E4242227C9}" type="pres">
      <dgm:prSet presAssocID="{2A4E28CF-7DC6-4922-A18C-6DB79C4B1D2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FCADE-54C9-412C-B6A0-C52398B219E3}" type="pres">
      <dgm:prSet presAssocID="{075FC613-4189-45DB-AFD9-2092E0CA92D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CFA11A4-7E5E-4430-8F29-B9BDC4B493B8}" type="presOf" srcId="{63453AB9-139C-4BBE-88A8-2343F4297199}" destId="{3E2F6EC1-71EE-4F59-ACC3-7D2C6A1A9036}" srcOrd="0" destOrd="0" presId="urn:microsoft.com/office/officeart/2005/8/layout/radial3"/>
    <dgm:cxn modelId="{07D6510F-1806-4E00-AB10-DD08844D9EEC}" type="presOf" srcId="{075FC613-4189-45DB-AFD9-2092E0CA92D2}" destId="{9E4FCADE-54C9-412C-B6A0-C52398B219E3}" srcOrd="0" destOrd="0" presId="urn:microsoft.com/office/officeart/2005/8/layout/radial3"/>
    <dgm:cxn modelId="{13B3B0B9-5DBC-419D-88EA-EB3270994789}" type="presOf" srcId="{E878D88F-6B9E-40EB-A1F5-95BFBF45D55F}" destId="{8D52D133-3FD8-43EF-A2D0-FD8FF9D2090E}" srcOrd="0" destOrd="0" presId="urn:microsoft.com/office/officeart/2005/8/layout/radial3"/>
    <dgm:cxn modelId="{733FB185-330D-4CE0-981F-2D4EFE525997}" srcId="{63453AB9-139C-4BBE-88A8-2343F4297199}" destId="{2A4E28CF-7DC6-4922-A18C-6DB79C4B1D24}" srcOrd="6" destOrd="0" parTransId="{2E0BFF11-ABF5-47BB-B822-30E3A5B80ED8}" sibTransId="{DDB9A85C-F221-4B36-94CB-69251D9BD0D6}"/>
    <dgm:cxn modelId="{CB3CCFB3-608C-4528-ABA0-92EB0C352BB8}" type="presOf" srcId="{3B05C951-C622-40DC-B274-C44D6652C0AC}" destId="{7F6C5FBB-529D-4739-9C75-AB7EFCD5C429}" srcOrd="0" destOrd="0" presId="urn:microsoft.com/office/officeart/2005/8/layout/radial3"/>
    <dgm:cxn modelId="{F3B35148-15DA-46CD-9D9F-1107016E9F6A}" srcId="{63453AB9-139C-4BBE-88A8-2343F4297199}" destId="{2EFFB600-F7A1-4AFB-AB0D-F801D195FCBA}" srcOrd="1" destOrd="0" parTransId="{D2CDBADC-7666-4056-8D12-F28BDDBE2FE0}" sibTransId="{871511BD-763F-4D8C-94DD-8016677F067D}"/>
    <dgm:cxn modelId="{8870E222-79FE-4905-A114-CF13E333F333}" type="presOf" srcId="{2A4E28CF-7DC6-4922-A18C-6DB79C4B1D24}" destId="{AE5DA464-4594-4F90-B94F-A0E4242227C9}" srcOrd="0" destOrd="0" presId="urn:microsoft.com/office/officeart/2005/8/layout/radial3"/>
    <dgm:cxn modelId="{2B43D687-DA73-4100-A7AB-BF6C14DFA7A2}" srcId="{63453AB9-139C-4BBE-88A8-2343F4297199}" destId="{075FC613-4189-45DB-AFD9-2092E0CA92D2}" srcOrd="7" destOrd="0" parTransId="{E3513304-489F-4E82-A5AA-1120AF005681}" sibTransId="{7E9EA00F-D80E-437B-944C-B0DF3FF08DBA}"/>
    <dgm:cxn modelId="{985E89BB-D1F8-4E58-B887-01ACF5E80DDB}" type="presOf" srcId="{C834664B-067C-4206-BD31-9EDAFC00AE54}" destId="{4CB6B060-1489-4A59-8875-356E20F42350}" srcOrd="0" destOrd="0" presId="urn:microsoft.com/office/officeart/2005/8/layout/radial3"/>
    <dgm:cxn modelId="{D1AC2936-8B61-44C5-BBB0-F26DB73BCBF4}" srcId="{63453AB9-139C-4BBE-88A8-2343F4297199}" destId="{641E427C-B21A-47EB-BDEC-FB33B2DD4CE4}" srcOrd="5" destOrd="0" parTransId="{5C5F8381-1250-4E8D-9181-45B49490A669}" sibTransId="{A4590C94-4A7E-4475-89FB-8537B3A3A40F}"/>
    <dgm:cxn modelId="{A51BE2E2-6987-4371-8CCA-0708208C0DD0}" srcId="{63453AB9-139C-4BBE-88A8-2343F4297199}" destId="{C834664B-067C-4206-BD31-9EDAFC00AE54}" srcOrd="3" destOrd="0" parTransId="{A1CEC032-D1ED-4BCD-AD49-D0AAAFEB57A8}" sibTransId="{995190CC-7497-4A41-BDA3-86C8CC4A322A}"/>
    <dgm:cxn modelId="{99B52CEC-CEB2-4D24-B2EC-52AF89AA4880}" type="presOf" srcId="{5B86EABC-353E-45CA-B44F-9FB2C9AA94DF}" destId="{9ACCD4C0-D0DF-4C95-895D-EAD51775BA52}" srcOrd="0" destOrd="0" presId="urn:microsoft.com/office/officeart/2005/8/layout/radial3"/>
    <dgm:cxn modelId="{DCD1A5AB-9087-4B7A-A4E2-CD7D45A5181A}" type="presOf" srcId="{641E427C-B21A-47EB-BDEC-FB33B2DD4CE4}" destId="{1A728145-179C-4F29-A87A-F554DB5D309B}" srcOrd="0" destOrd="0" presId="urn:microsoft.com/office/officeart/2005/8/layout/radial3"/>
    <dgm:cxn modelId="{6C0E69C2-2654-41C7-B8D6-53F7318F08C7}" srcId="{5B86EABC-353E-45CA-B44F-9FB2C9AA94DF}" destId="{63453AB9-139C-4BBE-88A8-2343F4297199}" srcOrd="0" destOrd="0" parTransId="{C65B0299-8D5E-4078-9BC5-182FAC040326}" sibTransId="{9E566710-A6B1-457B-9C0C-A47766139770}"/>
    <dgm:cxn modelId="{A8EF4F9A-5722-476F-B08D-476E921325A8}" srcId="{63453AB9-139C-4BBE-88A8-2343F4297199}" destId="{3B05C951-C622-40DC-B274-C44D6652C0AC}" srcOrd="4" destOrd="0" parTransId="{5B5B1876-983E-4C9F-BD92-E60FE253DC8C}" sibTransId="{6A4EB0BA-F31B-41A3-A88A-B0594B683CC4}"/>
    <dgm:cxn modelId="{1A225BCF-0298-456C-9BD4-CA33FCCA02F4}" srcId="{63453AB9-139C-4BBE-88A8-2343F4297199}" destId="{24041E47-A452-42A2-8EED-126FBBE82FCF}" srcOrd="0" destOrd="0" parTransId="{F53D7613-2B16-4D50-BF9C-ABDBF2667E3B}" sibTransId="{BF376A5B-EA68-4F96-87D8-76B55DF73330}"/>
    <dgm:cxn modelId="{496B411A-D880-4542-8A32-F4E3B32A9A2B}" type="presOf" srcId="{24041E47-A452-42A2-8EED-126FBBE82FCF}" destId="{2DAE64B7-276B-46AB-BA76-473A2E5BBB60}" srcOrd="0" destOrd="0" presId="urn:microsoft.com/office/officeart/2005/8/layout/radial3"/>
    <dgm:cxn modelId="{894D8E7C-22B4-4EF0-B068-E96BAB1CACBA}" srcId="{63453AB9-139C-4BBE-88A8-2343F4297199}" destId="{E878D88F-6B9E-40EB-A1F5-95BFBF45D55F}" srcOrd="2" destOrd="0" parTransId="{E42038DC-A940-4257-AC0E-094E44173932}" sibTransId="{73691F3C-57B8-4D9F-B79D-49E1F26AE5D1}"/>
    <dgm:cxn modelId="{1C76AD0B-1D16-41FE-A12D-07651BE29795}" type="presOf" srcId="{2EFFB600-F7A1-4AFB-AB0D-F801D195FCBA}" destId="{A960CB1A-76AD-4C93-AB28-DD6AB4E03AA7}" srcOrd="0" destOrd="0" presId="urn:microsoft.com/office/officeart/2005/8/layout/radial3"/>
    <dgm:cxn modelId="{7FD34054-F5D1-44D6-8311-2522B10E0F95}" type="presParOf" srcId="{9ACCD4C0-D0DF-4C95-895D-EAD51775BA52}" destId="{EB3F86BE-6225-4320-AECC-BE8EF5FF52A6}" srcOrd="0" destOrd="0" presId="urn:microsoft.com/office/officeart/2005/8/layout/radial3"/>
    <dgm:cxn modelId="{58723842-5E8D-4BEC-A3E3-84C949EC9575}" type="presParOf" srcId="{EB3F86BE-6225-4320-AECC-BE8EF5FF52A6}" destId="{3E2F6EC1-71EE-4F59-ACC3-7D2C6A1A9036}" srcOrd="0" destOrd="0" presId="urn:microsoft.com/office/officeart/2005/8/layout/radial3"/>
    <dgm:cxn modelId="{F9D5E4F9-AD26-4B99-8316-9F84C9A47014}" type="presParOf" srcId="{EB3F86BE-6225-4320-AECC-BE8EF5FF52A6}" destId="{2DAE64B7-276B-46AB-BA76-473A2E5BBB60}" srcOrd="1" destOrd="0" presId="urn:microsoft.com/office/officeart/2005/8/layout/radial3"/>
    <dgm:cxn modelId="{C772C178-D84D-44EB-B93F-DCBD7706F351}" type="presParOf" srcId="{EB3F86BE-6225-4320-AECC-BE8EF5FF52A6}" destId="{A960CB1A-76AD-4C93-AB28-DD6AB4E03AA7}" srcOrd="2" destOrd="0" presId="urn:microsoft.com/office/officeart/2005/8/layout/radial3"/>
    <dgm:cxn modelId="{F78A9366-19DE-4D23-A9BF-43336A810C05}" type="presParOf" srcId="{EB3F86BE-6225-4320-AECC-BE8EF5FF52A6}" destId="{8D52D133-3FD8-43EF-A2D0-FD8FF9D2090E}" srcOrd="3" destOrd="0" presId="urn:microsoft.com/office/officeart/2005/8/layout/radial3"/>
    <dgm:cxn modelId="{EB755A52-8D8C-4506-8667-1DCD0F912C5C}" type="presParOf" srcId="{EB3F86BE-6225-4320-AECC-BE8EF5FF52A6}" destId="{4CB6B060-1489-4A59-8875-356E20F42350}" srcOrd="4" destOrd="0" presId="urn:microsoft.com/office/officeart/2005/8/layout/radial3"/>
    <dgm:cxn modelId="{A2ABDDC5-D713-4D5A-B945-1A98B9C87875}" type="presParOf" srcId="{EB3F86BE-6225-4320-AECC-BE8EF5FF52A6}" destId="{7F6C5FBB-529D-4739-9C75-AB7EFCD5C429}" srcOrd="5" destOrd="0" presId="urn:microsoft.com/office/officeart/2005/8/layout/radial3"/>
    <dgm:cxn modelId="{EBFCB9D6-C2D9-429D-B02B-495F8B160D28}" type="presParOf" srcId="{EB3F86BE-6225-4320-AECC-BE8EF5FF52A6}" destId="{1A728145-179C-4F29-A87A-F554DB5D309B}" srcOrd="6" destOrd="0" presId="urn:microsoft.com/office/officeart/2005/8/layout/radial3"/>
    <dgm:cxn modelId="{609269AF-375D-401D-AA06-27991C7C3642}" type="presParOf" srcId="{EB3F86BE-6225-4320-AECC-BE8EF5FF52A6}" destId="{AE5DA464-4594-4F90-B94F-A0E4242227C9}" srcOrd="7" destOrd="0" presId="urn:microsoft.com/office/officeart/2005/8/layout/radial3"/>
    <dgm:cxn modelId="{1C4E6673-16F5-4C9F-8E87-EBCC81B4CE6D}" type="presParOf" srcId="{EB3F86BE-6225-4320-AECC-BE8EF5FF52A6}" destId="{9E4FCADE-54C9-412C-B6A0-C52398B219E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86EABC-353E-45CA-B44F-9FB2C9AA94D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3453AB9-139C-4BBE-88A8-2343F4297199}">
      <dgm:prSet phldrT="[Text]"/>
      <dgm:spPr/>
      <dgm:t>
        <a:bodyPr/>
        <a:lstStyle/>
        <a:p>
          <a:r>
            <a:rPr lang="id-ID" dirty="0" smtClean="0"/>
            <a:t>Kompetensi Ahli Kesmas (IAKMI) </a:t>
          </a:r>
          <a:r>
            <a:rPr lang="id-ID" dirty="0" smtClean="0">
              <a:solidFill>
                <a:srgbClr val="FF0000"/>
              </a:solidFill>
            </a:rPr>
            <a:t>Kesling</a:t>
          </a:r>
        </a:p>
      </dgm:t>
    </dgm:pt>
    <dgm:pt modelId="{C65B0299-8D5E-4078-9BC5-182FAC040326}" type="parTrans" cxnId="{6C0E69C2-2654-41C7-B8D6-53F7318F08C7}">
      <dgm:prSet/>
      <dgm:spPr/>
      <dgm:t>
        <a:bodyPr/>
        <a:lstStyle/>
        <a:p>
          <a:endParaRPr lang="id-ID"/>
        </a:p>
      </dgm:t>
    </dgm:pt>
    <dgm:pt modelId="{9E566710-A6B1-457B-9C0C-A47766139770}" type="sibTrans" cxnId="{6C0E69C2-2654-41C7-B8D6-53F7318F08C7}">
      <dgm:prSet/>
      <dgm:spPr/>
      <dgm:t>
        <a:bodyPr/>
        <a:lstStyle/>
        <a:p>
          <a:endParaRPr lang="id-ID"/>
        </a:p>
      </dgm:t>
    </dgm:pt>
    <dgm:pt modelId="{24041E47-A452-42A2-8EED-126FBBE82FCF}">
      <dgm:prSet phldrT="[Text]" custT="1"/>
      <dgm:spPr/>
      <dgm:t>
        <a:bodyPr/>
        <a:lstStyle/>
        <a:p>
          <a:r>
            <a:rPr lang="id-ID" sz="2000" b="1" dirty="0" smtClean="0"/>
            <a:t>Mengkaji &amp; menganalisis situasi</a:t>
          </a:r>
          <a:endParaRPr lang="id-ID" sz="2000" b="1" dirty="0"/>
        </a:p>
      </dgm:t>
    </dgm:pt>
    <dgm:pt modelId="{F53D7613-2B16-4D50-BF9C-ABDBF2667E3B}" type="parTrans" cxnId="{1A225BCF-0298-456C-9BD4-CA33FCCA02F4}">
      <dgm:prSet/>
      <dgm:spPr/>
      <dgm:t>
        <a:bodyPr/>
        <a:lstStyle/>
        <a:p>
          <a:endParaRPr lang="id-ID"/>
        </a:p>
      </dgm:t>
    </dgm:pt>
    <dgm:pt modelId="{BF376A5B-EA68-4F96-87D8-76B55DF73330}" type="sibTrans" cxnId="{1A225BCF-0298-456C-9BD4-CA33FCCA02F4}">
      <dgm:prSet/>
      <dgm:spPr/>
      <dgm:t>
        <a:bodyPr/>
        <a:lstStyle/>
        <a:p>
          <a:endParaRPr lang="id-ID"/>
        </a:p>
      </dgm:t>
    </dgm:pt>
    <dgm:pt modelId="{2EFFB600-F7A1-4AFB-AB0D-F801D195FCBA}">
      <dgm:prSet phldrT="[Text]" custT="1"/>
      <dgm:spPr/>
      <dgm:t>
        <a:bodyPr/>
        <a:lstStyle/>
        <a:p>
          <a:r>
            <a:rPr lang="id-ID" sz="1600" b="1" dirty="0" smtClean="0"/>
            <a:t>Mengembangkan perencanaan program &amp; kebijakan</a:t>
          </a:r>
          <a:endParaRPr lang="id-ID" sz="1600" b="1" dirty="0"/>
        </a:p>
      </dgm:t>
    </dgm:pt>
    <dgm:pt modelId="{D2CDBADC-7666-4056-8D12-F28BDDBE2FE0}" type="parTrans" cxnId="{F3B35148-15DA-46CD-9D9F-1107016E9F6A}">
      <dgm:prSet/>
      <dgm:spPr/>
      <dgm:t>
        <a:bodyPr/>
        <a:lstStyle/>
        <a:p>
          <a:endParaRPr lang="id-ID"/>
        </a:p>
      </dgm:t>
    </dgm:pt>
    <dgm:pt modelId="{871511BD-763F-4D8C-94DD-8016677F067D}" type="sibTrans" cxnId="{F3B35148-15DA-46CD-9D9F-1107016E9F6A}">
      <dgm:prSet/>
      <dgm:spPr/>
      <dgm:t>
        <a:bodyPr/>
        <a:lstStyle/>
        <a:p>
          <a:endParaRPr lang="id-ID"/>
        </a:p>
      </dgm:t>
    </dgm:pt>
    <dgm:pt modelId="{E878D88F-6B9E-40EB-A1F5-95BFBF45D55F}">
      <dgm:prSet phldrT="[Text]" custT="1"/>
      <dgm:spPr/>
      <dgm:t>
        <a:bodyPr/>
        <a:lstStyle/>
        <a:p>
          <a:r>
            <a:rPr lang="id-ID" sz="1800" b="1" dirty="0" smtClean="0"/>
            <a:t>Berkomunikasi secara efektif</a:t>
          </a:r>
          <a:endParaRPr lang="id-ID" sz="1800" b="1" dirty="0"/>
        </a:p>
      </dgm:t>
    </dgm:pt>
    <dgm:pt modelId="{E42038DC-A940-4257-AC0E-094E44173932}" type="parTrans" cxnId="{894D8E7C-22B4-4EF0-B068-E96BAB1CACBA}">
      <dgm:prSet/>
      <dgm:spPr/>
      <dgm:t>
        <a:bodyPr/>
        <a:lstStyle/>
        <a:p>
          <a:endParaRPr lang="id-ID"/>
        </a:p>
      </dgm:t>
    </dgm:pt>
    <dgm:pt modelId="{73691F3C-57B8-4D9F-B79D-49E1F26AE5D1}" type="sibTrans" cxnId="{894D8E7C-22B4-4EF0-B068-E96BAB1CACBA}">
      <dgm:prSet/>
      <dgm:spPr/>
      <dgm:t>
        <a:bodyPr/>
        <a:lstStyle/>
        <a:p>
          <a:endParaRPr lang="id-ID"/>
        </a:p>
      </dgm:t>
    </dgm:pt>
    <dgm:pt modelId="{C834664B-067C-4206-BD31-9EDAFC00AE54}">
      <dgm:prSet phldrT="[Text]" custT="1"/>
      <dgm:spPr/>
      <dgm:t>
        <a:bodyPr/>
        <a:lstStyle/>
        <a:p>
          <a:r>
            <a:rPr lang="id-ID" sz="2000" b="1" dirty="0" smtClean="0"/>
            <a:t>Memahami budaya setempat</a:t>
          </a:r>
          <a:endParaRPr lang="id-ID" sz="2000" b="1" dirty="0"/>
        </a:p>
      </dgm:t>
    </dgm:pt>
    <dgm:pt modelId="{A1CEC032-D1ED-4BCD-AD49-D0AAAFEB57A8}" type="parTrans" cxnId="{A51BE2E2-6987-4371-8CCA-0708208C0DD0}">
      <dgm:prSet/>
      <dgm:spPr/>
      <dgm:t>
        <a:bodyPr/>
        <a:lstStyle/>
        <a:p>
          <a:endParaRPr lang="id-ID"/>
        </a:p>
      </dgm:t>
    </dgm:pt>
    <dgm:pt modelId="{995190CC-7497-4A41-BDA3-86C8CC4A322A}" type="sibTrans" cxnId="{A51BE2E2-6987-4371-8CCA-0708208C0DD0}">
      <dgm:prSet/>
      <dgm:spPr/>
      <dgm:t>
        <a:bodyPr/>
        <a:lstStyle/>
        <a:p>
          <a:endParaRPr lang="id-ID"/>
        </a:p>
      </dgm:t>
    </dgm:pt>
    <dgm:pt modelId="{2A4E28CF-7DC6-4922-A18C-6DB79C4B1D24}">
      <dgm:prSet phldrT="[Text]" custT="1"/>
      <dgm:spPr/>
      <dgm:t>
        <a:bodyPr/>
        <a:lstStyle/>
        <a:p>
          <a:r>
            <a:rPr lang="id-ID" sz="2000" b="1" dirty="0" smtClean="0"/>
            <a:t>Merencanakan keuangan &amp; manajerial</a:t>
          </a:r>
          <a:endParaRPr lang="id-ID" sz="2000" b="1" dirty="0"/>
        </a:p>
      </dgm:t>
    </dgm:pt>
    <dgm:pt modelId="{2E0BFF11-ABF5-47BB-B822-30E3A5B80ED8}" type="parTrans" cxnId="{733FB185-330D-4CE0-981F-2D4EFE525997}">
      <dgm:prSet/>
      <dgm:spPr/>
      <dgm:t>
        <a:bodyPr/>
        <a:lstStyle/>
        <a:p>
          <a:endParaRPr lang="id-ID"/>
        </a:p>
      </dgm:t>
    </dgm:pt>
    <dgm:pt modelId="{DDB9A85C-F221-4B36-94CB-69251D9BD0D6}" type="sibTrans" cxnId="{733FB185-330D-4CE0-981F-2D4EFE525997}">
      <dgm:prSet/>
      <dgm:spPr/>
      <dgm:t>
        <a:bodyPr/>
        <a:lstStyle/>
        <a:p>
          <a:endParaRPr lang="id-ID"/>
        </a:p>
      </dgm:t>
    </dgm:pt>
    <dgm:pt modelId="{075FC613-4189-45DB-AFD9-2092E0CA92D2}">
      <dgm:prSet phldrT="[Text]" custT="1"/>
      <dgm:spPr/>
      <dgm:t>
        <a:bodyPr/>
        <a:lstStyle/>
        <a:p>
          <a:r>
            <a:rPr lang="id-ID" sz="2000" b="1" dirty="0" smtClean="0"/>
            <a:t>Memimpin &amp; berfikir sistem</a:t>
          </a:r>
          <a:endParaRPr lang="id-ID" sz="2000" b="1" dirty="0"/>
        </a:p>
      </dgm:t>
    </dgm:pt>
    <dgm:pt modelId="{E3513304-489F-4E82-A5AA-1120AF005681}" type="parTrans" cxnId="{2B43D687-DA73-4100-A7AB-BF6C14DFA7A2}">
      <dgm:prSet/>
      <dgm:spPr/>
      <dgm:t>
        <a:bodyPr/>
        <a:lstStyle/>
        <a:p>
          <a:endParaRPr lang="id-ID"/>
        </a:p>
      </dgm:t>
    </dgm:pt>
    <dgm:pt modelId="{7E9EA00F-D80E-437B-944C-B0DF3FF08DBA}" type="sibTrans" cxnId="{2B43D687-DA73-4100-A7AB-BF6C14DFA7A2}">
      <dgm:prSet/>
      <dgm:spPr/>
      <dgm:t>
        <a:bodyPr/>
        <a:lstStyle/>
        <a:p>
          <a:endParaRPr lang="id-ID"/>
        </a:p>
      </dgm:t>
    </dgm:pt>
    <dgm:pt modelId="{3B05C951-C622-40DC-B274-C44D6652C0AC}">
      <dgm:prSet phldrT="[Text]" custT="1"/>
      <dgm:spPr/>
      <dgm:t>
        <a:bodyPr/>
        <a:lstStyle/>
        <a:p>
          <a:r>
            <a:rPr lang="id-ID" sz="1800" b="1" dirty="0" smtClean="0"/>
            <a:t>Memberdayakan masyarakat</a:t>
          </a:r>
          <a:endParaRPr lang="id-ID" sz="1800" b="1" dirty="0"/>
        </a:p>
      </dgm:t>
    </dgm:pt>
    <dgm:pt modelId="{5B5B1876-983E-4C9F-BD92-E60FE253DC8C}" type="parTrans" cxnId="{A8EF4F9A-5722-476F-B08D-476E921325A8}">
      <dgm:prSet/>
      <dgm:spPr/>
      <dgm:t>
        <a:bodyPr/>
        <a:lstStyle/>
        <a:p>
          <a:endParaRPr lang="id-ID"/>
        </a:p>
      </dgm:t>
    </dgm:pt>
    <dgm:pt modelId="{6A4EB0BA-F31B-41A3-A88A-B0594B683CC4}" type="sibTrans" cxnId="{A8EF4F9A-5722-476F-B08D-476E921325A8}">
      <dgm:prSet/>
      <dgm:spPr/>
      <dgm:t>
        <a:bodyPr/>
        <a:lstStyle/>
        <a:p>
          <a:endParaRPr lang="id-ID"/>
        </a:p>
      </dgm:t>
    </dgm:pt>
    <dgm:pt modelId="{641E427C-B21A-47EB-BDEC-FB33B2DD4CE4}">
      <dgm:prSet phldrT="[Text]" custT="1"/>
      <dgm:spPr/>
      <dgm:t>
        <a:bodyPr/>
        <a:lstStyle/>
        <a:p>
          <a:r>
            <a:rPr lang="id-ID" sz="2000" b="1" dirty="0" smtClean="0"/>
            <a:t>Menguasai dasar2 Ilmu Kesmas</a:t>
          </a:r>
          <a:endParaRPr lang="id-ID" sz="2000" b="1" dirty="0"/>
        </a:p>
      </dgm:t>
    </dgm:pt>
    <dgm:pt modelId="{5C5F8381-1250-4E8D-9181-45B49490A669}" type="parTrans" cxnId="{D1AC2936-8B61-44C5-BBB0-F26DB73BCBF4}">
      <dgm:prSet/>
      <dgm:spPr/>
      <dgm:t>
        <a:bodyPr/>
        <a:lstStyle/>
        <a:p>
          <a:endParaRPr lang="id-ID"/>
        </a:p>
      </dgm:t>
    </dgm:pt>
    <dgm:pt modelId="{A4590C94-4A7E-4475-89FB-8537B3A3A40F}" type="sibTrans" cxnId="{D1AC2936-8B61-44C5-BBB0-F26DB73BCBF4}">
      <dgm:prSet/>
      <dgm:spPr/>
      <dgm:t>
        <a:bodyPr/>
        <a:lstStyle/>
        <a:p>
          <a:endParaRPr lang="id-ID"/>
        </a:p>
      </dgm:t>
    </dgm:pt>
    <dgm:pt modelId="{9ACCD4C0-D0DF-4C95-895D-EAD51775BA52}" type="pres">
      <dgm:prSet presAssocID="{5B86EABC-353E-45CA-B44F-9FB2C9AA94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3F86BE-6225-4320-AECC-BE8EF5FF52A6}" type="pres">
      <dgm:prSet presAssocID="{5B86EABC-353E-45CA-B44F-9FB2C9AA94DF}" presName="radial" presStyleCnt="0">
        <dgm:presLayoutVars>
          <dgm:animLvl val="ctr"/>
        </dgm:presLayoutVars>
      </dgm:prSet>
      <dgm:spPr/>
    </dgm:pt>
    <dgm:pt modelId="{3E2F6EC1-71EE-4F59-ACC3-7D2C6A1A9036}" type="pres">
      <dgm:prSet presAssocID="{63453AB9-139C-4BBE-88A8-2343F4297199}" presName="centerShape" presStyleLbl="vennNode1" presStyleIdx="0" presStyleCnt="9"/>
      <dgm:spPr/>
      <dgm:t>
        <a:bodyPr/>
        <a:lstStyle/>
        <a:p>
          <a:endParaRPr lang="id-ID"/>
        </a:p>
      </dgm:t>
    </dgm:pt>
    <dgm:pt modelId="{2DAE64B7-276B-46AB-BA76-473A2E5BBB60}" type="pres">
      <dgm:prSet presAssocID="{24041E47-A452-42A2-8EED-126FBBE82FC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0CB1A-76AD-4C93-AB28-DD6AB4E03AA7}" type="pres">
      <dgm:prSet presAssocID="{2EFFB600-F7A1-4AFB-AB0D-F801D195FC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52D133-3FD8-43EF-A2D0-FD8FF9D2090E}" type="pres">
      <dgm:prSet presAssocID="{E878D88F-6B9E-40EB-A1F5-95BFBF45D55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6B060-1489-4A59-8875-356E20F42350}" type="pres">
      <dgm:prSet presAssocID="{C834664B-067C-4206-BD31-9EDAFC00AE5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6C5FBB-529D-4739-9C75-AB7EFCD5C429}" type="pres">
      <dgm:prSet presAssocID="{3B05C951-C622-40DC-B274-C44D6652C0AC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728145-179C-4F29-A87A-F554DB5D309B}" type="pres">
      <dgm:prSet presAssocID="{641E427C-B21A-47EB-BDEC-FB33B2DD4CE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5DA464-4594-4F90-B94F-A0E4242227C9}" type="pres">
      <dgm:prSet presAssocID="{2A4E28CF-7DC6-4922-A18C-6DB79C4B1D2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FCADE-54C9-412C-B6A0-C52398B219E3}" type="pres">
      <dgm:prSet presAssocID="{075FC613-4189-45DB-AFD9-2092E0CA92D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84E2F10-8E9F-44F7-9A7A-5CB4B40F1EC1}" type="presOf" srcId="{3B05C951-C622-40DC-B274-C44D6652C0AC}" destId="{7F6C5FBB-529D-4739-9C75-AB7EFCD5C429}" srcOrd="0" destOrd="0" presId="urn:microsoft.com/office/officeart/2005/8/layout/radial3"/>
    <dgm:cxn modelId="{0B7C61B1-4D15-4147-BED0-5EC7BABE80FE}" type="presOf" srcId="{C834664B-067C-4206-BD31-9EDAFC00AE54}" destId="{4CB6B060-1489-4A59-8875-356E20F42350}" srcOrd="0" destOrd="0" presId="urn:microsoft.com/office/officeart/2005/8/layout/radial3"/>
    <dgm:cxn modelId="{C9A842D6-E5D5-4EB8-85C7-B1AE6F6435C1}" type="presOf" srcId="{641E427C-B21A-47EB-BDEC-FB33B2DD4CE4}" destId="{1A728145-179C-4F29-A87A-F554DB5D309B}" srcOrd="0" destOrd="0" presId="urn:microsoft.com/office/officeart/2005/8/layout/radial3"/>
    <dgm:cxn modelId="{5D2D1690-C331-400A-89A0-905430D8914E}" type="presOf" srcId="{075FC613-4189-45DB-AFD9-2092E0CA92D2}" destId="{9E4FCADE-54C9-412C-B6A0-C52398B219E3}" srcOrd="0" destOrd="0" presId="urn:microsoft.com/office/officeart/2005/8/layout/radial3"/>
    <dgm:cxn modelId="{FFCA7B48-75CA-4059-AC17-0F20B9350C9D}" type="presOf" srcId="{63453AB9-139C-4BBE-88A8-2343F4297199}" destId="{3E2F6EC1-71EE-4F59-ACC3-7D2C6A1A9036}" srcOrd="0" destOrd="0" presId="urn:microsoft.com/office/officeart/2005/8/layout/radial3"/>
    <dgm:cxn modelId="{733FB185-330D-4CE0-981F-2D4EFE525997}" srcId="{63453AB9-139C-4BBE-88A8-2343F4297199}" destId="{2A4E28CF-7DC6-4922-A18C-6DB79C4B1D24}" srcOrd="6" destOrd="0" parTransId="{2E0BFF11-ABF5-47BB-B822-30E3A5B80ED8}" sibTransId="{DDB9A85C-F221-4B36-94CB-69251D9BD0D6}"/>
    <dgm:cxn modelId="{F3B35148-15DA-46CD-9D9F-1107016E9F6A}" srcId="{63453AB9-139C-4BBE-88A8-2343F4297199}" destId="{2EFFB600-F7A1-4AFB-AB0D-F801D195FCBA}" srcOrd="1" destOrd="0" parTransId="{D2CDBADC-7666-4056-8D12-F28BDDBE2FE0}" sibTransId="{871511BD-763F-4D8C-94DD-8016677F067D}"/>
    <dgm:cxn modelId="{2B43D687-DA73-4100-A7AB-BF6C14DFA7A2}" srcId="{63453AB9-139C-4BBE-88A8-2343F4297199}" destId="{075FC613-4189-45DB-AFD9-2092E0CA92D2}" srcOrd="7" destOrd="0" parTransId="{E3513304-489F-4E82-A5AA-1120AF005681}" sibTransId="{7E9EA00F-D80E-437B-944C-B0DF3FF08DBA}"/>
    <dgm:cxn modelId="{D1AC2936-8B61-44C5-BBB0-F26DB73BCBF4}" srcId="{63453AB9-139C-4BBE-88A8-2343F4297199}" destId="{641E427C-B21A-47EB-BDEC-FB33B2DD4CE4}" srcOrd="5" destOrd="0" parTransId="{5C5F8381-1250-4E8D-9181-45B49490A669}" sibTransId="{A4590C94-4A7E-4475-89FB-8537B3A3A40F}"/>
    <dgm:cxn modelId="{A51BE2E2-6987-4371-8CCA-0708208C0DD0}" srcId="{63453AB9-139C-4BBE-88A8-2343F4297199}" destId="{C834664B-067C-4206-BD31-9EDAFC00AE54}" srcOrd="3" destOrd="0" parTransId="{A1CEC032-D1ED-4BCD-AD49-D0AAAFEB57A8}" sibTransId="{995190CC-7497-4A41-BDA3-86C8CC4A322A}"/>
    <dgm:cxn modelId="{B4488F83-6EC5-4DFA-BD81-5178CCBC816A}" type="presOf" srcId="{2EFFB600-F7A1-4AFB-AB0D-F801D195FCBA}" destId="{A960CB1A-76AD-4C93-AB28-DD6AB4E03AA7}" srcOrd="0" destOrd="0" presId="urn:microsoft.com/office/officeart/2005/8/layout/radial3"/>
    <dgm:cxn modelId="{2F8CDC1C-9A39-4C07-8DBD-A8CACF39A789}" type="presOf" srcId="{E878D88F-6B9E-40EB-A1F5-95BFBF45D55F}" destId="{8D52D133-3FD8-43EF-A2D0-FD8FF9D2090E}" srcOrd="0" destOrd="0" presId="urn:microsoft.com/office/officeart/2005/8/layout/radial3"/>
    <dgm:cxn modelId="{396C4A79-C0E8-4451-B7AB-5869DD111085}" type="presOf" srcId="{24041E47-A452-42A2-8EED-126FBBE82FCF}" destId="{2DAE64B7-276B-46AB-BA76-473A2E5BBB60}" srcOrd="0" destOrd="0" presId="urn:microsoft.com/office/officeart/2005/8/layout/radial3"/>
    <dgm:cxn modelId="{6A0FB6F1-893B-4A7C-8438-9934F34D3376}" type="presOf" srcId="{5B86EABC-353E-45CA-B44F-9FB2C9AA94DF}" destId="{9ACCD4C0-D0DF-4C95-895D-EAD51775BA52}" srcOrd="0" destOrd="0" presId="urn:microsoft.com/office/officeart/2005/8/layout/radial3"/>
    <dgm:cxn modelId="{6C0E69C2-2654-41C7-B8D6-53F7318F08C7}" srcId="{5B86EABC-353E-45CA-B44F-9FB2C9AA94DF}" destId="{63453AB9-139C-4BBE-88A8-2343F4297199}" srcOrd="0" destOrd="0" parTransId="{C65B0299-8D5E-4078-9BC5-182FAC040326}" sibTransId="{9E566710-A6B1-457B-9C0C-A47766139770}"/>
    <dgm:cxn modelId="{A8EF4F9A-5722-476F-B08D-476E921325A8}" srcId="{63453AB9-139C-4BBE-88A8-2343F4297199}" destId="{3B05C951-C622-40DC-B274-C44D6652C0AC}" srcOrd="4" destOrd="0" parTransId="{5B5B1876-983E-4C9F-BD92-E60FE253DC8C}" sibTransId="{6A4EB0BA-F31B-41A3-A88A-B0594B683CC4}"/>
    <dgm:cxn modelId="{1A225BCF-0298-456C-9BD4-CA33FCCA02F4}" srcId="{63453AB9-139C-4BBE-88A8-2343F4297199}" destId="{24041E47-A452-42A2-8EED-126FBBE82FCF}" srcOrd="0" destOrd="0" parTransId="{F53D7613-2B16-4D50-BF9C-ABDBF2667E3B}" sibTransId="{BF376A5B-EA68-4F96-87D8-76B55DF73330}"/>
    <dgm:cxn modelId="{894D8E7C-22B4-4EF0-B068-E96BAB1CACBA}" srcId="{63453AB9-139C-4BBE-88A8-2343F4297199}" destId="{E878D88F-6B9E-40EB-A1F5-95BFBF45D55F}" srcOrd="2" destOrd="0" parTransId="{E42038DC-A940-4257-AC0E-094E44173932}" sibTransId="{73691F3C-57B8-4D9F-B79D-49E1F26AE5D1}"/>
    <dgm:cxn modelId="{5A916AB3-1804-4542-B10E-9C27050A1A47}" type="presOf" srcId="{2A4E28CF-7DC6-4922-A18C-6DB79C4B1D24}" destId="{AE5DA464-4594-4F90-B94F-A0E4242227C9}" srcOrd="0" destOrd="0" presId="urn:microsoft.com/office/officeart/2005/8/layout/radial3"/>
    <dgm:cxn modelId="{81E0551C-A06A-4871-BDCF-B7B019C6025C}" type="presParOf" srcId="{9ACCD4C0-D0DF-4C95-895D-EAD51775BA52}" destId="{EB3F86BE-6225-4320-AECC-BE8EF5FF52A6}" srcOrd="0" destOrd="0" presId="urn:microsoft.com/office/officeart/2005/8/layout/radial3"/>
    <dgm:cxn modelId="{74BBE118-3478-4C07-B1F1-77027E8C7310}" type="presParOf" srcId="{EB3F86BE-6225-4320-AECC-BE8EF5FF52A6}" destId="{3E2F6EC1-71EE-4F59-ACC3-7D2C6A1A9036}" srcOrd="0" destOrd="0" presId="urn:microsoft.com/office/officeart/2005/8/layout/radial3"/>
    <dgm:cxn modelId="{D8D75DCB-B1C3-4696-9965-3284F3FB6CEE}" type="presParOf" srcId="{EB3F86BE-6225-4320-AECC-BE8EF5FF52A6}" destId="{2DAE64B7-276B-46AB-BA76-473A2E5BBB60}" srcOrd="1" destOrd="0" presId="urn:microsoft.com/office/officeart/2005/8/layout/radial3"/>
    <dgm:cxn modelId="{27AA8752-2F8F-45DE-9DEA-5368A95B8E62}" type="presParOf" srcId="{EB3F86BE-6225-4320-AECC-BE8EF5FF52A6}" destId="{A960CB1A-76AD-4C93-AB28-DD6AB4E03AA7}" srcOrd="2" destOrd="0" presId="urn:microsoft.com/office/officeart/2005/8/layout/radial3"/>
    <dgm:cxn modelId="{0AC1F0F5-C0ED-4CBB-B443-8FEB159B61D1}" type="presParOf" srcId="{EB3F86BE-6225-4320-AECC-BE8EF5FF52A6}" destId="{8D52D133-3FD8-43EF-A2D0-FD8FF9D2090E}" srcOrd="3" destOrd="0" presId="urn:microsoft.com/office/officeart/2005/8/layout/radial3"/>
    <dgm:cxn modelId="{882F473F-86F2-4114-A6CD-061B5648AE1F}" type="presParOf" srcId="{EB3F86BE-6225-4320-AECC-BE8EF5FF52A6}" destId="{4CB6B060-1489-4A59-8875-356E20F42350}" srcOrd="4" destOrd="0" presId="urn:microsoft.com/office/officeart/2005/8/layout/radial3"/>
    <dgm:cxn modelId="{EB604688-DE73-4AF8-87CC-7EAC139BF419}" type="presParOf" srcId="{EB3F86BE-6225-4320-AECC-BE8EF5FF52A6}" destId="{7F6C5FBB-529D-4739-9C75-AB7EFCD5C429}" srcOrd="5" destOrd="0" presId="urn:microsoft.com/office/officeart/2005/8/layout/radial3"/>
    <dgm:cxn modelId="{78432087-14DC-474B-A946-6F81FB08DB83}" type="presParOf" srcId="{EB3F86BE-6225-4320-AECC-BE8EF5FF52A6}" destId="{1A728145-179C-4F29-A87A-F554DB5D309B}" srcOrd="6" destOrd="0" presId="urn:microsoft.com/office/officeart/2005/8/layout/radial3"/>
    <dgm:cxn modelId="{75BC0824-C3EE-4E0E-9231-0CF5281DE46D}" type="presParOf" srcId="{EB3F86BE-6225-4320-AECC-BE8EF5FF52A6}" destId="{AE5DA464-4594-4F90-B94F-A0E4242227C9}" srcOrd="7" destOrd="0" presId="urn:microsoft.com/office/officeart/2005/8/layout/radial3"/>
    <dgm:cxn modelId="{1E14394E-D0B5-48D3-B17D-057D213DA44E}" type="presParOf" srcId="{EB3F86BE-6225-4320-AECC-BE8EF5FF52A6}" destId="{9E4FCADE-54C9-412C-B6A0-C52398B219E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13/09/2017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97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B89740-D736-46BD-9329-818B7F5C1528}" type="slidenum">
              <a:rPr lang="id-ID"/>
              <a:pPr>
                <a:spcBef>
                  <a:spcPct val="0"/>
                </a:spcBef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2010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309605-D4A3-4140-ABD6-BC156E9750BB}" type="slidenum">
              <a:rPr lang="id-ID" smtClean="0"/>
              <a:pPr>
                <a:spcBef>
                  <a:spcPct val="0"/>
                </a:spcBef>
              </a:pPr>
              <a:t>22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897330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9818D5-ECB4-4978-8A54-7ADA100DCA56}" type="slidenum">
              <a:rPr lang="id-ID" smtClean="0"/>
              <a:pPr>
                <a:spcBef>
                  <a:spcPct val="0"/>
                </a:spcBef>
              </a:pPr>
              <a:t>23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896189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A6F049-CFFF-40D8-AD56-5C57495E29D2}" type="slidenum">
              <a:rPr lang="id-ID" smtClean="0"/>
              <a:pPr>
                <a:spcBef>
                  <a:spcPct val="0"/>
                </a:spcBef>
              </a:pPr>
              <a:t>24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235713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4BD662-2231-4C9A-BD7E-25AC39C5464A}" type="slidenum">
              <a:rPr lang="id-ID" smtClean="0"/>
              <a:pPr>
                <a:spcBef>
                  <a:spcPct val="0"/>
                </a:spcBef>
              </a:pPr>
              <a:t>26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085597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C0D9BD-86F8-43BD-8929-53FDD5A15C2F}" type="slidenum">
              <a:rPr lang="id-ID" smtClean="0"/>
              <a:pPr>
                <a:spcBef>
                  <a:spcPct val="0"/>
                </a:spcBef>
              </a:pPr>
              <a:t>28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257673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9F216-D0EC-47F1-B6AC-A8990CA6D73E}" type="slidenum">
              <a:rPr lang="id-ID"/>
              <a:pPr>
                <a:spcBef>
                  <a:spcPct val="0"/>
                </a:spcBef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7847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9F216-D0EC-47F1-B6AC-A8990CA6D73E}" type="slidenum">
              <a:rPr lang="id-ID"/>
              <a:pPr>
                <a:spcBef>
                  <a:spcPct val="0"/>
                </a:spcBef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138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9F216-D0EC-47F1-B6AC-A8990CA6D73E}" type="slidenum">
              <a:rPr lang="id-ID"/>
              <a:pPr>
                <a:spcBef>
                  <a:spcPct val="0"/>
                </a:spcBef>
              </a:pPr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3881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9F216-D0EC-47F1-B6AC-A8990CA6D73E}" type="slidenum">
              <a:rPr lang="id-ID"/>
              <a:pPr>
                <a:spcBef>
                  <a:spcPct val="0"/>
                </a:spcBef>
              </a:pPr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13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0021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9F216-D0EC-47F1-B6AC-A8990CA6D73E}" type="slidenum">
              <a:rPr lang="id-ID"/>
              <a:pPr>
                <a:spcBef>
                  <a:spcPct val="0"/>
                </a:spcBef>
              </a:pPr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366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EAF0F-5A44-4937-81C8-5C67E65B1005}" type="slidenum">
              <a:rPr lang="id-ID"/>
              <a:pPr>
                <a:spcBef>
                  <a:spcPct val="0"/>
                </a:spcBef>
              </a:pPr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934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6E0F8-0BB0-4EAC-8976-F8053E5374BD}" type="slidenum">
              <a:rPr lang="id-ID"/>
              <a:pPr>
                <a:spcBef>
                  <a:spcPct val="0"/>
                </a:spcBef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025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6E0F8-0BB0-4EAC-8976-F8053E5374BD}" type="slidenum">
              <a:rPr lang="id-ID"/>
              <a:pPr>
                <a:spcBef>
                  <a:spcPct val="0"/>
                </a:spcBef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35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6E0F8-0BB0-4EAC-8976-F8053E5374BD}" type="slidenum">
              <a:rPr lang="id-ID"/>
              <a:pPr>
                <a:spcBef>
                  <a:spcPct val="0"/>
                </a:spcBef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551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6E0F8-0BB0-4EAC-8976-F8053E5374BD}" type="slidenum">
              <a:rPr lang="id-ID"/>
              <a:pPr>
                <a:spcBef>
                  <a:spcPct val="0"/>
                </a:spcBef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757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010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D2FF7A-F7D9-41F5-A648-8CBBCE4AECC1}" type="slidenum">
              <a:rPr lang="id-ID"/>
              <a:pPr>
                <a:spcBef>
                  <a:spcPct val="0"/>
                </a:spcBef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07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B89740-D736-46BD-9329-818B7F5C1528}" type="slidenum">
              <a:rPr lang="id-ID"/>
              <a:pPr>
                <a:spcBef>
                  <a:spcPct val="0"/>
                </a:spcBef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167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Ade%20Heryana_Pembelajaran%20Kepstrat/Ade%20Heryana_RPS_Kepemimpinan%20Berfikir%20Sistem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60020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876800" y="3437731"/>
            <a:ext cx="5638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KEPEMIMPINAN DAN BERFIKIR SISTEM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- 1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Ade Heryana, SST, MKM</a:t>
            </a:r>
            <a:endParaRPr lang="en-US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PRODI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8"/>
          <a:stretch/>
        </p:blipFill>
        <p:spPr bwMode="auto">
          <a:xfrm>
            <a:off x="1" y="1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949347"/>
              </p:ext>
            </p:extLst>
          </p:nvPr>
        </p:nvGraphicFramePr>
        <p:xfrm>
          <a:off x="28575" y="0"/>
          <a:ext cx="12163425" cy="686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7848599" y="76200"/>
            <a:ext cx="4238171" cy="609600"/>
          </a:xfrm>
          <a:prstGeom prst="borderCallout1">
            <a:avLst>
              <a:gd name="adj1" fmla="val 48682"/>
              <a:gd name="adj2" fmla="val -1765"/>
              <a:gd name="adj3" fmla="val 99700"/>
              <a:gd name="adj4" fmla="val -208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Statistik,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Epidemiologi</a:t>
            </a:r>
            <a:r>
              <a:rPr lang="id-ID" sz="1600" dirty="0" smtClean="0"/>
              <a:t>, Surveilans,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AKL</a:t>
            </a:r>
            <a:r>
              <a:rPr lang="id-ID" sz="1600" dirty="0" smtClean="0"/>
              <a:t>, PBL,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Metlit</a:t>
            </a:r>
            <a:r>
              <a:rPr lang="id-ID" sz="1600" dirty="0" smtClean="0"/>
              <a:t>, Manajemen data, 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Magang</a:t>
            </a:r>
            <a:r>
              <a:rPr lang="id-ID" sz="1600" dirty="0" smtClean="0"/>
              <a:t>, Skripsi</a:t>
            </a:r>
            <a:endParaRPr lang="id-ID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9876971" y="1335314"/>
            <a:ext cx="2209800" cy="533399"/>
          </a:xfrm>
          <a:prstGeom prst="borderCallout1">
            <a:avLst>
              <a:gd name="adj1" fmla="val 48682"/>
              <a:gd name="adj2" fmla="val -1765"/>
              <a:gd name="adj3" fmla="val 52635"/>
              <a:gd name="adj4" fmla="val -494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Etikum kesehatan,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AKK</a:t>
            </a:r>
            <a:r>
              <a:rPr lang="id-ID" sz="1600" dirty="0" smtClean="0"/>
              <a:t>, Analisis Kebijakan</a:t>
            </a:r>
            <a:endParaRPr lang="id-ID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9876971" y="2438400"/>
            <a:ext cx="2209800" cy="1520372"/>
          </a:xfrm>
          <a:prstGeom prst="borderCallout1">
            <a:avLst>
              <a:gd name="adj1" fmla="val 48682"/>
              <a:gd name="adj2" fmla="val -1765"/>
              <a:gd name="adj3" fmla="val 48078"/>
              <a:gd name="adj4" fmla="val -152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Bahasa Indonesia,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TOEFL</a:t>
            </a:r>
            <a:r>
              <a:rPr lang="id-ID" sz="1600" dirty="0" smtClean="0"/>
              <a:t>, Business english,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Promkes</a:t>
            </a:r>
            <a:r>
              <a:rPr lang="id-ID" sz="1600" dirty="0" smtClean="0"/>
              <a:t>, Sistem Info-Kes,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Komunikasi Kesehatan</a:t>
            </a:r>
            <a:r>
              <a:rPr lang="id-ID" sz="1600" dirty="0" smtClean="0"/>
              <a:t>, Seminar profesi,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Penulisan Ilmiah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9876971" y="5334000"/>
            <a:ext cx="2209800" cy="805541"/>
          </a:xfrm>
          <a:prstGeom prst="borderCallout1">
            <a:avLst>
              <a:gd name="adj1" fmla="val 48682"/>
              <a:gd name="adj2" fmla="val -1765"/>
              <a:gd name="adj3" fmla="val 14156"/>
              <a:gd name="adj4" fmla="val -500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Pancasila,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Kewarganegaraan</a:t>
            </a:r>
            <a:r>
              <a:rPr lang="id-ID" sz="1600" dirty="0" smtClean="0"/>
              <a:t>, Sosiologi-Antropologi</a:t>
            </a:r>
            <a:endParaRPr lang="id-ID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174171" y="3958772"/>
            <a:ext cx="2209800" cy="1984828"/>
          </a:xfrm>
          <a:prstGeom prst="borderCallout1">
            <a:avLst>
              <a:gd name="adj1" fmla="val 48682"/>
              <a:gd name="adj2" fmla="val 101355"/>
              <a:gd name="adj3" fmla="val 56012"/>
              <a:gd name="adj4" fmla="val 1456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Fisika,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Kimia</a:t>
            </a:r>
            <a:r>
              <a:rPr lang="id-ID" sz="1600" dirty="0" smtClean="0"/>
              <a:t>, Anfis,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Mikro-Parasit</a:t>
            </a:r>
            <a:r>
              <a:rPr lang="id-ID" sz="1600" dirty="0" smtClean="0"/>
              <a:t>, Farmakologi,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Patofisiologi</a:t>
            </a:r>
            <a:r>
              <a:rPr lang="id-ID" sz="1600" dirty="0" smtClean="0"/>
              <a:t>, Gizi Kesmas,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Kesling</a:t>
            </a:r>
            <a:r>
              <a:rPr lang="id-ID" sz="1600" dirty="0" smtClean="0"/>
              <a:t>, Kependudukan,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Keselamatan &amp; Kesehatan kerja</a:t>
            </a:r>
            <a:r>
              <a:rPr lang="id-ID" sz="1600" dirty="0" smtClean="0"/>
              <a:t>, Kespro</a:t>
            </a:r>
            <a:endParaRPr lang="id-ID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174171" y="2590801"/>
            <a:ext cx="2209800" cy="1113972"/>
          </a:xfrm>
          <a:prstGeom prst="borderCallout1">
            <a:avLst>
              <a:gd name="adj1" fmla="val 48682"/>
              <a:gd name="adj2" fmla="val 101355"/>
              <a:gd name="adj3" fmla="val 54438"/>
              <a:gd name="adj4" fmla="val 114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Ekokes,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Perencanaan &amp; Evaluasi Kesehatan</a:t>
            </a:r>
            <a:r>
              <a:rPr lang="id-ID" sz="1600" dirty="0" smtClean="0"/>
              <a:t>, Pembiayaan &amp; Penganggaran</a:t>
            </a:r>
            <a:endParaRPr lang="id-ID" sz="1600" dirty="0"/>
          </a:p>
        </p:txBody>
      </p:sp>
      <p:sp>
        <p:nvSpPr>
          <p:cNvPr id="14" name="Line Callout 1 13"/>
          <p:cNvSpPr/>
          <p:nvPr/>
        </p:nvSpPr>
        <p:spPr>
          <a:xfrm>
            <a:off x="174171" y="830944"/>
            <a:ext cx="2209800" cy="533399"/>
          </a:xfrm>
          <a:prstGeom prst="borderCallout1">
            <a:avLst>
              <a:gd name="adj1" fmla="val 48682"/>
              <a:gd name="adj2" fmla="val 101355"/>
              <a:gd name="adj3" fmla="val 96174"/>
              <a:gd name="adj4" fmla="val 14754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Kepemimpinan &amp; Berfikir Sistem</a:t>
            </a:r>
            <a:endParaRPr lang="id-ID" sz="1600" b="1" dirty="0"/>
          </a:p>
        </p:txBody>
      </p:sp>
      <p:sp>
        <p:nvSpPr>
          <p:cNvPr id="15" name="Line Callout 1 14"/>
          <p:cNvSpPr/>
          <p:nvPr/>
        </p:nvSpPr>
        <p:spPr>
          <a:xfrm>
            <a:off x="174171" y="6248400"/>
            <a:ext cx="4169229" cy="533400"/>
          </a:xfrm>
          <a:prstGeom prst="borderCallout1">
            <a:avLst>
              <a:gd name="adj1" fmla="val 48682"/>
              <a:gd name="adj2" fmla="val 101355"/>
              <a:gd name="adj3" fmla="val -9949"/>
              <a:gd name="adj4" fmla="val 1403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Motivasi usaha,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Kewirausahaan</a:t>
            </a:r>
            <a:r>
              <a:rPr lang="id-ID" sz="1600" dirty="0" smtClean="0"/>
              <a:t>, Pengembangan &amp; Pengorganisasian Masy.,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Bencana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01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8"/>
          <a:stretch/>
        </p:blipFill>
        <p:spPr bwMode="auto">
          <a:xfrm>
            <a:off x="1" y="1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568265"/>
              </p:ext>
            </p:extLst>
          </p:nvPr>
        </p:nvGraphicFramePr>
        <p:xfrm>
          <a:off x="28575" y="0"/>
          <a:ext cx="12163425" cy="686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9876971" y="76199"/>
            <a:ext cx="2209799" cy="1752601"/>
          </a:xfrm>
          <a:prstGeom prst="borderCallout1">
            <a:avLst>
              <a:gd name="adj1" fmla="val 48682"/>
              <a:gd name="adj2" fmla="val -1765"/>
              <a:gd name="adj3" fmla="val 18548"/>
              <a:gd name="adj4" fmla="val -1370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Manajemen mutu,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Rancangan sampel (P)</a:t>
            </a:r>
            <a:r>
              <a:rPr lang="id-ID" sz="1600" dirty="0" smtClean="0"/>
              <a:t>, Sistem Informasi Grafis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Telaah kritis (P)</a:t>
            </a:r>
            <a:r>
              <a:rPr lang="id-ID" sz="1600" dirty="0" smtClean="0"/>
              <a:t>, Standarisasi pelkes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Epid bencana (P)</a:t>
            </a:r>
            <a:r>
              <a:rPr lang="id-ID" sz="1600" dirty="0" smtClean="0"/>
              <a:t>, Penilaian status gizi (P)</a:t>
            </a:r>
            <a:endParaRPr lang="id-ID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9876970" y="1984833"/>
            <a:ext cx="2209800" cy="1378856"/>
          </a:xfrm>
          <a:prstGeom prst="borderCallout1">
            <a:avLst>
              <a:gd name="adj1" fmla="val 48682"/>
              <a:gd name="adj2" fmla="val -1765"/>
              <a:gd name="adj3" fmla="val -10755"/>
              <a:gd name="adj4" fmla="val -488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Peraturan &amp; perund. kesehatan,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Program</a:t>
            </a:r>
            <a:r>
              <a:rPr lang="id-ID" sz="1600" dirty="0" smtClean="0"/>
              <a:t>, P4-Kesehatan,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Aplikasi penyusunan kebkes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9876970" y="3704772"/>
            <a:ext cx="2209800" cy="1095827"/>
          </a:xfrm>
          <a:prstGeom prst="borderCallout1">
            <a:avLst>
              <a:gd name="adj1" fmla="val 48682"/>
              <a:gd name="adj2" fmla="val -1765"/>
              <a:gd name="adj3" fmla="val -20289"/>
              <a:gd name="adj4" fmla="val -146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Manajemen pemasaran,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Pengembangan media komunikasi kesehatan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9876971" y="5105400"/>
            <a:ext cx="2209800" cy="1034141"/>
          </a:xfrm>
          <a:prstGeom prst="borderCallout1">
            <a:avLst>
              <a:gd name="adj1" fmla="val 48682"/>
              <a:gd name="adj2" fmla="val -1765"/>
              <a:gd name="adj3" fmla="val 14156"/>
              <a:gd name="adj4" fmla="val -500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Sistem pelayanan kesehatan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Pendidikan kesehatan &amp; Ilmu Perilaku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174171" y="4800600"/>
            <a:ext cx="2209800" cy="1143000"/>
          </a:xfrm>
          <a:prstGeom prst="borderCallout1">
            <a:avLst>
              <a:gd name="adj1" fmla="val 48682"/>
              <a:gd name="adj2" fmla="val 101355"/>
              <a:gd name="adj3" fmla="val 38900"/>
              <a:gd name="adj4" fmla="val 1456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Dasar-dasar kulineri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Kespro remaja (P)</a:t>
            </a:r>
            <a:r>
              <a:rPr lang="id-ID" sz="1600" dirty="0" smtClean="0"/>
              <a:t>, Dasar bioteknologi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Gizi perkotaan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174171" y="2210439"/>
            <a:ext cx="2209800" cy="2035630"/>
          </a:xfrm>
          <a:prstGeom prst="borderCallout1">
            <a:avLst>
              <a:gd name="adj1" fmla="val 48682"/>
              <a:gd name="adj2" fmla="val 101355"/>
              <a:gd name="adj3" fmla="val 60383"/>
              <a:gd name="adj4" fmla="val 1134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Dasar &amp; Hukum Asuransi,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logistik</a:t>
            </a:r>
            <a:r>
              <a:rPr lang="id-ID" sz="1600" dirty="0" smtClean="0"/>
              <a:t>, Manajemen keuangan,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Asuransi &amp; managed care</a:t>
            </a:r>
            <a:r>
              <a:rPr lang="id-ID" sz="1600" dirty="0" smtClean="0"/>
              <a:t>, Akuntansi biaya,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pelayanan kesehatan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174171" y="830944"/>
            <a:ext cx="2209800" cy="533399"/>
          </a:xfrm>
          <a:prstGeom prst="borderCallout1">
            <a:avLst>
              <a:gd name="adj1" fmla="val 48682"/>
              <a:gd name="adj2" fmla="val 101355"/>
              <a:gd name="adj3" fmla="val 96174"/>
              <a:gd name="adj4" fmla="val 1475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Isu terkini AKK (P)</a:t>
            </a:r>
            <a:endParaRPr lang="id-ID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174171" y="6248400"/>
            <a:ext cx="4169229" cy="533400"/>
          </a:xfrm>
          <a:prstGeom prst="borderCallout1">
            <a:avLst>
              <a:gd name="adj1" fmla="val 48682"/>
              <a:gd name="adj2" fmla="val 101355"/>
              <a:gd name="adj3" fmla="val 15261"/>
              <a:gd name="adj4" fmla="val 121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Manajemen SDM,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Ekonomi kesejahteraan</a:t>
            </a:r>
            <a:r>
              <a:rPr lang="id-ID" sz="1600" dirty="0" smtClean="0"/>
              <a:t>, MPK Berbasis masyarakat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494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8"/>
          <a:stretch/>
        </p:blipFill>
        <p:spPr bwMode="auto">
          <a:xfrm>
            <a:off x="1" y="1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074480"/>
              </p:ext>
            </p:extLst>
          </p:nvPr>
        </p:nvGraphicFramePr>
        <p:xfrm>
          <a:off x="28575" y="0"/>
          <a:ext cx="12163425" cy="686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9876971" y="76199"/>
            <a:ext cx="2209799" cy="2438401"/>
          </a:xfrm>
          <a:prstGeom prst="borderCallout1">
            <a:avLst>
              <a:gd name="adj1" fmla="val 48682"/>
              <a:gd name="adj2" fmla="val -1765"/>
              <a:gd name="adj3" fmla="val 5313"/>
              <a:gd name="adj4" fmla="val -1443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Ergonomi,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Lab. K3</a:t>
            </a:r>
            <a:r>
              <a:rPr lang="id-ID" sz="1600" dirty="0" smtClean="0"/>
              <a:t>, Surveilans Kes-ja,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Ventilasi industri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1"/>
                </a:solidFill>
              </a:rPr>
              <a:t>Rancangan sampel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Sistem Informasi Grafis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1"/>
                </a:solidFill>
              </a:rPr>
              <a:t>Telaah kritis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Standarisasi pelkes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1"/>
                </a:solidFill>
              </a:rPr>
              <a:t>Epid bencana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Penilaian status gizi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9876970" y="2743200"/>
            <a:ext cx="2209800" cy="696689"/>
          </a:xfrm>
          <a:prstGeom prst="borderCallout1">
            <a:avLst>
              <a:gd name="adj1" fmla="val 48682"/>
              <a:gd name="adj2" fmla="val -1765"/>
              <a:gd name="adj3" fmla="val -113052"/>
              <a:gd name="adj4" fmla="val -501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Hygiene industri,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Perundangan K3,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9876970" y="3704772"/>
            <a:ext cx="2209800" cy="1095827"/>
          </a:xfrm>
          <a:prstGeom prst="borderCallout1">
            <a:avLst>
              <a:gd name="adj1" fmla="val 48682"/>
              <a:gd name="adj2" fmla="val -1765"/>
              <a:gd name="adj3" fmla="val 22660"/>
              <a:gd name="adj4" fmla="val -225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Pengembangan media komunikasi kesehatan (P)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Promosi K3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9876971" y="4953000"/>
            <a:ext cx="2209800" cy="1676400"/>
          </a:xfrm>
          <a:prstGeom prst="borderCallout1">
            <a:avLst>
              <a:gd name="adj1" fmla="val 48682"/>
              <a:gd name="adj2" fmla="val -1765"/>
              <a:gd name="adj3" fmla="val 14156"/>
              <a:gd name="adj4" fmla="val -500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Sistem pelayanan kesehatan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Bahaya psikososial &amp; stress kerja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1"/>
                </a:solidFill>
              </a:rPr>
              <a:t>Pendidikan kesehatan &amp; Ilmu Perilaku (P)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169689" y="4186303"/>
            <a:ext cx="2209800" cy="1752600"/>
          </a:xfrm>
          <a:prstGeom prst="borderCallout1">
            <a:avLst>
              <a:gd name="adj1" fmla="val 48682"/>
              <a:gd name="adj2" fmla="val 101355"/>
              <a:gd name="adj3" fmla="val 56291"/>
              <a:gd name="adj4" fmla="val 1468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Gizi kerja,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Dasar-dasar kulineri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1"/>
                </a:solidFill>
              </a:rPr>
              <a:t>Kespro remaja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Dasar bioteknologi (P)</a:t>
            </a:r>
            <a:r>
              <a:rPr lang="id-ID" sz="1600" dirty="0" smtClean="0"/>
              <a:t>, Toksikologi Industri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Gizi perkotaan (P)</a:t>
            </a:r>
            <a:r>
              <a:rPr lang="id-ID" sz="1600" dirty="0" smtClean="0"/>
              <a:t>, Penyakit Akibat Kerja (P)</a:t>
            </a:r>
            <a:endParaRPr lang="id-ID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169689" y="1841177"/>
            <a:ext cx="2209800" cy="2035630"/>
          </a:xfrm>
          <a:prstGeom prst="borderCallout1">
            <a:avLst>
              <a:gd name="adj1" fmla="val 48682"/>
              <a:gd name="adj2" fmla="val 101355"/>
              <a:gd name="adj3" fmla="val 72274"/>
              <a:gd name="adj4" fmla="val 1140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Manajemen risiko K3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Proses industri, </a:t>
            </a:r>
            <a:r>
              <a:rPr lang="id-ID" sz="1600" dirty="0" smtClean="0">
                <a:solidFill>
                  <a:schemeClr val="tx1"/>
                </a:solidFill>
              </a:rPr>
              <a:t>Pengolahan limbah industri,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Pelayanan kesehatan kerja (P)</a:t>
            </a:r>
            <a:r>
              <a:rPr lang="id-ID" sz="1600" dirty="0" smtClean="0">
                <a:solidFill>
                  <a:schemeClr val="tx1"/>
                </a:solidFill>
              </a:rPr>
              <a:t>, Tanggap Darurat &amp; Manajemen Kebakaran (P)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174171" y="830944"/>
            <a:ext cx="2209800" cy="533399"/>
          </a:xfrm>
          <a:prstGeom prst="borderCallout1">
            <a:avLst>
              <a:gd name="adj1" fmla="val 48682"/>
              <a:gd name="adj2" fmla="val 101355"/>
              <a:gd name="adj3" fmla="val 96174"/>
              <a:gd name="adj4" fmla="val 1475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Sistem Manajemen K3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174171" y="6248400"/>
            <a:ext cx="4169229" cy="533400"/>
          </a:xfrm>
          <a:prstGeom prst="borderCallout1">
            <a:avLst>
              <a:gd name="adj1" fmla="val 48682"/>
              <a:gd name="adj2" fmla="val 101355"/>
              <a:gd name="adj3" fmla="val 15261"/>
              <a:gd name="adj4" fmla="val 121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Faktor manusia dalam K3,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MPK Berbasis masyarakat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953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8"/>
          <a:stretch/>
        </p:blipFill>
        <p:spPr bwMode="auto">
          <a:xfrm>
            <a:off x="1" y="1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60228"/>
              </p:ext>
            </p:extLst>
          </p:nvPr>
        </p:nvGraphicFramePr>
        <p:xfrm>
          <a:off x="28575" y="0"/>
          <a:ext cx="12163425" cy="686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9876971" y="76200"/>
            <a:ext cx="2209799" cy="2249716"/>
          </a:xfrm>
          <a:prstGeom prst="borderCallout1">
            <a:avLst>
              <a:gd name="adj1" fmla="val 48682"/>
              <a:gd name="adj2" fmla="val -1765"/>
              <a:gd name="adj3" fmla="val 4800"/>
              <a:gd name="adj4" fmla="val -1443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Analisis Risiko Kesling,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Lab. Kesling</a:t>
            </a:r>
            <a:r>
              <a:rPr lang="id-ID" sz="1600" dirty="0" smtClean="0">
                <a:solidFill>
                  <a:schemeClr val="tx1"/>
                </a:solidFill>
              </a:rPr>
              <a:t>, AMDAL,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Epid Lingkungan</a:t>
            </a:r>
            <a:r>
              <a:rPr lang="id-ID" sz="1600" dirty="0" smtClean="0">
                <a:solidFill>
                  <a:schemeClr val="tx1"/>
                </a:solidFill>
              </a:rPr>
              <a:t>, Rancangan sampel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Sistem Informasi Grafis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1"/>
                </a:solidFill>
              </a:rPr>
              <a:t>Telaah kritis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Standarisasi pelkes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1"/>
                </a:solidFill>
              </a:rPr>
              <a:t>Epid bencana (P)</a:t>
            </a:r>
            <a:r>
              <a:rPr lang="id-ID" sz="1600" dirty="0" smtClean="0"/>
              <a:t>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Penilaian status gizi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9876970" y="2487282"/>
            <a:ext cx="2209800" cy="1932318"/>
          </a:xfrm>
          <a:prstGeom prst="borderCallout1">
            <a:avLst>
              <a:gd name="adj1" fmla="val 48682"/>
              <a:gd name="adj2" fmla="val -1765"/>
              <a:gd name="adj3" fmla="val -32008"/>
              <a:gd name="adj4" fmla="val -476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>
                <a:solidFill>
                  <a:schemeClr val="tx1"/>
                </a:solidFill>
              </a:rPr>
              <a:t>Pengolahan limbah lingkungan, </a:t>
            </a:r>
            <a:r>
              <a:rPr lang="id-ID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Pengolahan air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bersih,</a:t>
            </a:r>
            <a:r>
              <a:rPr lang="id-ID" sz="1600" dirty="0" smtClean="0">
                <a:solidFill>
                  <a:schemeClr val="tx1"/>
                </a:solidFill>
              </a:rPr>
              <a:t> Hukum Lingkungan,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Kesling Tanggap Darurat</a:t>
            </a:r>
            <a:r>
              <a:rPr lang="id-ID" sz="1600" dirty="0" smtClean="0">
                <a:solidFill>
                  <a:schemeClr val="tx1"/>
                </a:solidFill>
              </a:rPr>
              <a:t>, Sanitasi makanan &amp; minuman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Persampahan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9876970" y="4616826"/>
            <a:ext cx="2209800" cy="685799"/>
          </a:xfrm>
          <a:prstGeom prst="borderCallout1">
            <a:avLst>
              <a:gd name="adj1" fmla="val 48682"/>
              <a:gd name="adj2" fmla="val -1765"/>
              <a:gd name="adj3" fmla="val -61466"/>
              <a:gd name="adj4" fmla="val -292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Pengembangan media komunikasi kesehatan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9876971" y="5551710"/>
            <a:ext cx="2209800" cy="1077689"/>
          </a:xfrm>
          <a:prstGeom prst="borderCallout1">
            <a:avLst>
              <a:gd name="adj1" fmla="val 48682"/>
              <a:gd name="adj2" fmla="val -1765"/>
              <a:gd name="adj3" fmla="val 5422"/>
              <a:gd name="adj4" fmla="val -506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Sistem pelayanan kesehatan (P)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Pendidikan kesehatan &amp; Ilmu Perilaku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174171" y="4343400"/>
            <a:ext cx="2209800" cy="1524000"/>
          </a:xfrm>
          <a:prstGeom prst="borderCallout1">
            <a:avLst>
              <a:gd name="adj1" fmla="val 48682"/>
              <a:gd name="adj2" fmla="val 101355"/>
              <a:gd name="adj3" fmla="val 60664"/>
              <a:gd name="adj4" fmla="val 1468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Toksikologi lingkungan</a:t>
            </a:r>
            <a:r>
              <a:rPr lang="id-ID" sz="1600" dirty="0" smtClean="0"/>
              <a:t>, Vektor penyakit &amp; pengendalian,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Dasar bioteknologi (P)</a:t>
            </a:r>
            <a:r>
              <a:rPr lang="id-ID" sz="1600" dirty="0" smtClean="0"/>
              <a:t>, Toksikologi Industri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Gizi perkotaan (P)</a:t>
            </a:r>
            <a:endParaRPr lang="id-ID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174171" y="2743520"/>
            <a:ext cx="2209800" cy="1142361"/>
          </a:xfrm>
          <a:prstGeom prst="borderCallout1">
            <a:avLst>
              <a:gd name="adj1" fmla="val 48682"/>
              <a:gd name="adj2" fmla="val 101355"/>
              <a:gd name="adj3" fmla="val 48612"/>
              <a:gd name="adj4" fmla="val 1134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Permasalahan kesehatan &amp; pencemaran udara,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Perencanaan Kesling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169689" y="1101432"/>
            <a:ext cx="2209800" cy="921656"/>
          </a:xfrm>
          <a:prstGeom prst="borderCallout1">
            <a:avLst>
              <a:gd name="adj1" fmla="val 48682"/>
              <a:gd name="adj2" fmla="val 101355"/>
              <a:gd name="adj3" fmla="val 49486"/>
              <a:gd name="adj4" fmla="val 1451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Sistem Manajemen Audit Lingkungan,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Isu-isu Terkini Lingkungan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174171" y="6248400"/>
            <a:ext cx="4169229" cy="533400"/>
          </a:xfrm>
          <a:prstGeom prst="borderCallout1">
            <a:avLst>
              <a:gd name="adj1" fmla="val 48682"/>
              <a:gd name="adj2" fmla="val 101355"/>
              <a:gd name="adj3" fmla="val 15261"/>
              <a:gd name="adj4" fmla="val 121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Sanitasi pemukiman dan tempat umum (P),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MPK Berbasis masyarakat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16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What’s our study plan?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2022382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RENCANA PEMBELAJARAN SEMESTER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995488" y="1813718"/>
            <a:ext cx="8229600" cy="4602163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Nama mata kuliah = Kepemimpinan dan Berfikir Sistem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Bobot mata kuliah = 2 SKS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Jumlah pertemuan = 14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Metode Student-centered Learning = </a:t>
            </a:r>
            <a:r>
              <a:rPr lang="id-ID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contextual instruction, cooperative learning, dan small group discussion</a:t>
            </a:r>
          </a:p>
          <a:p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69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Apakah arti 2 SKS?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/>
          <a:lstStyle/>
          <a:p>
            <a:endParaRPr lang="id-ID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132" t="11459" r="17789" b="8333"/>
          <a:stretch/>
        </p:blipFill>
        <p:spPr>
          <a:xfrm>
            <a:off x="1752600" y="1"/>
            <a:ext cx="9440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192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/>
          <a:lstStyle/>
          <a:p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131" t="14584" r="18375" b="7292"/>
          <a:stretch/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4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I appreciate to </a:t>
            </a:r>
            <a:r>
              <a:rPr lang="id-ID" sz="8000" b="1" u="sng" dirty="0" smtClean="0">
                <a:solidFill>
                  <a:schemeClr val="accent6">
                    <a:lumMod val="75000"/>
                  </a:schemeClr>
                </a:solidFill>
              </a:rPr>
              <a:t>honest</a:t>
            </a: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 than clever students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Apakah Materi yang Akan Dipelajari?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1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3962400" y="0"/>
            <a:ext cx="8229600" cy="533400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Jujur vs Tidak Jujur</a:t>
            </a:r>
            <a:endParaRPr lang="id-ID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754571"/>
              </p:ext>
            </p:extLst>
          </p:nvPr>
        </p:nvGraphicFramePr>
        <p:xfrm>
          <a:off x="76200" y="685799"/>
          <a:ext cx="12039600" cy="6172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477"/>
                <a:gridCol w="5112775"/>
                <a:gridCol w="5196348"/>
              </a:tblGrid>
              <a:tr h="39696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FFFF00"/>
                          </a:solidFill>
                        </a:rPr>
                        <a:t>PINTAR</a:t>
                      </a:r>
                      <a:endParaRPr lang="id-ID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FFFF00"/>
                          </a:solidFill>
                        </a:rPr>
                        <a:t>TIDAK</a:t>
                      </a:r>
                      <a:r>
                        <a:rPr lang="id-ID" baseline="0" dirty="0" smtClean="0">
                          <a:solidFill>
                            <a:srgbClr val="FFFF00"/>
                          </a:solidFill>
                        </a:rPr>
                        <a:t> PINTAR</a:t>
                      </a:r>
                      <a:endParaRPr lang="id-ID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96969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JUJUR</a:t>
                      </a:r>
                      <a:endParaRPr lang="id-ID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5378263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TIDAK JUJUR</a:t>
                      </a:r>
                      <a:endParaRPr lang="id-ID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 smtClean="0"/>
                        <a:t>Mengakui</a:t>
                      </a:r>
                      <a:r>
                        <a:rPr lang="id-ID" baseline="0" dirty="0" smtClean="0"/>
                        <a:t> hasil karya atau pekerjaan orang lain untuk kepentingan diri sendiri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Sering terlambat masuk kelas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Sering tidak masuk/absen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Tidak pernah/jarang mengerjakan tugas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Menyontek saat UTS/UAS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Plagiat dalam mengerjakan tugas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Mengajak mahasiswa lain tidak mengerjakan tugas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Mengajak mahasiswa lain tidak ikut kuliah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Memanipulasi absensi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Mengganggu konsentrasi teman/dosen di kelas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Membuat keterangan palsu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Tidak mau bertanya, padahal tidak paham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Tidak menghargai/respek terhadap teman yang sedang presentasi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Tidak ikut mengerjakan tugas, tapi minta dimasukkan dalam kelompok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 smtClean="0"/>
                        <a:t>Mengakui</a:t>
                      </a:r>
                      <a:r>
                        <a:rPr lang="id-ID" baseline="0" dirty="0" smtClean="0"/>
                        <a:t> hasil karya atau pekerjaan orang lain untuk kepentingan diri sendiri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Sering terlambat masuk kelas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Sering tidak masuk/absen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Tidak pernah/jarang mengerjakan tugas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Menyontek saat UTS/UAS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Plagiat dalam mengerjakan tugas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Mengajak mahasiswa lain tidak mengerjakan tugas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Mengajak mahasiswa lain tidak ikut kuliah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Memanipulasi absensi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Mengganggu konsentrasi teman/dosen di kelas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Membuat keterangan palsu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Tidak mau bertanya, padahal tidak paham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Tidak menghargai/respek terhadap teman yang sedang presentasi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aseline="0" dirty="0" smtClean="0"/>
                        <a:t>Tidak ikut mengerjakan tugas, tapi minta dimasukkan dalam kelompok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9530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What should you act in Class?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11658600" cy="4800600"/>
          </a:xfrm>
        </p:spPr>
        <p:txBody>
          <a:bodyPr/>
          <a:lstStyle/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HADIR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Melakukan Tap kartu mahasiswa (TIDAK BOLEH DIWAKILKAN, jika ketahuan 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Nilai D)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Jika lupa bawa kartu, tanda tangan di absen manual. CATATAN = 3 kali lupa bawa kartu, dianggal ALPA 1 kali.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Dosen akan memanggil kembali nama mahasiswa (cek titipan kartu)</a:t>
            </a:r>
          </a:p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Izin diakui jika memberitahu SEBELUM jam kuliah, izin setelah jam kuliah dianggap ALPA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Izin dapat melalui media antara lain: WA, SMS, BBM, Email </a:t>
            </a:r>
          </a:p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Sakit diakui jika ada surat dokter yang sah (ada tanda tangan dokter) dan diberikan maksimal pada pertemuan berikutnya.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Pada surat sakit beri nama mahasiswa, NIM, sesi mata kuliah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 luar ketentuan di atas, dinyatakan ALPA</a:t>
            </a:r>
          </a:p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ALPA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Jika tidak memenuhi ketentuan di atas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Alpa berturut-turut 3 hari, dinyatakan Tidak Lulus</a:t>
            </a:r>
          </a:p>
        </p:txBody>
      </p:sp>
    </p:spTree>
    <p:extLst>
      <p:ext uri="{BB962C8B-B14F-4D97-AF65-F5344CB8AC3E}">
        <p14:creationId xmlns:p14="http://schemas.microsoft.com/office/powerpoint/2010/main" val="1519658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SELAMA PENGAJARAN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11430000" cy="4602163"/>
          </a:xfrm>
        </p:spPr>
        <p:txBody>
          <a:bodyPr/>
          <a:lstStyle/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Menggunakan metode Student-Centered Learning (SCL):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Diharapkan mahasiswa aktif (Bertanya, Berdiskusi, Menanggapi, dsb)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Dosen hanya memberikan materi secara garis besar, mahasiswa wajib memperdalam materi di luar perkuliahan (membaca literatur, mengerjakan tugas, dan sebagainya)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MENGGANGGU proses pembelajaran: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mengobrol atau membuat kegiatan yang mengganggu dosen/mahasiswa lain dalam pembelajaran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melakukan aktivitas makan selama pembelajaran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Bagi mahasiswa yang ingin melakukan kegiatan di luar pembelajaran, dosen akan memberikan ijin, seperti: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Membicarakan sesuatu dengan teman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Mengantuk (ingin tidur)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Makan (</a:t>
            </a:r>
            <a:r>
              <a:rPr lang="id-ID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ngemil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Membuat tugas mata kuliah lain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Menelepon dan sebagainya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04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TUGAS KELOMPOK</a:t>
            </a: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1524001" y="1828800"/>
            <a:ext cx="9172574" cy="3614738"/>
          </a:xfrm>
        </p:spPr>
        <p:txBody>
          <a:bodyPr/>
          <a:lstStyle/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TUGAS dikerjakan dengan sebaik-baiknya karena komponen penilaian 30% dari seluruh nilai</a:t>
            </a: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DILARANG meng-COPY PASTE atau menjiplak atau tindakan curang lainnya dalam mengerjakan tugas. Mahasiswa yang kedapatan melakukan hal tersebut, akan diberi nilai tugas 0 (nol).</a:t>
            </a: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Mahasiswa diharapkan aktif berkonsultasi dengan dosen mengenai kesulitan dalam mengerjakan tugas (media WA, SMS, email, tatap muka, dsb)</a:t>
            </a:r>
          </a:p>
        </p:txBody>
      </p:sp>
    </p:spTree>
    <p:extLst>
      <p:ext uri="{BB962C8B-B14F-4D97-AF65-F5344CB8AC3E}">
        <p14:creationId xmlns:p14="http://schemas.microsoft.com/office/powerpoint/2010/main" val="2440036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Pemahaman Anda akan diuji dengan 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UTS dan UAS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UJIAN (UTS dan UAS)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02163"/>
          </a:xfrm>
        </p:spPr>
        <p:txBody>
          <a:bodyPr/>
          <a:lstStyle/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Tujuan UTS dan UAS untuk menilai kemampuan mahasiswa dalam aspek teoritis dan konseptual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Tidak ada perbaikan nilai (remedial)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Ketentuan Ujian mengikuti Pedoman Akademik dari UEU: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boleh MENYONTEK dan Kerjasama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Nilai E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Ujian susulan diberikan jika: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Sakit yang perlu perawatan dibuktikan dengan surat keterangan Rumah Sakit/Dokter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Ada keluarga satu batih (Ayah, Ibu, Kakak, Adik) yang meninggal dunia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Mendapat tugas dinas dari kantor (dibuktikan dengan surat keterangan)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Kejadian luar biasa (banjir, bencana alam, dsb)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Nilai ujian susulan yang diinput ke SIAKAD = maksimal 80%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Maksimal 4 kali ALPA</a:t>
            </a:r>
          </a:p>
          <a:p>
            <a:pPr>
              <a:defRPr/>
            </a:pP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68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We need Class Leader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 Kelas</a:t>
            </a: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02163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Membantu kelancaran proses kuliah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Mediator komunikasi antara mahasiswa dan dosen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Aktif dalam menyampaikan informasi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Memiliki media komunikasi (minimal WA dan email)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Rajin masuk kuliah</a:t>
            </a:r>
          </a:p>
        </p:txBody>
      </p:sp>
    </p:spTree>
    <p:extLst>
      <p:ext uri="{BB962C8B-B14F-4D97-AF65-F5344CB8AC3E}">
        <p14:creationId xmlns:p14="http://schemas.microsoft.com/office/powerpoint/2010/main" val="2605501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Literature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7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Pemimpin dan Kepemimpinan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Sistem Kesehatan Nasional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65958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 Sistem, Berfikir Sistem, dan Aplikasinya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49679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Teori Sistem-1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Teori Sistem-2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Pendekatan ABC dan IPO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Belajar &amp; Manfaat MK KepSistem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228600" y="762000"/>
            <a:ext cx="117348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Buku-buku Referensi</a:t>
            </a:r>
            <a:endParaRPr lang="id-ID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3733799"/>
          </a:xfrm>
        </p:spPr>
        <p:txBody>
          <a:bodyPr/>
          <a:lstStyle/>
          <a:p>
            <a:r>
              <a:rPr lang="id-ID" sz="2000" dirty="0" smtClean="0"/>
              <a:t>Northouse, Peter G. 2013. </a:t>
            </a:r>
            <a:r>
              <a:rPr lang="id-ID" sz="2000" i="1" dirty="0" smtClean="0"/>
              <a:t>Kepemimpinan: Teori dan Praktik, edisi Keenam</a:t>
            </a:r>
            <a:r>
              <a:rPr lang="id-ID" sz="2000" dirty="0" smtClean="0"/>
              <a:t>. Terjemahan: Ati Cahayani. Jakarta: Indeks.</a:t>
            </a:r>
          </a:p>
          <a:p>
            <a:r>
              <a:rPr lang="id-ID" sz="2000" dirty="0" smtClean="0"/>
              <a:t>Battle-Fisher, Michele. 2015. </a:t>
            </a:r>
            <a:r>
              <a:rPr lang="id-ID" sz="2000" i="1" dirty="0" smtClean="0"/>
              <a:t>Application of System Thinking to Health Policy &amp; Public Health Ethics: Public Health and Private Illness</a:t>
            </a:r>
            <a:r>
              <a:rPr lang="id-ID" sz="2000" dirty="0" smtClean="0"/>
              <a:t>. Switzerland: Springer International. (e-book)</a:t>
            </a:r>
          </a:p>
          <a:p>
            <a:r>
              <a:rPr lang="id-ID" sz="2000" dirty="0" smtClean="0"/>
              <a:t>Haines, Stephen (editor). 2004. </a:t>
            </a:r>
            <a:r>
              <a:rPr lang="id-ID" sz="2000" i="1" dirty="0" smtClean="0"/>
              <a:t>50 One-minute Tips for Leader: Using the Systems Thinking Approach</a:t>
            </a:r>
            <a:r>
              <a:rPr lang="id-ID" sz="2000" dirty="0" smtClean="0">
                <a:sym typeface="Symbol" panose="05050102010706020507" pitchFamily="18" charset="2"/>
              </a:rPr>
              <a:t></a:t>
            </a:r>
            <a:r>
              <a:rPr lang="id-ID" sz="2000" dirty="0" smtClean="0"/>
              <a:t>. California: System Thinking Press.</a:t>
            </a:r>
          </a:p>
          <a:p>
            <a:r>
              <a:rPr lang="id-ID" sz="2000" dirty="0" smtClean="0"/>
              <a:t>Hester, Patrick T., dan Kevin MacG. Adams. 2014. </a:t>
            </a:r>
            <a:r>
              <a:rPr lang="id-ID" sz="2000" i="1" dirty="0" smtClean="0"/>
              <a:t>Systemic Thinking: Fundamentals for Understanding Problem and Messes</a:t>
            </a:r>
            <a:r>
              <a:rPr lang="id-ID" sz="2000" dirty="0" smtClean="0"/>
              <a:t>. Switzerland: Springer International. (e-book)</a:t>
            </a:r>
          </a:p>
          <a:p>
            <a:r>
              <a:rPr lang="id-ID" sz="2000" dirty="0" smtClean="0"/>
              <a:t>World Health Organization. 2009. </a:t>
            </a:r>
            <a:r>
              <a:rPr lang="id-ID" sz="2000" i="1" dirty="0" smtClean="0"/>
              <a:t>Systems Thinking for Health Systems Strengthening</a:t>
            </a:r>
            <a:r>
              <a:rPr lang="id-ID" sz="2000" dirty="0" smtClean="0"/>
              <a:t>. WHO Press. (e-book)</a:t>
            </a:r>
          </a:p>
          <a:p>
            <a:pPr marL="0" indent="0">
              <a:buNone/>
            </a:pPr>
            <a:endParaRPr lang="id-ID" sz="2000" b="1" dirty="0" smtClean="0"/>
          </a:p>
          <a:p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194377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44" t="15625" r="35944" b="15625"/>
          <a:stretch/>
        </p:blipFill>
        <p:spPr>
          <a:xfrm>
            <a:off x="7086600" y="0"/>
            <a:ext cx="5205412" cy="7157442"/>
          </a:xfrm>
          <a:prstGeom prst="rect">
            <a:avLst/>
          </a:prstGeom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52400" y="1447800"/>
            <a:ext cx="67818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Referensi Rekomendasi dari IAKMI untuk Kurikulum Kesmas yang ada di Perpustakaan Esa Unggul 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15553"/>
            <a:ext cx="6019800" cy="1905000"/>
          </a:xfrm>
        </p:spPr>
        <p:txBody>
          <a:bodyPr/>
          <a:lstStyle/>
          <a:p>
            <a:r>
              <a:rPr lang="id-ID" dirty="0" smtClean="0"/>
              <a:t>Senge, Peter M. 1990. </a:t>
            </a:r>
            <a:r>
              <a:rPr lang="id-ID" i="1" dirty="0" smtClean="0"/>
              <a:t>The Fifth Discipline: The Art &amp; Practice of The Learning Organization</a:t>
            </a:r>
            <a:r>
              <a:rPr lang="id-ID" dirty="0" smtClean="0"/>
              <a:t>. New York: Currency Doubleday. </a:t>
            </a:r>
            <a:r>
              <a:rPr lang="id-ID" b="1" dirty="0" smtClean="0"/>
              <a:t>(R 658.4 SEN t)</a:t>
            </a:r>
          </a:p>
        </p:txBody>
      </p:sp>
    </p:spTree>
    <p:extLst>
      <p:ext uri="{BB962C8B-B14F-4D97-AF65-F5344CB8AC3E}">
        <p14:creationId xmlns:p14="http://schemas.microsoft.com/office/powerpoint/2010/main" val="13056345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228600" y="762000"/>
            <a:ext cx="117348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Buku-buku Kepemimpinan di Perpustakaan Esa Unggul (Bahasa Indonesia)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10972800" cy="4724399"/>
          </a:xfrm>
        </p:spPr>
        <p:txBody>
          <a:bodyPr/>
          <a:lstStyle/>
          <a:p>
            <a:r>
              <a:rPr lang="id-ID" sz="2000" dirty="0" smtClean="0"/>
              <a:t>Arifin, Syamsul. 2012. </a:t>
            </a:r>
            <a:r>
              <a:rPr lang="id-ID" sz="2000" i="1" dirty="0" smtClean="0"/>
              <a:t>Leadership: Ilmu dan Seni Kepemimpinan</a:t>
            </a:r>
            <a:r>
              <a:rPr lang="id-ID" sz="2000" dirty="0" smtClean="0"/>
              <a:t>. Mitra Wacana Media </a:t>
            </a:r>
            <a:r>
              <a:rPr lang="id-ID" sz="2000" b="1" dirty="0" smtClean="0"/>
              <a:t>(303.34 ARI l)</a:t>
            </a:r>
          </a:p>
          <a:p>
            <a:r>
              <a:rPr lang="id-ID" sz="2000" dirty="0" smtClean="0"/>
              <a:t>Hughes, Richard L.,Robert C. Ginnett, dan Goedon C. Curphy. 2015. </a:t>
            </a:r>
            <a:r>
              <a:rPr lang="id-ID" sz="2000" i="1" dirty="0" smtClean="0"/>
              <a:t>Leadership: Memperkaya Pelajaran dari Pengalaman.</a:t>
            </a:r>
            <a:r>
              <a:rPr lang="id-ID" sz="2000" dirty="0" smtClean="0"/>
              <a:t> Salemba Humanika. </a:t>
            </a:r>
            <a:r>
              <a:rPr lang="id-ID" sz="2000" b="1" dirty="0" smtClean="0"/>
              <a:t>(303.34 HUG l)</a:t>
            </a:r>
          </a:p>
          <a:p>
            <a:r>
              <a:rPr lang="id-ID" sz="2000" dirty="0" smtClean="0"/>
              <a:t>Kartono, Kartini. 2014. </a:t>
            </a:r>
            <a:r>
              <a:rPr lang="id-ID" sz="2000" i="1" dirty="0" smtClean="0"/>
              <a:t>Pemimpin dan Kepemimpinan</a:t>
            </a:r>
            <a:r>
              <a:rPr lang="id-ID" sz="2000" dirty="0" smtClean="0"/>
              <a:t>. Rajawali Press. </a:t>
            </a:r>
            <a:r>
              <a:rPr lang="id-ID" sz="2000" b="1" dirty="0" smtClean="0"/>
              <a:t>(303.34 KAR p)</a:t>
            </a:r>
          </a:p>
          <a:p>
            <a:r>
              <a:rPr lang="id-ID" sz="2000" dirty="0" smtClean="0"/>
              <a:t>Locke, Edwin A. 1993. </a:t>
            </a:r>
            <a:r>
              <a:rPr lang="id-ID" sz="2000" i="1" dirty="0" smtClean="0"/>
              <a:t>Esensi Kepemimpinan</a:t>
            </a:r>
            <a:r>
              <a:rPr lang="id-ID" sz="2000" dirty="0" smtClean="0"/>
              <a:t>. Spektrum. </a:t>
            </a:r>
            <a:r>
              <a:rPr lang="id-ID" sz="2000" b="1" dirty="0" smtClean="0"/>
              <a:t>(658.409.2 LOC e)</a:t>
            </a:r>
          </a:p>
          <a:p>
            <a:r>
              <a:rPr lang="id-ID" sz="2000" dirty="0" smtClean="0"/>
              <a:t>Mar’at. 2005. </a:t>
            </a:r>
            <a:r>
              <a:rPr lang="id-ID" sz="2000" i="1" dirty="0" smtClean="0"/>
              <a:t>Pemimpin dan Kepemimpinan</a:t>
            </a:r>
            <a:r>
              <a:rPr lang="id-ID" sz="2000" dirty="0" smtClean="0"/>
              <a:t>. Ghalia Indonesia. </a:t>
            </a:r>
            <a:r>
              <a:rPr lang="id-ID" sz="2000" b="1" dirty="0" smtClean="0"/>
              <a:t>(658.409.2 MAR p)</a:t>
            </a:r>
          </a:p>
          <a:p>
            <a:r>
              <a:rPr lang="id-ID" sz="2000" dirty="0" smtClean="0"/>
              <a:t>Rowitz, Louis. 2011. </a:t>
            </a:r>
            <a:r>
              <a:rPr lang="id-ID" sz="2000" i="1" dirty="0" smtClean="0"/>
              <a:t>Kepemimpinan Kesehatan Masyarakat: Aplikasi dalam Praktik</a:t>
            </a:r>
            <a:r>
              <a:rPr lang="id-ID" sz="2000" dirty="0" smtClean="0"/>
              <a:t>. EGC. </a:t>
            </a:r>
            <a:r>
              <a:rPr lang="id-ID" sz="2000" b="1" dirty="0" smtClean="0"/>
              <a:t>(658.409 ROW k)</a:t>
            </a:r>
            <a:r>
              <a:rPr lang="id-ID" sz="2000" dirty="0" smtClean="0"/>
              <a:t> </a:t>
            </a:r>
          </a:p>
          <a:p>
            <a:r>
              <a:rPr lang="id-ID" sz="2000" dirty="0" smtClean="0"/>
              <a:t>Siagian, Sondang P. 2003. Teori dan Praktik Kepemimpinan. Rineka Cipta. </a:t>
            </a:r>
            <a:r>
              <a:rPr lang="id-ID" sz="2000" b="1" dirty="0" smtClean="0"/>
              <a:t>(303.34 SIA t)</a:t>
            </a:r>
          </a:p>
          <a:p>
            <a:r>
              <a:rPr lang="id-ID" sz="2000" dirty="0" smtClean="0"/>
              <a:t>Sashkin, Marshall &amp; Molly G. 2011. </a:t>
            </a:r>
            <a:r>
              <a:rPr lang="id-ID" sz="2000" i="1" dirty="0" smtClean="0"/>
              <a:t>Shaskin. Prinsip-prinsip Kepemimpinan</a:t>
            </a:r>
            <a:r>
              <a:rPr lang="id-ID" sz="2000" dirty="0" smtClean="0"/>
              <a:t>. Erlangga. </a:t>
            </a:r>
            <a:r>
              <a:rPr lang="id-ID" sz="2000" b="1" dirty="0" smtClean="0"/>
              <a:t>(330.34 SAS p)</a:t>
            </a:r>
          </a:p>
          <a:p>
            <a:r>
              <a:rPr lang="id-ID" sz="2000" dirty="0" smtClean="0"/>
              <a:t>Wirawan. 2014. Kepemimpinan: Teori, Psikologi, Perilaku Organisasi, Aplikasi, dan Penelitian. Rajawali Press. </a:t>
            </a:r>
            <a:r>
              <a:rPr lang="id-ID" sz="2000" b="1" dirty="0" smtClean="0"/>
              <a:t>(158.4 WIR k)</a:t>
            </a:r>
          </a:p>
          <a:p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16492012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52400" y="1143000"/>
            <a:ext cx="118110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Buku-buku “Berfikir Sistem” di Perpustakaan Esa Unggul) 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3352799"/>
          </a:xfrm>
        </p:spPr>
        <p:txBody>
          <a:bodyPr/>
          <a:lstStyle/>
          <a:p>
            <a:r>
              <a:rPr lang="id-ID" dirty="0" smtClean="0"/>
              <a:t>Gharajedaghi, Jamshid. 2015. </a:t>
            </a:r>
            <a:r>
              <a:rPr lang="id-ID" i="1" dirty="0" smtClean="0"/>
              <a:t>System Thinking: Managing Chaos and Complexity</a:t>
            </a:r>
            <a:r>
              <a:rPr lang="id-ID" dirty="0" smtClean="0"/>
              <a:t>. Elsevier. </a:t>
            </a:r>
            <a:r>
              <a:rPr lang="id-ID" b="1" dirty="0" smtClean="0"/>
              <a:t>(003 GHA s)</a:t>
            </a:r>
          </a:p>
          <a:p>
            <a:r>
              <a:rPr lang="id-ID" dirty="0" smtClean="0"/>
              <a:t>Jackson, Michael C. 2003. </a:t>
            </a:r>
            <a:r>
              <a:rPr lang="id-ID" i="1" dirty="0" smtClean="0"/>
              <a:t>System Thinking: Creative Holism for Managers</a:t>
            </a:r>
            <a:r>
              <a:rPr lang="id-ID" dirty="0" smtClean="0"/>
              <a:t>. John Willey &amp; Sons. </a:t>
            </a:r>
            <a:r>
              <a:rPr lang="id-ID" b="1" dirty="0" smtClean="0"/>
              <a:t>(658.4 JAC s)</a:t>
            </a:r>
          </a:p>
          <a:p>
            <a:r>
              <a:rPr lang="id-ID" dirty="0" smtClean="0"/>
              <a:t>Tilley, Scott &amp; Harry Rosenblatt. 2017. </a:t>
            </a:r>
            <a:r>
              <a:rPr lang="id-ID" i="1" dirty="0" smtClean="0"/>
              <a:t>Systems Analysis and Design</a:t>
            </a:r>
            <a:r>
              <a:rPr lang="id-ID" dirty="0" smtClean="0"/>
              <a:t>. Cengage Learning. </a:t>
            </a:r>
            <a:r>
              <a:rPr lang="id-ID" b="1" dirty="0" smtClean="0"/>
              <a:t>(R 003 TIL s)</a:t>
            </a:r>
          </a:p>
        </p:txBody>
      </p:sp>
    </p:spTree>
    <p:extLst>
      <p:ext uri="{BB962C8B-B14F-4D97-AF65-F5344CB8AC3E}">
        <p14:creationId xmlns:p14="http://schemas.microsoft.com/office/powerpoint/2010/main" val="862013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Buku-buku Tambahan tentang SISTEM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Adisasmito, Wiku. 2008. </a:t>
            </a:r>
            <a:r>
              <a:rPr lang="id-ID" i="1" dirty="0" smtClean="0"/>
              <a:t>Sistem Kesehatan</a:t>
            </a:r>
            <a:r>
              <a:rPr lang="id-ID" dirty="0" smtClean="0"/>
              <a:t>. Rajagrafindo Persada. </a:t>
            </a:r>
            <a:r>
              <a:rPr lang="id-ID" b="1" dirty="0" smtClean="0"/>
              <a:t>(613 ADI s)</a:t>
            </a:r>
          </a:p>
          <a:p>
            <a:r>
              <a:rPr lang="id-ID" dirty="0" smtClean="0"/>
              <a:t>Eriyatno. 2013. </a:t>
            </a:r>
            <a:r>
              <a:rPr lang="id-ID" i="1" dirty="0" smtClean="0"/>
              <a:t>Ilmu Sistem: Meningkatkan Mutu dan Efektivitas Manajemen</a:t>
            </a:r>
            <a:r>
              <a:rPr lang="id-ID" dirty="0" smtClean="0"/>
              <a:t>. Guna Widya Kerjajaya </a:t>
            </a:r>
            <a:r>
              <a:rPr lang="id-ID" b="1" dirty="0" smtClean="0"/>
              <a:t>(658.403 ERI) </a:t>
            </a:r>
          </a:p>
          <a:p>
            <a:r>
              <a:rPr lang="id-ID" dirty="0" smtClean="0"/>
              <a:t>Eriyatno dan Larasati, Liesa. 2013. </a:t>
            </a:r>
            <a:r>
              <a:rPr lang="id-ID" i="1" dirty="0" smtClean="0"/>
              <a:t>Ilmu Sistem: Meningkatkan Integrasi dan Koordinasi Manajemen</a:t>
            </a:r>
            <a:r>
              <a:rPr lang="id-ID" dirty="0" smtClean="0"/>
              <a:t>. Guna Widya Kerjajaya </a:t>
            </a:r>
            <a:r>
              <a:rPr lang="id-ID" b="1" dirty="0" smtClean="0"/>
              <a:t>(658.403 ERI)</a:t>
            </a:r>
          </a:p>
          <a:p>
            <a:r>
              <a:rPr lang="id-ID" dirty="0" smtClean="0"/>
              <a:t>Mills, Anne. 1999. </a:t>
            </a:r>
            <a:r>
              <a:rPr lang="id-ID" i="1" dirty="0" smtClean="0"/>
              <a:t>Desentralisasi Sistem Kesehatan</a:t>
            </a:r>
            <a:r>
              <a:rPr lang="id-ID" dirty="0" smtClean="0"/>
              <a:t>. Gajah Mada Press. </a:t>
            </a:r>
            <a:r>
              <a:rPr lang="id-ID" b="1" dirty="0" smtClean="0"/>
              <a:t>(613 MIL d)</a:t>
            </a:r>
          </a:p>
          <a:p>
            <a:endParaRPr lang="id-ID" dirty="0" smtClean="0"/>
          </a:p>
          <a:p>
            <a:endParaRPr lang="id-ID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ontent Placeholder 5"/>
          <p:cNvSpPr>
            <a:spLocks noGrp="1"/>
          </p:cNvSpPr>
          <p:nvPr>
            <p:ph idx="1"/>
          </p:nvPr>
        </p:nvSpPr>
        <p:spPr>
          <a:xfrm>
            <a:off x="0" y="762000"/>
            <a:ext cx="5845628" cy="838200"/>
          </a:xfrm>
        </p:spPr>
        <p:txBody>
          <a:bodyPr/>
          <a:lstStyle/>
          <a:p>
            <a:pPr marL="0" indent="0">
              <a:buNone/>
            </a:pPr>
            <a:r>
              <a:rPr lang="id-ID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SELAMAT MEMPELAJARI MATA KULIAH </a:t>
            </a:r>
          </a:p>
          <a:p>
            <a:pPr marL="0" indent="0">
              <a:buNone/>
            </a:pPr>
            <a:r>
              <a:rPr lang="id-ID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“KEPEMIMPINAN DAN BERFIKIR SISTEM”</a:t>
            </a:r>
            <a:endParaRPr lang="id-ID" sz="2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78" y="1600201"/>
            <a:ext cx="9090722" cy="5257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3556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 Karakter Personal Mastery &amp; Mental Models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Presentasi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Kelompok-3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Karakter Shared Vision dan Team Learning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Simulasi: Persiapan Diskusi Kelompok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Presentasi Kelompok-1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Presentasi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Kelompok-2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Pemimpin dalam Organisasi Pembelajar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You’re not a high school student !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0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29961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8200"/>
            <a:ext cx="3962400" cy="609600"/>
          </a:xfrm>
        </p:spPr>
        <p:txBody>
          <a:bodyPr/>
          <a:lstStyle/>
          <a:p>
            <a:pPr algn="l"/>
            <a:r>
              <a:rPr lang="id-ID" sz="4000" b="1" dirty="0" smtClean="0"/>
              <a:t>Lulusan setara SMA vs S1</a:t>
            </a:r>
            <a:endParaRPr lang="id-ID" sz="40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9906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67200" y="1447800"/>
            <a:ext cx="22860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00200" y="1752600"/>
            <a:ext cx="49530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00600" y="2819400"/>
            <a:ext cx="1752600" cy="20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14800" y="3124200"/>
            <a:ext cx="2438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76700" y="2362200"/>
            <a:ext cx="24765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5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Seberapa jauh Anda memahami mata kuliah?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1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/>
          <a:lstStyle/>
          <a:p>
            <a:r>
              <a:rPr lang="id-ID" b="1" dirty="0" smtClean="0"/>
              <a:t>Tingkat Pembelajaran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2751"/>
              </p:ext>
            </p:extLst>
          </p:nvPr>
        </p:nvGraphicFramePr>
        <p:xfrm>
          <a:off x="0" y="685800"/>
          <a:ext cx="1219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9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Kenapa belajar Kepemimpinan &amp; Berfikir Sistem 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8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2296</Words>
  <Application>Microsoft Office PowerPoint</Application>
  <PresentationFormat>Widescreen</PresentationFormat>
  <Paragraphs>274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Symbol</vt:lpstr>
      <vt:lpstr>Wingdings</vt:lpstr>
      <vt:lpstr>Office Theme</vt:lpstr>
      <vt:lpstr>PowerPoint Presentation</vt:lpstr>
      <vt:lpstr>Apakah Materi yang Akan Dipelajari?</vt:lpstr>
      <vt:lpstr>PowerPoint Presentation</vt:lpstr>
      <vt:lpstr>PowerPoint Presentation</vt:lpstr>
      <vt:lpstr>You’re not a high school student !</vt:lpstr>
      <vt:lpstr>Lulusan setara SMA vs S1</vt:lpstr>
      <vt:lpstr>Seberapa jauh Anda memahami mata kuliah?</vt:lpstr>
      <vt:lpstr>Tingkat Pembelajaran</vt:lpstr>
      <vt:lpstr>Kenapa belajar Kepemimpinan &amp; Berfikir Sistem ?</vt:lpstr>
      <vt:lpstr>PowerPoint Presentation</vt:lpstr>
      <vt:lpstr>PowerPoint Presentation</vt:lpstr>
      <vt:lpstr>PowerPoint Presentation</vt:lpstr>
      <vt:lpstr>PowerPoint Presentation</vt:lpstr>
      <vt:lpstr>What’s our study plan?</vt:lpstr>
      <vt:lpstr>RENCANA PEMBELAJARAN SEMESTER</vt:lpstr>
      <vt:lpstr>Apakah arti 2 SKS?</vt:lpstr>
      <vt:lpstr>PowerPoint Presentation</vt:lpstr>
      <vt:lpstr>PowerPoint Presentation</vt:lpstr>
      <vt:lpstr>I appreciate to honest than clever students</vt:lpstr>
      <vt:lpstr>Jujur vs Tidak Jujur</vt:lpstr>
      <vt:lpstr>What should you act in Class?</vt:lpstr>
      <vt:lpstr>KEHADIRAN</vt:lpstr>
      <vt:lpstr>SELAMA PENGAJARAN</vt:lpstr>
      <vt:lpstr>TUGAS KELOMPOK</vt:lpstr>
      <vt:lpstr>Pemahaman Anda akan diuji dengan  UTS dan UAS</vt:lpstr>
      <vt:lpstr>UJIAN (UTS dan UAS)</vt:lpstr>
      <vt:lpstr>We need Class Leader</vt:lpstr>
      <vt:lpstr>PJ Kelas</vt:lpstr>
      <vt:lpstr>Literature</vt:lpstr>
      <vt:lpstr>Buku-buku Referensi</vt:lpstr>
      <vt:lpstr>Referensi Rekomendasi dari IAKMI untuk Kurikulum Kesmas yang ada di Perpustakaan Esa Unggul </vt:lpstr>
      <vt:lpstr>Buku-buku Kepemimpinan di Perpustakaan Esa Unggul (Bahasa Indonesia)</vt:lpstr>
      <vt:lpstr>Buku-buku “Berfikir Sistem” di Perpustakaan Esa Unggul) </vt:lpstr>
      <vt:lpstr>Buku-buku Tambahan tentang SISTEM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260</cp:revision>
  <dcterms:created xsi:type="dcterms:W3CDTF">2010-08-24T06:47:44Z</dcterms:created>
  <dcterms:modified xsi:type="dcterms:W3CDTF">2017-09-13T01:05:32Z</dcterms:modified>
</cp:coreProperties>
</file>