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35" r:id="rId3"/>
    <p:sldId id="381" r:id="rId4"/>
    <p:sldId id="380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3B656-D412-4DFB-9FD6-2E278C0FF5BC}" type="datetimeFigureOut">
              <a:rPr lang="id-ID"/>
              <a:pPr>
                <a:defRPr/>
              </a:pPr>
              <a:t>29/11/2017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8A31C9-4BE0-4E38-A6DE-B07EB3C7D8D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4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4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0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27D0-F08A-4D9D-99CD-3629C30D7A84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27D8-B701-4C28-96DD-F5F89E69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33-F6AD-4EED-8CB7-297AAB7D4317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497D-F402-4761-BC5B-101D718E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4196-A3DA-413B-842D-57E56044DDEB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658-3CF1-4167-8F14-6A2429071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15C-DF92-4951-B342-FD5A1B6B9261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7446-8BEF-43D0-AA73-6542A2B25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E98-FD6D-46FD-BD53-8EA1D0240ED6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4339-90CC-4D9E-B850-4B7BA87A6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33DD-4586-44EB-98E2-ED84BCC6EEBD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99B9-0A81-455A-AE4B-163A281A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649-967C-43BA-BE80-21AF693D2EFB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572F-9892-4BE5-AA2D-C1323E83D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8B4-B29A-4AAF-91C4-1B5E912CEF06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26E-507D-481F-AB2D-723B3522B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6229-8738-46CC-A655-BA66485333C5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918-4E12-4F3E-8F9C-690ECEDA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B4-A3E4-41BD-ABB3-50F4BDDCF966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505-0D9C-4B3B-BD3A-FE043FDBB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2979-B716-4151-8491-A4160DA28CD8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62FD-D5A3-4536-930D-568CFE75E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6F3DE-15B7-496C-AF80-C3F6DBE3C188}" type="datetime1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484B007-826B-4F5D-9C0F-48F64785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rgbClr val="FFFF00"/>
                </a:solidFill>
              </a:rPr>
              <a:t>PERSONAL MASTERY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SESI-9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Heryana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509786"/>
            <a:ext cx="4648200" cy="1143000"/>
          </a:xfrm>
        </p:spPr>
        <p:txBody>
          <a:bodyPr/>
          <a:lstStyle/>
          <a:p>
            <a:r>
              <a:rPr lang="id-ID" b="1" dirty="0" smtClean="0"/>
              <a:t>Creative Tension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462462" cy="615411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6" y="2286000"/>
            <a:ext cx="9090934" cy="4278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0094" y="6578600"/>
            <a:ext cx="456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Perseverance = ketekunan; ally = sekutu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212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algn="l"/>
            <a:r>
              <a:rPr lang="id-ID" b="1" dirty="0" smtClean="0"/>
              <a:t>Skill developer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38874"/>
            <a:ext cx="9906000" cy="5253182"/>
          </a:xfrm>
        </p:spPr>
      </p:pic>
    </p:spTree>
    <p:extLst>
      <p:ext uri="{BB962C8B-B14F-4D97-AF65-F5344CB8AC3E}">
        <p14:creationId xmlns:p14="http://schemas.microsoft.com/office/powerpoint/2010/main" val="270551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Membentuk Personal Mastery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Membuat visi pribadi (personal vision)</a:t>
            </a:r>
          </a:p>
          <a:p>
            <a:r>
              <a:rPr lang="id-ID" dirty="0" smtClean="0"/>
              <a:t>Mempertahankan creative tension</a:t>
            </a:r>
          </a:p>
          <a:p>
            <a:r>
              <a:rPr lang="id-ID" dirty="0" smtClean="0"/>
              <a:t>Dapat mengelola konflik struktural (structural conflict)</a:t>
            </a:r>
          </a:p>
          <a:p>
            <a:r>
              <a:rPr lang="id-ID" dirty="0" smtClean="0"/>
              <a:t>Komitment terhadap kejujuran (commitment to the truth)</a:t>
            </a:r>
          </a:p>
          <a:p>
            <a:r>
              <a:rPr lang="id-ID" dirty="0" smtClean="0"/>
              <a:t>Memanfaatkan bawah sadar (subconscious)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87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883" y="54162"/>
            <a:ext cx="5666997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Personal vision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59377" r="8570" b="2208"/>
          <a:stretch/>
        </p:blipFill>
        <p:spPr>
          <a:xfrm>
            <a:off x="6461654" y="2931352"/>
            <a:ext cx="5740080" cy="344404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752" r="8570" b="40573"/>
          <a:stretch/>
        </p:blipFill>
        <p:spPr bwMode="auto">
          <a:xfrm>
            <a:off x="32657" y="584200"/>
            <a:ext cx="642899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61654" y="1371600"/>
            <a:ext cx="565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Seseorang yang Personal Mastery, dapat menyusun visi pribadinya secara jelas.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99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9"/>
          <a:stretch/>
        </p:blipFill>
        <p:spPr>
          <a:xfrm>
            <a:off x="0" y="-18143"/>
            <a:ext cx="12192000" cy="6905023"/>
          </a:xfrm>
        </p:spPr>
      </p:pic>
      <p:sp>
        <p:nvSpPr>
          <p:cNvPr id="7" name="TextBox 6"/>
          <p:cNvSpPr txBox="1"/>
          <p:nvPr/>
        </p:nvSpPr>
        <p:spPr>
          <a:xfrm>
            <a:off x="3268927" y="0"/>
            <a:ext cx="565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Seseorang yang Personal Mastery, dapat mempertahankan Creative Tension.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357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4087"/>
            <a:ext cx="10972800" cy="1143000"/>
          </a:xfrm>
        </p:spPr>
        <p:txBody>
          <a:bodyPr/>
          <a:lstStyle/>
          <a:p>
            <a:pPr algn="r"/>
            <a:r>
              <a:rPr lang="id-ID" b="1" dirty="0" smtClean="0"/>
              <a:t>Structural conflict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4756"/>
            <a:ext cx="7239000" cy="31911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38511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4114800"/>
            <a:ext cx="14478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61654" y="2133600"/>
            <a:ext cx="565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Seseorang yang Personal Mastery, dapat mengelola konflik struktural dari kelompok.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0736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Commitment to truth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87270"/>
            <a:ext cx="7162800" cy="3370730"/>
          </a:xfrm>
        </p:spPr>
      </p:pic>
      <p:sp>
        <p:nvSpPr>
          <p:cNvPr id="5" name="TextBox 4"/>
          <p:cNvSpPr txBox="1"/>
          <p:nvPr/>
        </p:nvSpPr>
        <p:spPr>
          <a:xfrm>
            <a:off x="609600" y="1094472"/>
            <a:ext cx="565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Seseorang yang Personal Mastery, selalu memiliki komitmen untuk berbuat kebenaran dan jujur.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0"/>
            <a:ext cx="5619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7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0"/>
            <a:ext cx="5654146" cy="1143000"/>
          </a:xfrm>
        </p:spPr>
        <p:txBody>
          <a:bodyPr/>
          <a:lstStyle/>
          <a:p>
            <a:r>
              <a:rPr lang="id-ID" dirty="0" smtClean="0"/>
              <a:t>Subconscious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25401"/>
            <a:ext cx="5812971" cy="68910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5852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087034"/>
            <a:ext cx="565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Seseorang yang Personal Mastery, dapat memanfaatkan pikiran bawah sadarnya untuk mencapi tujuan.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738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1995488" y="1066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524001" y="2133600"/>
            <a:ext cx="9172575" cy="2819399"/>
          </a:xfrm>
        </p:spPr>
        <p:txBody>
          <a:bodyPr/>
          <a:lstStyle/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Mahasiswa mampu menjelaskan tentang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Mastery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Mahasiswa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mampu mempraktikkan disiplin Personal Mastery dalam kehipudan sehari-hari 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9296400" cy="629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" y="1524000"/>
            <a:ext cx="2870652" cy="41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92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371600"/>
            <a:ext cx="7315200" cy="4867933"/>
          </a:xfrm>
        </p:spPr>
      </p:pic>
      <p:sp>
        <p:nvSpPr>
          <p:cNvPr id="5" name="TextBox 4"/>
          <p:cNvSpPr txBox="1"/>
          <p:nvPr/>
        </p:nvSpPr>
        <p:spPr>
          <a:xfrm>
            <a:off x="4014788" y="685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PERSONAL MASTERY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314094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44375" cy="6858000"/>
          </a:xfrm>
        </p:spPr>
      </p:pic>
    </p:spTree>
    <p:extLst>
      <p:ext uri="{BB962C8B-B14F-4D97-AF65-F5344CB8AC3E}">
        <p14:creationId xmlns:p14="http://schemas.microsoft.com/office/powerpoint/2010/main" val="351712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Karakter Personal Mastery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Altruistik:</a:t>
            </a:r>
            <a:r>
              <a:rPr lang="id-ID" dirty="0" smtClean="0"/>
              <a:t> selalu mementingkan kepetingan orang lain</a:t>
            </a:r>
          </a:p>
          <a:p>
            <a:r>
              <a:rPr lang="id-ID" b="1" dirty="0" smtClean="0"/>
              <a:t>Problem identifier:</a:t>
            </a:r>
            <a:r>
              <a:rPr lang="id-ID" dirty="0" smtClean="0"/>
              <a:t> selalu mengidentifikasi masalah yang dihadapi</a:t>
            </a:r>
          </a:p>
          <a:p>
            <a:r>
              <a:rPr lang="id-ID" b="1" dirty="0" smtClean="0"/>
              <a:t>Honest:</a:t>
            </a:r>
            <a:r>
              <a:rPr lang="id-ID" dirty="0" smtClean="0"/>
              <a:t> jujur terhadap masalah yang dihadapi</a:t>
            </a:r>
          </a:p>
          <a:p>
            <a:r>
              <a:rPr lang="id-ID" b="1" dirty="0" smtClean="0"/>
              <a:t>Creative tension:</a:t>
            </a:r>
            <a:r>
              <a:rPr lang="id-ID" dirty="0" smtClean="0"/>
              <a:t> menjaga jarak antara tujuan/visi dengan kondisi saat ini</a:t>
            </a:r>
          </a:p>
          <a:p>
            <a:r>
              <a:rPr lang="id-ID" b="1" dirty="0" smtClean="0"/>
              <a:t>Skill developing:</a:t>
            </a:r>
            <a:r>
              <a:rPr lang="id-ID" dirty="0" smtClean="0"/>
              <a:t> selalu meningkatkan keterampilan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54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8"/>
            <a:ext cx="8610600" cy="277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83" y="233203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5695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866"/>
            <a:ext cx="9677400" cy="68421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FFC000"/>
                </a:solidFill>
              </a:rPr>
              <a:t>Problem Identifier</a:t>
            </a:r>
            <a:endParaRPr lang="id-ID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609600"/>
            <a:ext cx="12192000" cy="60960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-152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b="1" dirty="0" smtClean="0">
                <a:solidFill>
                  <a:srgbClr val="FFC000"/>
                </a:solidFill>
              </a:rPr>
              <a:t>Honest</a:t>
            </a:r>
            <a:endParaRPr lang="id-ID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200</Words>
  <Application>Microsoft Office PowerPoint</Application>
  <PresentationFormat>Widescreen</PresentationFormat>
  <Paragraphs>37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Karakter Personal Mastery</vt:lpstr>
      <vt:lpstr>PowerPoint Presentation</vt:lpstr>
      <vt:lpstr>Problem Identifier</vt:lpstr>
      <vt:lpstr>PowerPoint Presentation</vt:lpstr>
      <vt:lpstr>Creative Tension</vt:lpstr>
      <vt:lpstr>Skill developer</vt:lpstr>
      <vt:lpstr>Membentuk Personal Mastery</vt:lpstr>
      <vt:lpstr>Personal vision</vt:lpstr>
      <vt:lpstr>PowerPoint Presentation</vt:lpstr>
      <vt:lpstr>Structural conflict</vt:lpstr>
      <vt:lpstr>Commitment to truth</vt:lpstr>
      <vt:lpstr>Subconscious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253</cp:revision>
  <dcterms:created xsi:type="dcterms:W3CDTF">2010-08-24T06:47:44Z</dcterms:created>
  <dcterms:modified xsi:type="dcterms:W3CDTF">2017-11-29T13:15:00Z</dcterms:modified>
</cp:coreProperties>
</file>