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6" r:id="rId2"/>
    <p:sldId id="410" r:id="rId3"/>
    <p:sldId id="414" r:id="rId4"/>
    <p:sldId id="415" r:id="rId5"/>
    <p:sldId id="390" r:id="rId6"/>
    <p:sldId id="391" r:id="rId7"/>
    <p:sldId id="411" r:id="rId8"/>
    <p:sldId id="335" r:id="rId9"/>
    <p:sldId id="412" r:id="rId10"/>
    <p:sldId id="409" r:id="rId11"/>
    <p:sldId id="395" r:id="rId12"/>
    <p:sldId id="379" r:id="rId13"/>
    <p:sldId id="378" r:id="rId14"/>
    <p:sldId id="41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87EB9-ACFE-4A16-8585-08801D031C4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352DC73-5F6C-4396-B054-DEA696E1777E}">
      <dgm:prSet phldrT="[Text]"/>
      <dgm:spPr/>
      <dgm:t>
        <a:bodyPr/>
        <a:lstStyle/>
        <a:p>
          <a:r>
            <a:rPr lang="id-ID" dirty="0" smtClean="0"/>
            <a:t>Visi Saya</a:t>
          </a:r>
          <a:endParaRPr lang="id-ID" dirty="0"/>
        </a:p>
      </dgm:t>
    </dgm:pt>
    <dgm:pt modelId="{7BEE2908-ADFF-4031-BF65-BC5A4E3250D4}" type="parTrans" cxnId="{79C48AB7-DC9E-42FE-83D3-6AEE4084B4FD}">
      <dgm:prSet/>
      <dgm:spPr/>
      <dgm:t>
        <a:bodyPr/>
        <a:lstStyle/>
        <a:p>
          <a:endParaRPr lang="id-ID"/>
        </a:p>
      </dgm:t>
    </dgm:pt>
    <dgm:pt modelId="{07785A13-68D3-43BC-BFA8-4EF2095122E4}" type="sibTrans" cxnId="{79C48AB7-DC9E-42FE-83D3-6AEE4084B4FD}">
      <dgm:prSet/>
      <dgm:spPr/>
      <dgm:t>
        <a:bodyPr/>
        <a:lstStyle/>
        <a:p>
          <a:endParaRPr lang="id-ID"/>
        </a:p>
      </dgm:t>
    </dgm:pt>
    <dgm:pt modelId="{4EAF8358-B863-4044-8C71-08C017227A71}">
      <dgm:prSet phldrT="[Text]"/>
      <dgm:spPr/>
      <dgm:t>
        <a:bodyPr/>
        <a:lstStyle/>
        <a:p>
          <a:r>
            <a:rPr lang="id-ID" dirty="0" smtClean="0"/>
            <a:t>Visi Kalian</a:t>
          </a:r>
          <a:endParaRPr lang="id-ID" dirty="0"/>
        </a:p>
      </dgm:t>
    </dgm:pt>
    <dgm:pt modelId="{E4F53319-0B30-4BB0-BD6E-F861FBA97F4C}" type="parTrans" cxnId="{CA668DF4-89B7-4C5F-A11B-3A1BC6EB2F90}">
      <dgm:prSet/>
      <dgm:spPr/>
      <dgm:t>
        <a:bodyPr/>
        <a:lstStyle/>
        <a:p>
          <a:endParaRPr lang="id-ID"/>
        </a:p>
      </dgm:t>
    </dgm:pt>
    <dgm:pt modelId="{94DD023E-DF19-4C7F-9B80-A7925AE71640}" type="sibTrans" cxnId="{CA668DF4-89B7-4C5F-A11B-3A1BC6EB2F90}">
      <dgm:prSet/>
      <dgm:spPr/>
      <dgm:t>
        <a:bodyPr/>
        <a:lstStyle/>
        <a:p>
          <a:endParaRPr lang="id-ID"/>
        </a:p>
      </dgm:t>
    </dgm:pt>
    <dgm:pt modelId="{E0E26373-908C-4A22-BA37-6C215BCCF7C0}" type="pres">
      <dgm:prSet presAssocID="{C1087EB9-ACFE-4A16-8585-08801D031C40}" presName="compositeShape" presStyleCnt="0">
        <dgm:presLayoutVars>
          <dgm:chMax val="7"/>
          <dgm:dir/>
          <dgm:resizeHandles val="exact"/>
        </dgm:presLayoutVars>
      </dgm:prSet>
      <dgm:spPr/>
    </dgm:pt>
    <dgm:pt modelId="{13EFEB7F-6719-4200-B916-8C8BA2A80B45}" type="pres">
      <dgm:prSet presAssocID="{3352DC73-5F6C-4396-B054-DEA696E1777E}" presName="circ1" presStyleLbl="vennNode1" presStyleIdx="0" presStyleCnt="2"/>
      <dgm:spPr/>
    </dgm:pt>
    <dgm:pt modelId="{36615D45-74CB-466E-B8F8-B7F2DA3E16A7}" type="pres">
      <dgm:prSet presAssocID="{3352DC73-5F6C-4396-B054-DEA696E177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9BA321D-77FD-49FF-84A2-2D736C317CB1}" type="pres">
      <dgm:prSet presAssocID="{4EAF8358-B863-4044-8C71-08C017227A71}" presName="circ2" presStyleLbl="vennNode1" presStyleIdx="1" presStyleCnt="2"/>
      <dgm:spPr/>
    </dgm:pt>
    <dgm:pt modelId="{FFF5E191-A1BC-44EB-B9A6-84B6D623E384}" type="pres">
      <dgm:prSet presAssocID="{4EAF8358-B863-4044-8C71-08C017227A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E64496E-FC80-49B8-9309-FF7E15783C13}" type="presOf" srcId="{4EAF8358-B863-4044-8C71-08C017227A71}" destId="{FFF5E191-A1BC-44EB-B9A6-84B6D623E384}" srcOrd="1" destOrd="0" presId="urn:microsoft.com/office/officeart/2005/8/layout/venn1"/>
    <dgm:cxn modelId="{79C48AB7-DC9E-42FE-83D3-6AEE4084B4FD}" srcId="{C1087EB9-ACFE-4A16-8585-08801D031C40}" destId="{3352DC73-5F6C-4396-B054-DEA696E1777E}" srcOrd="0" destOrd="0" parTransId="{7BEE2908-ADFF-4031-BF65-BC5A4E3250D4}" sibTransId="{07785A13-68D3-43BC-BFA8-4EF2095122E4}"/>
    <dgm:cxn modelId="{2533406C-1F5F-4F8F-AE39-B9559BF0FB22}" type="presOf" srcId="{C1087EB9-ACFE-4A16-8585-08801D031C40}" destId="{E0E26373-908C-4A22-BA37-6C215BCCF7C0}" srcOrd="0" destOrd="0" presId="urn:microsoft.com/office/officeart/2005/8/layout/venn1"/>
    <dgm:cxn modelId="{CA668DF4-89B7-4C5F-A11B-3A1BC6EB2F90}" srcId="{C1087EB9-ACFE-4A16-8585-08801D031C40}" destId="{4EAF8358-B863-4044-8C71-08C017227A71}" srcOrd="1" destOrd="0" parTransId="{E4F53319-0B30-4BB0-BD6E-F861FBA97F4C}" sibTransId="{94DD023E-DF19-4C7F-9B80-A7925AE71640}"/>
    <dgm:cxn modelId="{2F88D97A-0AFF-4CCB-BD74-5E33369507F1}" type="presOf" srcId="{3352DC73-5F6C-4396-B054-DEA696E1777E}" destId="{13EFEB7F-6719-4200-B916-8C8BA2A80B45}" srcOrd="0" destOrd="0" presId="urn:microsoft.com/office/officeart/2005/8/layout/venn1"/>
    <dgm:cxn modelId="{92DB6235-ED54-445D-8AC2-A71F1E1748C1}" type="presOf" srcId="{4EAF8358-B863-4044-8C71-08C017227A71}" destId="{89BA321D-77FD-49FF-84A2-2D736C317CB1}" srcOrd="0" destOrd="0" presId="urn:microsoft.com/office/officeart/2005/8/layout/venn1"/>
    <dgm:cxn modelId="{8AA34DB8-606E-440A-B750-D0B0C176F292}" type="presOf" srcId="{3352DC73-5F6C-4396-B054-DEA696E1777E}" destId="{36615D45-74CB-466E-B8F8-B7F2DA3E16A7}" srcOrd="1" destOrd="0" presId="urn:microsoft.com/office/officeart/2005/8/layout/venn1"/>
    <dgm:cxn modelId="{9220233D-08E0-437C-9C3A-BC9609137EC7}" type="presParOf" srcId="{E0E26373-908C-4A22-BA37-6C215BCCF7C0}" destId="{13EFEB7F-6719-4200-B916-8C8BA2A80B45}" srcOrd="0" destOrd="0" presId="urn:microsoft.com/office/officeart/2005/8/layout/venn1"/>
    <dgm:cxn modelId="{133AA2BD-3FD8-46E2-B723-28A9411D035A}" type="presParOf" srcId="{E0E26373-908C-4A22-BA37-6C215BCCF7C0}" destId="{36615D45-74CB-466E-B8F8-B7F2DA3E16A7}" srcOrd="1" destOrd="0" presId="urn:microsoft.com/office/officeart/2005/8/layout/venn1"/>
    <dgm:cxn modelId="{A9F247E1-5E8A-4A6F-84B0-89AA3489FC26}" type="presParOf" srcId="{E0E26373-908C-4A22-BA37-6C215BCCF7C0}" destId="{89BA321D-77FD-49FF-84A2-2D736C317CB1}" srcOrd="2" destOrd="0" presId="urn:microsoft.com/office/officeart/2005/8/layout/venn1"/>
    <dgm:cxn modelId="{92210010-90E3-468D-A2B6-7300106B2128}" type="presParOf" srcId="{E0E26373-908C-4A22-BA37-6C215BCCF7C0}" destId="{FFF5E191-A1BC-44EB-B9A6-84B6D623E38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FEB7F-6719-4200-B916-8C8BA2A80B45}">
      <dsp:nvSpPr>
        <dsp:cNvPr id="0" name=""/>
        <dsp:cNvSpPr/>
      </dsp:nvSpPr>
      <dsp:spPr>
        <a:xfrm>
          <a:off x="1613623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dirty="0" smtClean="0"/>
            <a:t>Visi Saya</a:t>
          </a:r>
          <a:endParaRPr lang="id-ID" sz="6500" kern="1200" dirty="0"/>
        </a:p>
      </dsp:txBody>
      <dsp:txXfrm>
        <a:off x="2242189" y="543115"/>
        <a:ext cx="2595368" cy="3439731"/>
      </dsp:txXfrm>
    </dsp:sp>
    <dsp:sp modelId="{89BA321D-77FD-49FF-84A2-2D736C317CB1}">
      <dsp:nvSpPr>
        <dsp:cNvPr id="0" name=""/>
        <dsp:cNvSpPr/>
      </dsp:nvSpPr>
      <dsp:spPr>
        <a:xfrm>
          <a:off x="4857834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dirty="0" smtClean="0"/>
            <a:t>Visi Kalian</a:t>
          </a:r>
          <a:endParaRPr lang="id-ID" sz="6500" kern="1200" dirty="0"/>
        </a:p>
      </dsp:txBody>
      <dsp:txXfrm>
        <a:off x="6135242" y="543115"/>
        <a:ext cx="2595368" cy="343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43B656-D412-4DFB-9FD6-2E278C0FF5BC}" type="datetimeFigureOut">
              <a:rPr lang="id-ID"/>
              <a:pPr>
                <a:defRPr/>
              </a:pPr>
              <a:t>11/12/2017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38A31C9-4BE0-4E38-A6DE-B07EB3C7D8D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419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345A6-66BE-4A19-B751-922A27DD3023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4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969E4-D6C2-485B-BA3E-48099623A6E2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2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3FABC4-BC4F-4ACC-99CB-6C738C0BC9BD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9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27D0-F08A-4D9D-99CD-3629C30D7A84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427D8-B701-4C28-96DD-F5F89E69A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1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8233-F6AD-4EED-8CB7-297AAB7D4317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1497D-F402-4761-BC5B-101D718EA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4196-A3DA-413B-842D-57E56044DDEB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B658-3CF1-4167-8F14-6A2429071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E15C-DF92-4951-B342-FD5A1B6B9261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7446-8BEF-43D0-AA73-6542A2B25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2E98-FD6D-46FD-BD53-8EA1D0240ED6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A4339-90CC-4D9E-B850-4B7BA87A6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8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33DD-4586-44EB-98E2-ED84BCC6EEBD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99B9-0A81-455A-AE4B-163A281AF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7649-967C-43BA-BE80-21AF693D2EFB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A572F-9892-4BE5-AA2D-C1323E83D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28B4-B29A-4AAF-91C4-1B5E912CEF06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826E-507D-481F-AB2D-723B3522B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7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6229-8738-46CC-A655-BA66485333C5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52918-4E12-4F3E-8F9C-690ECEDAB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66B4-A3E4-41BD-ABB3-50F4BDDCF966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9505-0D9C-4B3B-BD3A-FE043FDBB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2979-B716-4151-8491-A4160DA28CD8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562FD-D5A3-4536-930D-568CFE75E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6F3DE-15B7-496C-AF80-C3F6DBE3C188}" type="datetime1">
              <a:rPr lang="en-US"/>
              <a:pPr>
                <a:defRPr/>
              </a:pPr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484B007-826B-4F5D-9C0F-48F64785F6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rgbClr val="FFFF00"/>
                </a:solidFill>
              </a:rPr>
              <a:t>SHARED VISION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SESI-11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Ade Heryana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Kesmas, FIKES Univ. Esa Unggul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No Vision </a:t>
            </a:r>
            <a:r>
              <a:rPr lang="id-ID" b="1" dirty="0" smtClean="0">
                <a:solidFill>
                  <a:srgbClr val="FFC000"/>
                </a:solidFill>
              </a:rPr>
              <a:t>vs Shared Vision</a:t>
            </a:r>
            <a:endParaRPr lang="id-ID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0" y="1981200"/>
            <a:ext cx="11285712" cy="3733800"/>
          </a:xfrm>
        </p:spPr>
      </p:pic>
    </p:spTree>
    <p:extLst>
      <p:ext uri="{BB962C8B-B14F-4D97-AF65-F5344CB8AC3E}">
        <p14:creationId xmlns:p14="http://schemas.microsoft.com/office/powerpoint/2010/main" val="6195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2" y="0"/>
            <a:ext cx="12041089" cy="6866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534400" cy="820057"/>
          </a:xfrm>
        </p:spPr>
        <p:txBody>
          <a:bodyPr/>
          <a:lstStyle/>
          <a:p>
            <a:pPr algn="l"/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Proses pembentukan Shared Vision</a:t>
            </a:r>
            <a:endParaRPr lang="id-ID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2" b="90000"/>
          <a:stretch/>
        </p:blipFill>
        <p:spPr bwMode="auto">
          <a:xfrm>
            <a:off x="7362826" y="6193524"/>
            <a:ext cx="4829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61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2057400" y="3124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6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</a:t>
            </a:r>
            <a:r>
              <a:rPr lang="id-ID" sz="6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KASIH</a:t>
            </a:r>
            <a:br>
              <a:rPr lang="id-ID" sz="6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Pertanyaan &amp; Konsultasi:</a:t>
            </a:r>
            <a:b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WA: 082227019062</a:t>
            </a:r>
            <a:b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email: heryana@esaunggul.ac.id</a:t>
            </a: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913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123574" cy="373987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22931"/>
            <a:ext cx="7048500" cy="313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No Hope = No Life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" y="1676400"/>
            <a:ext cx="12058996" cy="4876800"/>
          </a:xfrm>
        </p:spPr>
      </p:pic>
    </p:spTree>
    <p:extLst>
      <p:ext uri="{BB962C8B-B14F-4D97-AF65-F5344CB8AC3E}">
        <p14:creationId xmlns:p14="http://schemas.microsoft.com/office/powerpoint/2010/main" val="374822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10972800" cy="1143000"/>
          </a:xfrm>
        </p:spPr>
        <p:txBody>
          <a:bodyPr/>
          <a:lstStyle/>
          <a:p>
            <a:pPr algn="l"/>
            <a:r>
              <a:rPr lang="id-ID" dirty="0" smtClean="0"/>
              <a:t>What’s Vision ?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6" y="14068"/>
            <a:ext cx="6400800" cy="68439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2590800"/>
            <a:ext cx="5776686" cy="32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5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 bwMode="auto">
          <a:xfrm>
            <a:off x="0" y="0"/>
            <a:ext cx="9172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1" y="609600"/>
            <a:ext cx="10972800" cy="609600"/>
          </a:xfrm>
        </p:spPr>
        <p:txBody>
          <a:bodyPr/>
          <a:lstStyle/>
          <a:p>
            <a:pPr algn="l"/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SHARED VISION</a:t>
            </a:r>
            <a:endParaRPr lang="id-ID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52522"/>
              </p:ext>
            </p:extLst>
          </p:nvPr>
        </p:nvGraphicFramePr>
        <p:xfrm>
          <a:off x="609600" y="1219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62400" y="60960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VISI BERSAMA (Shared Vision)</a:t>
            </a:r>
            <a:endParaRPr lang="id-ID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96000" y="3429000"/>
            <a:ext cx="0" cy="2590800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0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29029"/>
            <a:ext cx="12181114" cy="6851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540127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Segala sesuatu yang Anda dan anggota kelompok lakukan untuk mencapai tujuan organisasi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8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886"/>
            <a:ext cx="6960758" cy="6847114"/>
          </a:xfrm>
        </p:spPr>
      </p:pic>
    </p:spTree>
    <p:extLst>
      <p:ext uri="{BB962C8B-B14F-4D97-AF65-F5344CB8AC3E}">
        <p14:creationId xmlns:p14="http://schemas.microsoft.com/office/powerpoint/2010/main" val="17940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 bwMode="auto">
          <a:xfrm>
            <a:off x="0" y="0"/>
            <a:ext cx="9172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hared Vision = Satu Tujuan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62000" y="3810000"/>
            <a:ext cx="4267200" cy="2667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 rot="18559506">
            <a:off x="1143000" y="4914900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 rot="2176681">
            <a:off x="2389503" y="4686562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 rot="154570">
            <a:off x="3737919" y="5200388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Arrow 10"/>
          <p:cNvSpPr/>
          <p:nvPr/>
        </p:nvSpPr>
        <p:spPr>
          <a:xfrm rot="11997974">
            <a:off x="2911746" y="5276722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 rot="5400000">
            <a:off x="1885950" y="5067300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Arrow 12"/>
          <p:cNvSpPr/>
          <p:nvPr/>
        </p:nvSpPr>
        <p:spPr>
          <a:xfrm rot="16200000">
            <a:off x="3607166" y="4629413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ight Arrow 13"/>
          <p:cNvSpPr/>
          <p:nvPr/>
        </p:nvSpPr>
        <p:spPr>
          <a:xfrm rot="10800000">
            <a:off x="4217726" y="4858013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ight Arrow 14"/>
          <p:cNvSpPr/>
          <p:nvPr/>
        </p:nvSpPr>
        <p:spPr>
          <a:xfrm rot="18559506">
            <a:off x="3047731" y="4674554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ight Arrow 15"/>
          <p:cNvSpPr/>
          <p:nvPr/>
        </p:nvSpPr>
        <p:spPr>
          <a:xfrm rot="7325801">
            <a:off x="1439390" y="5255082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ight Arrow 16"/>
          <p:cNvSpPr/>
          <p:nvPr/>
        </p:nvSpPr>
        <p:spPr>
          <a:xfrm>
            <a:off x="6248400" y="3810000"/>
            <a:ext cx="4267200" cy="2667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>
            <a:off x="6629400" y="4914900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ight Arrow 26"/>
          <p:cNvSpPr/>
          <p:nvPr/>
        </p:nvSpPr>
        <p:spPr>
          <a:xfrm>
            <a:off x="7010400" y="5295900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ight Arrow 27"/>
          <p:cNvSpPr/>
          <p:nvPr/>
        </p:nvSpPr>
        <p:spPr>
          <a:xfrm>
            <a:off x="7391400" y="4953000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ight Arrow 28"/>
          <p:cNvSpPr/>
          <p:nvPr/>
        </p:nvSpPr>
        <p:spPr>
          <a:xfrm>
            <a:off x="8001000" y="4572000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ight Arrow 29"/>
          <p:cNvSpPr/>
          <p:nvPr/>
        </p:nvSpPr>
        <p:spPr>
          <a:xfrm>
            <a:off x="8458200" y="5372100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ight Arrow 30"/>
          <p:cNvSpPr/>
          <p:nvPr/>
        </p:nvSpPr>
        <p:spPr>
          <a:xfrm>
            <a:off x="8686800" y="4724400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Right Arrow 31"/>
          <p:cNvSpPr/>
          <p:nvPr/>
        </p:nvSpPr>
        <p:spPr>
          <a:xfrm>
            <a:off x="9220200" y="4610100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ight Arrow 32"/>
          <p:cNvSpPr/>
          <p:nvPr/>
        </p:nvSpPr>
        <p:spPr>
          <a:xfrm>
            <a:off x="9296400" y="5295900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Right Arrow 33"/>
          <p:cNvSpPr/>
          <p:nvPr/>
        </p:nvSpPr>
        <p:spPr>
          <a:xfrm>
            <a:off x="9829800" y="4876800"/>
            <a:ext cx="457200" cy="3429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-13335"/>
            <a:ext cx="6019800" cy="344257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id-ID" b="1" dirty="0" smtClean="0">
                <a:solidFill>
                  <a:srgbClr val="FFC000"/>
                </a:solidFill>
              </a:rPr>
              <a:t>No Vision</a:t>
            </a:r>
            <a:endParaRPr lang="id-ID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"/>
          <a:stretch/>
        </p:blipFill>
        <p:spPr>
          <a:xfrm>
            <a:off x="152400" y="1371600"/>
            <a:ext cx="11963400" cy="5440362"/>
          </a:xfrm>
        </p:spPr>
      </p:pic>
    </p:spTree>
    <p:extLst>
      <p:ext uri="{BB962C8B-B14F-4D97-AF65-F5344CB8AC3E}">
        <p14:creationId xmlns:p14="http://schemas.microsoft.com/office/powerpoint/2010/main" val="90495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67</Words>
  <Application>Microsoft Office PowerPoint</Application>
  <PresentationFormat>Widescreen</PresentationFormat>
  <Paragraphs>19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No Hope = No Life</vt:lpstr>
      <vt:lpstr>What’s Vision ?</vt:lpstr>
      <vt:lpstr>SHARED VISION</vt:lpstr>
      <vt:lpstr>PowerPoint Presentation</vt:lpstr>
      <vt:lpstr>PowerPoint Presentation</vt:lpstr>
      <vt:lpstr>Shared Vision = Satu Tujuan</vt:lpstr>
      <vt:lpstr>No Vision</vt:lpstr>
      <vt:lpstr>No Vision vs Shared Vision</vt:lpstr>
      <vt:lpstr>Proses pembentukan Shared Vision</vt:lpstr>
      <vt:lpstr>PowerPoint Presentation</vt:lpstr>
      <vt:lpstr>TERIMA KASIH Pertanyaan &amp; Konsultasi: WA: 082227019062 email: heryana@esaunggul.ac.id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301</cp:revision>
  <dcterms:created xsi:type="dcterms:W3CDTF">2010-08-24T06:47:44Z</dcterms:created>
  <dcterms:modified xsi:type="dcterms:W3CDTF">2017-12-10T23:02:33Z</dcterms:modified>
</cp:coreProperties>
</file>