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2" r:id="rId2"/>
    <p:sldId id="316" r:id="rId3"/>
    <p:sldId id="418" r:id="rId4"/>
    <p:sldId id="410" r:id="rId5"/>
    <p:sldId id="416" r:id="rId6"/>
    <p:sldId id="417" r:id="rId7"/>
    <p:sldId id="429" r:id="rId8"/>
    <p:sldId id="391" r:id="rId9"/>
    <p:sldId id="414" r:id="rId10"/>
    <p:sldId id="390" r:id="rId11"/>
    <p:sldId id="415" r:id="rId12"/>
    <p:sldId id="411" r:id="rId13"/>
    <p:sldId id="419" r:id="rId14"/>
    <p:sldId id="420" r:id="rId15"/>
    <p:sldId id="425" r:id="rId16"/>
    <p:sldId id="423" r:id="rId17"/>
    <p:sldId id="424" r:id="rId18"/>
    <p:sldId id="421" r:id="rId19"/>
    <p:sldId id="426" r:id="rId20"/>
    <p:sldId id="427" r:id="rId21"/>
    <p:sldId id="428" r:id="rId22"/>
    <p:sldId id="378" r:id="rId23"/>
    <p:sldId id="413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C8B30F-E90F-4C84-A24C-5C271E66B63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36B3E0B-103C-4AA3-AA5F-1DDCE206E94F}">
      <dgm:prSet phldrT="[Text]"/>
      <dgm:spPr/>
      <dgm:t>
        <a:bodyPr/>
        <a:lstStyle/>
        <a:p>
          <a:r>
            <a:rPr lang="id-ID" dirty="0" smtClean="0"/>
            <a:t>Struktur Tim</a:t>
          </a:r>
          <a:endParaRPr lang="id-ID" dirty="0"/>
        </a:p>
      </dgm:t>
    </dgm:pt>
    <dgm:pt modelId="{51F3AB95-158C-4205-96CE-4C16E99C7B30}" type="parTrans" cxnId="{2BBDB4FA-496A-4CEF-B1D4-CD6E1757B9D7}">
      <dgm:prSet/>
      <dgm:spPr/>
      <dgm:t>
        <a:bodyPr/>
        <a:lstStyle/>
        <a:p>
          <a:endParaRPr lang="id-ID"/>
        </a:p>
      </dgm:t>
    </dgm:pt>
    <dgm:pt modelId="{C1B20DB7-4C1D-4DC8-B2CD-E6F6DFD38C9B}" type="sibTrans" cxnId="{2BBDB4FA-496A-4CEF-B1D4-CD6E1757B9D7}">
      <dgm:prSet/>
      <dgm:spPr/>
      <dgm:t>
        <a:bodyPr/>
        <a:lstStyle/>
        <a:p>
          <a:endParaRPr lang="id-ID"/>
        </a:p>
      </dgm:t>
    </dgm:pt>
    <dgm:pt modelId="{B44F2321-1833-4225-A0C1-943525918D76}">
      <dgm:prSet phldrT="[Text]"/>
      <dgm:spPr/>
      <dgm:t>
        <a:bodyPr/>
        <a:lstStyle/>
        <a:p>
          <a:r>
            <a:rPr lang="id-ID" dirty="0" smtClean="0"/>
            <a:t>Dukungan tim</a:t>
          </a:r>
          <a:endParaRPr lang="id-ID" dirty="0"/>
        </a:p>
      </dgm:t>
    </dgm:pt>
    <dgm:pt modelId="{C59D7BCE-8E6E-4105-A186-239EB19C2972}" type="parTrans" cxnId="{ED0FC17D-D585-40A0-A51B-62F56691A33B}">
      <dgm:prSet/>
      <dgm:spPr/>
      <dgm:t>
        <a:bodyPr/>
        <a:lstStyle/>
        <a:p>
          <a:endParaRPr lang="id-ID"/>
        </a:p>
      </dgm:t>
    </dgm:pt>
    <dgm:pt modelId="{9DAC3DF1-5D45-411B-9698-ADB47123BFC0}" type="sibTrans" cxnId="{ED0FC17D-D585-40A0-A51B-62F56691A33B}">
      <dgm:prSet/>
      <dgm:spPr/>
      <dgm:t>
        <a:bodyPr/>
        <a:lstStyle/>
        <a:p>
          <a:endParaRPr lang="id-ID"/>
        </a:p>
      </dgm:t>
    </dgm:pt>
    <dgm:pt modelId="{B0BAC7DB-B587-4166-B673-A7BF0C2B87EA}">
      <dgm:prSet phldrT="[Text]"/>
      <dgm:spPr/>
      <dgm:t>
        <a:bodyPr/>
        <a:lstStyle/>
        <a:p>
          <a:r>
            <a:rPr lang="id-ID" dirty="0" smtClean="0"/>
            <a:t>Keamanan secara psikologis</a:t>
          </a:r>
          <a:endParaRPr lang="id-ID" dirty="0"/>
        </a:p>
      </dgm:t>
    </dgm:pt>
    <dgm:pt modelId="{E2AA34CE-F9D1-434B-B21C-8785CBA81133}" type="parTrans" cxnId="{199B3004-43C0-4FE0-A0BD-10321BB6F1A0}">
      <dgm:prSet/>
      <dgm:spPr/>
      <dgm:t>
        <a:bodyPr/>
        <a:lstStyle/>
        <a:p>
          <a:endParaRPr lang="id-ID"/>
        </a:p>
      </dgm:t>
    </dgm:pt>
    <dgm:pt modelId="{96179FB3-F50D-43EB-A194-56C0594329DD}" type="sibTrans" cxnId="{199B3004-43C0-4FE0-A0BD-10321BB6F1A0}">
      <dgm:prSet/>
      <dgm:spPr/>
      <dgm:t>
        <a:bodyPr/>
        <a:lstStyle/>
        <a:p>
          <a:endParaRPr lang="id-ID"/>
        </a:p>
      </dgm:t>
    </dgm:pt>
    <dgm:pt modelId="{56CE58EC-DC0F-45A2-8798-807EB2641954}">
      <dgm:prSet phldrT="[Text]"/>
      <dgm:spPr/>
      <dgm:t>
        <a:bodyPr/>
        <a:lstStyle/>
        <a:p>
          <a:r>
            <a:rPr lang="id-ID" dirty="0" smtClean="0"/>
            <a:t>Keyakinan anggota terhadap tim </a:t>
          </a:r>
          <a:endParaRPr lang="id-ID" dirty="0"/>
        </a:p>
      </dgm:t>
    </dgm:pt>
    <dgm:pt modelId="{6227CB2B-BE2C-4271-BA58-F751FAD452AA}" type="parTrans" cxnId="{8AC1F916-4BC0-4649-B8D9-7C8EB441E530}">
      <dgm:prSet/>
      <dgm:spPr/>
      <dgm:t>
        <a:bodyPr/>
        <a:lstStyle/>
        <a:p>
          <a:endParaRPr lang="id-ID"/>
        </a:p>
      </dgm:t>
    </dgm:pt>
    <dgm:pt modelId="{1F3D5D5B-7D02-4A9E-BEEA-87BB823845A5}" type="sibTrans" cxnId="{8AC1F916-4BC0-4649-B8D9-7C8EB441E530}">
      <dgm:prSet/>
      <dgm:spPr/>
      <dgm:t>
        <a:bodyPr/>
        <a:lstStyle/>
        <a:p>
          <a:endParaRPr lang="id-ID"/>
        </a:p>
      </dgm:t>
    </dgm:pt>
    <dgm:pt modelId="{3D3F00CB-25EE-48D9-BDCD-92ED4E52EFCC}">
      <dgm:prSet phldrT="[Text]"/>
      <dgm:spPr/>
      <dgm:t>
        <a:bodyPr/>
        <a:lstStyle/>
        <a:p>
          <a:r>
            <a:rPr lang="id-ID" dirty="0" smtClean="0"/>
            <a:t>Perilaku “Team Learning”</a:t>
          </a:r>
          <a:endParaRPr lang="id-ID" dirty="0"/>
        </a:p>
      </dgm:t>
    </dgm:pt>
    <dgm:pt modelId="{7502A088-60F4-41C7-A33F-AB5034262009}" type="parTrans" cxnId="{562F1760-51F9-4775-B23F-92AC8D9F8DEF}">
      <dgm:prSet/>
      <dgm:spPr/>
      <dgm:t>
        <a:bodyPr/>
        <a:lstStyle/>
        <a:p>
          <a:endParaRPr lang="id-ID"/>
        </a:p>
      </dgm:t>
    </dgm:pt>
    <dgm:pt modelId="{5BD88F55-8F8A-47B8-89B1-411DFED6C134}" type="sibTrans" cxnId="{562F1760-51F9-4775-B23F-92AC8D9F8DEF}">
      <dgm:prSet/>
      <dgm:spPr/>
      <dgm:t>
        <a:bodyPr/>
        <a:lstStyle/>
        <a:p>
          <a:endParaRPr lang="id-ID"/>
        </a:p>
      </dgm:t>
    </dgm:pt>
    <dgm:pt modelId="{72BACE05-8D9C-4EF0-8354-994DA4FFAB13}">
      <dgm:prSet phldrT="[Text]"/>
      <dgm:spPr/>
      <dgm:t>
        <a:bodyPr/>
        <a:lstStyle/>
        <a:p>
          <a:r>
            <a:rPr lang="id-ID" dirty="0" smtClean="0"/>
            <a:t>Meminta umpan balik</a:t>
          </a:r>
          <a:endParaRPr lang="id-ID" dirty="0"/>
        </a:p>
      </dgm:t>
    </dgm:pt>
    <dgm:pt modelId="{3BF22B6C-EC67-460E-B110-33A2314ADF6C}" type="parTrans" cxnId="{F81794EC-88D4-4F72-84B4-290DB78A7122}">
      <dgm:prSet/>
      <dgm:spPr/>
      <dgm:t>
        <a:bodyPr/>
        <a:lstStyle/>
        <a:p>
          <a:endParaRPr lang="id-ID"/>
        </a:p>
      </dgm:t>
    </dgm:pt>
    <dgm:pt modelId="{22334540-9973-43F6-A57F-1BD51E7AB568}" type="sibTrans" cxnId="{F81794EC-88D4-4F72-84B4-290DB78A7122}">
      <dgm:prSet/>
      <dgm:spPr/>
      <dgm:t>
        <a:bodyPr/>
        <a:lstStyle/>
        <a:p>
          <a:endParaRPr lang="id-ID"/>
        </a:p>
      </dgm:t>
    </dgm:pt>
    <dgm:pt modelId="{EDB6FCD9-90CC-424C-BC73-1DB3753FC7B0}">
      <dgm:prSet phldrT="[Text]"/>
      <dgm:spPr/>
      <dgm:t>
        <a:bodyPr/>
        <a:lstStyle/>
        <a:p>
          <a:r>
            <a:rPr lang="id-ID" dirty="0" smtClean="0"/>
            <a:t>Pelatihan oleh ketua tim</a:t>
          </a:r>
          <a:endParaRPr lang="id-ID" dirty="0"/>
        </a:p>
      </dgm:t>
    </dgm:pt>
    <dgm:pt modelId="{98ECA56F-4E9F-4BE0-98FA-CED120BD4D17}" type="parTrans" cxnId="{44B347A9-6B85-4F66-8749-EB28C56B4483}">
      <dgm:prSet/>
      <dgm:spPr/>
      <dgm:t>
        <a:bodyPr/>
        <a:lstStyle/>
        <a:p>
          <a:endParaRPr lang="id-ID"/>
        </a:p>
      </dgm:t>
    </dgm:pt>
    <dgm:pt modelId="{4D6C0F94-3245-4491-A811-4D4A77C40E47}" type="sibTrans" cxnId="{44B347A9-6B85-4F66-8749-EB28C56B4483}">
      <dgm:prSet/>
      <dgm:spPr/>
      <dgm:t>
        <a:bodyPr/>
        <a:lstStyle/>
        <a:p>
          <a:endParaRPr lang="id-ID"/>
        </a:p>
      </dgm:t>
    </dgm:pt>
    <dgm:pt modelId="{2A127F24-7666-467A-8D81-7017B8A7CEAA}">
      <dgm:prSet phldrT="[Text]"/>
      <dgm:spPr/>
      <dgm:t>
        <a:bodyPr/>
        <a:lstStyle/>
        <a:p>
          <a:r>
            <a:rPr lang="id-ID" dirty="0" smtClean="0"/>
            <a:t>Mendiskusikan kesalahan</a:t>
          </a:r>
          <a:endParaRPr lang="id-ID" dirty="0"/>
        </a:p>
      </dgm:t>
    </dgm:pt>
    <dgm:pt modelId="{8C08E3F2-C948-4D1C-9674-7D11312D6A53}" type="parTrans" cxnId="{24F023A7-9A3C-4B17-AB24-FBC6BE5C9B36}">
      <dgm:prSet/>
      <dgm:spPr/>
      <dgm:t>
        <a:bodyPr/>
        <a:lstStyle/>
        <a:p>
          <a:endParaRPr lang="id-ID"/>
        </a:p>
      </dgm:t>
    </dgm:pt>
    <dgm:pt modelId="{90816C28-70BE-4988-A6FA-5F395F8D4A31}" type="sibTrans" cxnId="{24F023A7-9A3C-4B17-AB24-FBC6BE5C9B36}">
      <dgm:prSet/>
      <dgm:spPr/>
      <dgm:t>
        <a:bodyPr/>
        <a:lstStyle/>
        <a:p>
          <a:endParaRPr lang="id-ID"/>
        </a:p>
      </dgm:t>
    </dgm:pt>
    <dgm:pt modelId="{68D222CD-1F83-4DDA-B413-9A02035DFA6A}">
      <dgm:prSet phldrT="[Text]"/>
      <dgm:spPr/>
      <dgm:t>
        <a:bodyPr/>
        <a:lstStyle/>
        <a:p>
          <a:r>
            <a:rPr lang="id-ID" dirty="0" smtClean="0"/>
            <a:t>Mencari umpan balik dan informasi dari pelanggan</a:t>
          </a:r>
          <a:endParaRPr lang="id-ID" dirty="0"/>
        </a:p>
      </dgm:t>
    </dgm:pt>
    <dgm:pt modelId="{654D6851-9587-4EE6-8216-7AB00DB69E65}" type="parTrans" cxnId="{957FBEDE-01AA-4CF7-8484-66C6AB0B29C6}">
      <dgm:prSet/>
      <dgm:spPr/>
      <dgm:t>
        <a:bodyPr/>
        <a:lstStyle/>
        <a:p>
          <a:endParaRPr lang="id-ID"/>
        </a:p>
      </dgm:t>
    </dgm:pt>
    <dgm:pt modelId="{D5775379-5E51-46AA-B6ED-62BC8FBA3D2F}" type="sibTrans" cxnId="{957FBEDE-01AA-4CF7-8484-66C6AB0B29C6}">
      <dgm:prSet/>
      <dgm:spPr/>
      <dgm:t>
        <a:bodyPr/>
        <a:lstStyle/>
        <a:p>
          <a:endParaRPr lang="id-ID"/>
        </a:p>
      </dgm:t>
    </dgm:pt>
    <dgm:pt modelId="{1CA59DA8-C9EE-4E74-A186-266063791375}">
      <dgm:prSet phldrT="[Text]"/>
      <dgm:spPr/>
      <dgm:t>
        <a:bodyPr/>
        <a:lstStyle/>
        <a:p>
          <a:r>
            <a:rPr lang="id-ID" dirty="0" smtClean="0"/>
            <a:t>Kinerja Tim</a:t>
          </a:r>
          <a:endParaRPr lang="id-ID" dirty="0"/>
        </a:p>
      </dgm:t>
    </dgm:pt>
    <dgm:pt modelId="{3F9ECC94-F6B5-4D17-8DA1-294456D0CB33}" type="parTrans" cxnId="{646D2F3B-93EC-4188-8302-16D78FEAE9F8}">
      <dgm:prSet/>
      <dgm:spPr/>
      <dgm:t>
        <a:bodyPr/>
        <a:lstStyle/>
        <a:p>
          <a:endParaRPr lang="id-ID"/>
        </a:p>
      </dgm:t>
    </dgm:pt>
    <dgm:pt modelId="{DE94980C-36FA-4F0D-8E7A-BDFFB635E9A7}" type="sibTrans" cxnId="{646D2F3B-93EC-4188-8302-16D78FEAE9F8}">
      <dgm:prSet/>
      <dgm:spPr/>
      <dgm:t>
        <a:bodyPr/>
        <a:lstStyle/>
        <a:p>
          <a:endParaRPr lang="id-ID"/>
        </a:p>
      </dgm:t>
    </dgm:pt>
    <dgm:pt modelId="{FFD251EE-D613-4994-B458-AB18478308E2}">
      <dgm:prSet phldrT="[Text]"/>
      <dgm:spPr/>
      <dgm:t>
        <a:bodyPr/>
        <a:lstStyle/>
        <a:p>
          <a:r>
            <a:rPr lang="id-ID" dirty="0" smtClean="0"/>
            <a:t>Memuaskan stakeholder (konsumen, karyawan, pemilik, pemasok, pemerintah, dsb)</a:t>
          </a:r>
          <a:endParaRPr lang="id-ID" dirty="0"/>
        </a:p>
      </dgm:t>
    </dgm:pt>
    <dgm:pt modelId="{97BC5052-9BB3-4224-8436-2309B16F5332}" type="parTrans" cxnId="{9459872C-0ACF-4746-852B-56D8A30674A2}">
      <dgm:prSet/>
      <dgm:spPr/>
      <dgm:t>
        <a:bodyPr/>
        <a:lstStyle/>
        <a:p>
          <a:endParaRPr lang="id-ID"/>
        </a:p>
      </dgm:t>
    </dgm:pt>
    <dgm:pt modelId="{6FA0F656-2671-46D9-BC7D-C3A59F86C5E9}" type="sibTrans" cxnId="{9459872C-0ACF-4746-852B-56D8A30674A2}">
      <dgm:prSet/>
      <dgm:spPr/>
      <dgm:t>
        <a:bodyPr/>
        <a:lstStyle/>
        <a:p>
          <a:endParaRPr lang="id-ID"/>
        </a:p>
      </dgm:t>
    </dgm:pt>
    <dgm:pt modelId="{D5A4C437-C88C-4857-B0A0-76A81A9A588F}" type="pres">
      <dgm:prSet presAssocID="{1DC8B30F-E90F-4C84-A24C-5C271E66B633}" presName="linearFlow" presStyleCnt="0">
        <dgm:presLayoutVars>
          <dgm:dir/>
          <dgm:animLvl val="lvl"/>
          <dgm:resizeHandles val="exact"/>
        </dgm:presLayoutVars>
      </dgm:prSet>
      <dgm:spPr/>
    </dgm:pt>
    <dgm:pt modelId="{1792605B-6309-4DF0-96E1-E5D9A6E7B2DC}" type="pres">
      <dgm:prSet presAssocID="{836B3E0B-103C-4AA3-AA5F-1DDCE206E94F}" presName="composite" presStyleCnt="0"/>
      <dgm:spPr/>
    </dgm:pt>
    <dgm:pt modelId="{0EDADFBA-7161-41BD-AFDB-DD4C2D7E6746}" type="pres">
      <dgm:prSet presAssocID="{836B3E0B-103C-4AA3-AA5F-1DDCE206E94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280C3C-899F-459A-97D4-6961E312F809}" type="pres">
      <dgm:prSet presAssocID="{836B3E0B-103C-4AA3-AA5F-1DDCE206E94F}" presName="parSh" presStyleLbl="node1" presStyleIdx="0" presStyleCnt="4"/>
      <dgm:spPr/>
      <dgm:t>
        <a:bodyPr/>
        <a:lstStyle/>
        <a:p>
          <a:endParaRPr lang="id-ID"/>
        </a:p>
      </dgm:t>
    </dgm:pt>
    <dgm:pt modelId="{9DEB0672-9494-4826-B5D2-C0D0D8F7BA6E}" type="pres">
      <dgm:prSet presAssocID="{836B3E0B-103C-4AA3-AA5F-1DDCE206E94F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662EDC-01FE-425E-ADEA-25B91609BF81}" type="pres">
      <dgm:prSet presAssocID="{C1B20DB7-4C1D-4DC8-B2CD-E6F6DFD38C9B}" presName="sibTrans" presStyleLbl="sibTrans2D1" presStyleIdx="0" presStyleCnt="3"/>
      <dgm:spPr/>
    </dgm:pt>
    <dgm:pt modelId="{5C9B0B5F-33E0-496D-AE27-ACB6EF28D5D1}" type="pres">
      <dgm:prSet presAssocID="{C1B20DB7-4C1D-4DC8-B2CD-E6F6DFD38C9B}" presName="connTx" presStyleLbl="sibTrans2D1" presStyleIdx="0" presStyleCnt="3"/>
      <dgm:spPr/>
    </dgm:pt>
    <dgm:pt modelId="{5754E836-9EB5-41F5-A078-FBDAEE1B25FB}" type="pres">
      <dgm:prSet presAssocID="{B0BAC7DB-B587-4166-B673-A7BF0C2B87EA}" presName="composite" presStyleCnt="0"/>
      <dgm:spPr/>
    </dgm:pt>
    <dgm:pt modelId="{EB47D7D8-76BF-446B-A535-9FED74A4C41F}" type="pres">
      <dgm:prSet presAssocID="{B0BAC7DB-B587-4166-B673-A7BF0C2B87EA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47F4B8-DAA1-4957-80DF-5C9867D896E4}" type="pres">
      <dgm:prSet presAssocID="{B0BAC7DB-B587-4166-B673-A7BF0C2B87EA}" presName="parSh" presStyleLbl="node1" presStyleIdx="1" presStyleCnt="4"/>
      <dgm:spPr/>
      <dgm:t>
        <a:bodyPr/>
        <a:lstStyle/>
        <a:p>
          <a:endParaRPr lang="id-ID"/>
        </a:p>
      </dgm:t>
    </dgm:pt>
    <dgm:pt modelId="{664AAF6A-7280-4AE5-88D0-7BFB128DA060}" type="pres">
      <dgm:prSet presAssocID="{B0BAC7DB-B587-4166-B673-A7BF0C2B87EA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6AED2-63C0-4E46-B3A3-BD1B08FC2C23}" type="pres">
      <dgm:prSet presAssocID="{96179FB3-F50D-43EB-A194-56C0594329DD}" presName="sibTrans" presStyleLbl="sibTrans2D1" presStyleIdx="1" presStyleCnt="3"/>
      <dgm:spPr/>
    </dgm:pt>
    <dgm:pt modelId="{A58B73A3-B4C4-4481-AFBE-AEFD7D654476}" type="pres">
      <dgm:prSet presAssocID="{96179FB3-F50D-43EB-A194-56C0594329DD}" presName="connTx" presStyleLbl="sibTrans2D1" presStyleIdx="1" presStyleCnt="3"/>
      <dgm:spPr/>
    </dgm:pt>
    <dgm:pt modelId="{8829385F-FEE8-43DE-B691-90E90BAD93A3}" type="pres">
      <dgm:prSet presAssocID="{3D3F00CB-25EE-48D9-BDCD-92ED4E52EFCC}" presName="composite" presStyleCnt="0"/>
      <dgm:spPr/>
    </dgm:pt>
    <dgm:pt modelId="{AF704E24-9173-42D2-86E9-915942F88951}" type="pres">
      <dgm:prSet presAssocID="{3D3F00CB-25EE-48D9-BDCD-92ED4E52EFC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D168CF-2F43-4CB3-A538-7990417FD178}" type="pres">
      <dgm:prSet presAssocID="{3D3F00CB-25EE-48D9-BDCD-92ED4E52EFCC}" presName="parSh" presStyleLbl="node1" presStyleIdx="2" presStyleCnt="4"/>
      <dgm:spPr/>
      <dgm:t>
        <a:bodyPr/>
        <a:lstStyle/>
        <a:p>
          <a:endParaRPr lang="id-ID"/>
        </a:p>
      </dgm:t>
    </dgm:pt>
    <dgm:pt modelId="{E7D69B5C-035F-4D25-82C2-E9D4065BC38C}" type="pres">
      <dgm:prSet presAssocID="{3D3F00CB-25EE-48D9-BDCD-92ED4E52EFC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A39B46-82F0-45CD-9A02-00D08DFB2068}" type="pres">
      <dgm:prSet presAssocID="{5BD88F55-8F8A-47B8-89B1-411DFED6C134}" presName="sibTrans" presStyleLbl="sibTrans2D1" presStyleIdx="2" presStyleCnt="3"/>
      <dgm:spPr/>
    </dgm:pt>
    <dgm:pt modelId="{EEA64481-F488-4BF4-87FE-D391C9D665F5}" type="pres">
      <dgm:prSet presAssocID="{5BD88F55-8F8A-47B8-89B1-411DFED6C134}" presName="connTx" presStyleLbl="sibTrans2D1" presStyleIdx="2" presStyleCnt="3"/>
      <dgm:spPr/>
    </dgm:pt>
    <dgm:pt modelId="{25984234-9A6D-40B8-8DA2-7FD4BE9BB628}" type="pres">
      <dgm:prSet presAssocID="{1CA59DA8-C9EE-4E74-A186-266063791375}" presName="composite" presStyleCnt="0"/>
      <dgm:spPr/>
    </dgm:pt>
    <dgm:pt modelId="{01C5853A-7834-48F7-A212-F67A291734EF}" type="pres">
      <dgm:prSet presAssocID="{1CA59DA8-C9EE-4E74-A186-266063791375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ADAF9B3-729C-4190-85C6-A139778629EE}" type="pres">
      <dgm:prSet presAssocID="{1CA59DA8-C9EE-4E74-A186-266063791375}" presName="parSh" presStyleLbl="node1" presStyleIdx="3" presStyleCnt="4"/>
      <dgm:spPr/>
    </dgm:pt>
    <dgm:pt modelId="{0CDA99B7-E7CD-4199-B12A-EE8BA34F6B0A}" type="pres">
      <dgm:prSet presAssocID="{1CA59DA8-C9EE-4E74-A186-266063791375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65B86BF-21E8-452E-B870-10E4ED731AFD}" type="presOf" srcId="{836B3E0B-103C-4AA3-AA5F-1DDCE206E94F}" destId="{67280C3C-899F-459A-97D4-6961E312F809}" srcOrd="1" destOrd="0" presId="urn:microsoft.com/office/officeart/2005/8/layout/process3"/>
    <dgm:cxn modelId="{646D2F3B-93EC-4188-8302-16D78FEAE9F8}" srcId="{1DC8B30F-E90F-4C84-A24C-5C271E66B633}" destId="{1CA59DA8-C9EE-4E74-A186-266063791375}" srcOrd="3" destOrd="0" parTransId="{3F9ECC94-F6B5-4D17-8DA1-294456D0CB33}" sibTransId="{DE94980C-36FA-4F0D-8E7A-BDFFB635E9A7}"/>
    <dgm:cxn modelId="{562F1760-51F9-4775-B23F-92AC8D9F8DEF}" srcId="{1DC8B30F-E90F-4C84-A24C-5C271E66B633}" destId="{3D3F00CB-25EE-48D9-BDCD-92ED4E52EFCC}" srcOrd="2" destOrd="0" parTransId="{7502A088-60F4-41C7-A33F-AB5034262009}" sibTransId="{5BD88F55-8F8A-47B8-89B1-411DFED6C134}"/>
    <dgm:cxn modelId="{F10DD226-5088-4D79-945F-00799A860612}" type="presOf" srcId="{EDB6FCD9-90CC-424C-BC73-1DB3753FC7B0}" destId="{9DEB0672-9494-4826-B5D2-C0D0D8F7BA6E}" srcOrd="0" destOrd="1" presId="urn:microsoft.com/office/officeart/2005/8/layout/process3"/>
    <dgm:cxn modelId="{DF99569D-DA43-4EC5-8A7A-1A49420706FD}" type="presOf" srcId="{56CE58EC-DC0F-45A2-8798-807EB2641954}" destId="{664AAF6A-7280-4AE5-88D0-7BFB128DA060}" srcOrd="0" destOrd="0" presId="urn:microsoft.com/office/officeart/2005/8/layout/process3"/>
    <dgm:cxn modelId="{0B8D773C-1618-470F-93B7-6A73EE3F281D}" type="presOf" srcId="{C1B20DB7-4C1D-4DC8-B2CD-E6F6DFD38C9B}" destId="{45662EDC-01FE-425E-ADEA-25B91609BF81}" srcOrd="0" destOrd="0" presId="urn:microsoft.com/office/officeart/2005/8/layout/process3"/>
    <dgm:cxn modelId="{27015097-C98C-46E8-A439-489E1D67F414}" type="presOf" srcId="{FFD251EE-D613-4994-B458-AB18478308E2}" destId="{0CDA99B7-E7CD-4199-B12A-EE8BA34F6B0A}" srcOrd="0" destOrd="0" presId="urn:microsoft.com/office/officeart/2005/8/layout/process3"/>
    <dgm:cxn modelId="{00FFD0BF-32D3-49BE-AF90-866E77AD2B2C}" type="presOf" srcId="{B0BAC7DB-B587-4166-B673-A7BF0C2B87EA}" destId="{1247F4B8-DAA1-4957-80DF-5C9867D896E4}" srcOrd="1" destOrd="0" presId="urn:microsoft.com/office/officeart/2005/8/layout/process3"/>
    <dgm:cxn modelId="{505688F7-EDD5-4B75-901E-1388F193953D}" type="presOf" srcId="{1CA59DA8-C9EE-4E74-A186-266063791375}" destId="{0ADAF9B3-729C-4190-85C6-A139778629EE}" srcOrd="1" destOrd="0" presId="urn:microsoft.com/office/officeart/2005/8/layout/process3"/>
    <dgm:cxn modelId="{42950EFC-A8C3-4B66-A766-1799F3ADB4D5}" type="presOf" srcId="{96179FB3-F50D-43EB-A194-56C0594329DD}" destId="{A58B73A3-B4C4-4481-AFBE-AEFD7D654476}" srcOrd="1" destOrd="0" presId="urn:microsoft.com/office/officeart/2005/8/layout/process3"/>
    <dgm:cxn modelId="{44B347A9-6B85-4F66-8749-EB28C56B4483}" srcId="{836B3E0B-103C-4AA3-AA5F-1DDCE206E94F}" destId="{EDB6FCD9-90CC-424C-BC73-1DB3753FC7B0}" srcOrd="1" destOrd="0" parTransId="{98ECA56F-4E9F-4BE0-98FA-CED120BD4D17}" sibTransId="{4D6C0F94-3245-4491-A811-4D4A77C40E47}"/>
    <dgm:cxn modelId="{34D47145-341B-4043-B624-C79D5CEC0387}" type="presOf" srcId="{B44F2321-1833-4225-A0C1-943525918D76}" destId="{9DEB0672-9494-4826-B5D2-C0D0D8F7BA6E}" srcOrd="0" destOrd="0" presId="urn:microsoft.com/office/officeart/2005/8/layout/process3"/>
    <dgm:cxn modelId="{F81794EC-88D4-4F72-84B4-290DB78A7122}" srcId="{3D3F00CB-25EE-48D9-BDCD-92ED4E52EFCC}" destId="{72BACE05-8D9C-4EF0-8354-994DA4FFAB13}" srcOrd="0" destOrd="0" parTransId="{3BF22B6C-EC67-460E-B110-33A2314ADF6C}" sibTransId="{22334540-9973-43F6-A57F-1BD51E7AB568}"/>
    <dgm:cxn modelId="{8AC1F916-4BC0-4649-B8D9-7C8EB441E530}" srcId="{B0BAC7DB-B587-4166-B673-A7BF0C2B87EA}" destId="{56CE58EC-DC0F-45A2-8798-807EB2641954}" srcOrd="0" destOrd="0" parTransId="{6227CB2B-BE2C-4271-BA58-F751FAD452AA}" sibTransId="{1F3D5D5B-7D02-4A9E-BEEA-87BB823845A5}"/>
    <dgm:cxn modelId="{199B3004-43C0-4FE0-A0BD-10321BB6F1A0}" srcId="{1DC8B30F-E90F-4C84-A24C-5C271E66B633}" destId="{B0BAC7DB-B587-4166-B673-A7BF0C2B87EA}" srcOrd="1" destOrd="0" parTransId="{E2AA34CE-F9D1-434B-B21C-8785CBA81133}" sibTransId="{96179FB3-F50D-43EB-A194-56C0594329DD}"/>
    <dgm:cxn modelId="{E4B15163-C650-4DCC-BB52-6B9DF09F0BF0}" type="presOf" srcId="{836B3E0B-103C-4AA3-AA5F-1DDCE206E94F}" destId="{0EDADFBA-7161-41BD-AFDB-DD4C2D7E6746}" srcOrd="0" destOrd="0" presId="urn:microsoft.com/office/officeart/2005/8/layout/process3"/>
    <dgm:cxn modelId="{23D3F818-4CC0-443B-BAD1-26459AAF65E3}" type="presOf" srcId="{3D3F00CB-25EE-48D9-BDCD-92ED4E52EFCC}" destId="{0AD168CF-2F43-4CB3-A538-7990417FD178}" srcOrd="1" destOrd="0" presId="urn:microsoft.com/office/officeart/2005/8/layout/process3"/>
    <dgm:cxn modelId="{9459872C-0ACF-4746-852B-56D8A30674A2}" srcId="{1CA59DA8-C9EE-4E74-A186-266063791375}" destId="{FFD251EE-D613-4994-B458-AB18478308E2}" srcOrd="0" destOrd="0" parTransId="{97BC5052-9BB3-4224-8436-2309B16F5332}" sibTransId="{6FA0F656-2671-46D9-BC7D-C3A59F86C5E9}"/>
    <dgm:cxn modelId="{EC4B8985-C0B2-4470-B93F-F1D086971039}" type="presOf" srcId="{1CA59DA8-C9EE-4E74-A186-266063791375}" destId="{01C5853A-7834-48F7-A212-F67A291734EF}" srcOrd="0" destOrd="0" presId="urn:microsoft.com/office/officeart/2005/8/layout/process3"/>
    <dgm:cxn modelId="{2BBDB4FA-496A-4CEF-B1D4-CD6E1757B9D7}" srcId="{1DC8B30F-E90F-4C84-A24C-5C271E66B633}" destId="{836B3E0B-103C-4AA3-AA5F-1DDCE206E94F}" srcOrd="0" destOrd="0" parTransId="{51F3AB95-158C-4205-96CE-4C16E99C7B30}" sibTransId="{C1B20DB7-4C1D-4DC8-B2CD-E6F6DFD38C9B}"/>
    <dgm:cxn modelId="{07A83C9C-CC85-4B0C-A160-F31E12C2248A}" type="presOf" srcId="{1DC8B30F-E90F-4C84-A24C-5C271E66B633}" destId="{D5A4C437-C88C-4857-B0A0-76A81A9A588F}" srcOrd="0" destOrd="0" presId="urn:microsoft.com/office/officeart/2005/8/layout/process3"/>
    <dgm:cxn modelId="{427B7F56-AF60-41D7-89BD-F1BADEA87167}" type="presOf" srcId="{72BACE05-8D9C-4EF0-8354-994DA4FFAB13}" destId="{E7D69B5C-035F-4D25-82C2-E9D4065BC38C}" srcOrd="0" destOrd="0" presId="urn:microsoft.com/office/officeart/2005/8/layout/process3"/>
    <dgm:cxn modelId="{AB98A396-7B2A-468D-9767-6371DE554B4B}" type="presOf" srcId="{2A127F24-7666-467A-8D81-7017B8A7CEAA}" destId="{E7D69B5C-035F-4D25-82C2-E9D4065BC38C}" srcOrd="0" destOrd="1" presId="urn:microsoft.com/office/officeart/2005/8/layout/process3"/>
    <dgm:cxn modelId="{7B48673E-5FBA-4F1C-A95D-B4C5DB192214}" type="presOf" srcId="{5BD88F55-8F8A-47B8-89B1-411DFED6C134}" destId="{A1A39B46-82F0-45CD-9A02-00D08DFB2068}" srcOrd="0" destOrd="0" presId="urn:microsoft.com/office/officeart/2005/8/layout/process3"/>
    <dgm:cxn modelId="{957FBEDE-01AA-4CF7-8484-66C6AB0B29C6}" srcId="{3D3F00CB-25EE-48D9-BDCD-92ED4E52EFCC}" destId="{68D222CD-1F83-4DDA-B413-9A02035DFA6A}" srcOrd="2" destOrd="0" parTransId="{654D6851-9587-4EE6-8216-7AB00DB69E65}" sibTransId="{D5775379-5E51-46AA-B6ED-62BC8FBA3D2F}"/>
    <dgm:cxn modelId="{ED0FC17D-D585-40A0-A51B-62F56691A33B}" srcId="{836B3E0B-103C-4AA3-AA5F-1DDCE206E94F}" destId="{B44F2321-1833-4225-A0C1-943525918D76}" srcOrd="0" destOrd="0" parTransId="{C59D7BCE-8E6E-4105-A186-239EB19C2972}" sibTransId="{9DAC3DF1-5D45-411B-9698-ADB47123BFC0}"/>
    <dgm:cxn modelId="{BC99EE40-AA92-45DD-B761-E81573D92B73}" type="presOf" srcId="{3D3F00CB-25EE-48D9-BDCD-92ED4E52EFCC}" destId="{AF704E24-9173-42D2-86E9-915942F88951}" srcOrd="0" destOrd="0" presId="urn:microsoft.com/office/officeart/2005/8/layout/process3"/>
    <dgm:cxn modelId="{75D3D6D9-5B06-476E-BFB9-89FC157CF384}" type="presOf" srcId="{68D222CD-1F83-4DDA-B413-9A02035DFA6A}" destId="{E7D69B5C-035F-4D25-82C2-E9D4065BC38C}" srcOrd="0" destOrd="2" presId="urn:microsoft.com/office/officeart/2005/8/layout/process3"/>
    <dgm:cxn modelId="{24F023A7-9A3C-4B17-AB24-FBC6BE5C9B36}" srcId="{3D3F00CB-25EE-48D9-BDCD-92ED4E52EFCC}" destId="{2A127F24-7666-467A-8D81-7017B8A7CEAA}" srcOrd="1" destOrd="0" parTransId="{8C08E3F2-C948-4D1C-9674-7D11312D6A53}" sibTransId="{90816C28-70BE-4988-A6FA-5F395F8D4A31}"/>
    <dgm:cxn modelId="{6E58DAF9-6D39-463F-BE60-3A17DF1204CF}" type="presOf" srcId="{B0BAC7DB-B587-4166-B673-A7BF0C2B87EA}" destId="{EB47D7D8-76BF-446B-A535-9FED74A4C41F}" srcOrd="0" destOrd="0" presId="urn:microsoft.com/office/officeart/2005/8/layout/process3"/>
    <dgm:cxn modelId="{987F6A73-AA1A-4F95-BBDC-8A7889BEDB9F}" type="presOf" srcId="{5BD88F55-8F8A-47B8-89B1-411DFED6C134}" destId="{EEA64481-F488-4BF4-87FE-D391C9D665F5}" srcOrd="1" destOrd="0" presId="urn:microsoft.com/office/officeart/2005/8/layout/process3"/>
    <dgm:cxn modelId="{90F78105-614F-4BA9-B8D8-78F794811BDE}" type="presOf" srcId="{96179FB3-F50D-43EB-A194-56C0594329DD}" destId="{8D36AED2-63C0-4E46-B3A3-BD1B08FC2C23}" srcOrd="0" destOrd="0" presId="urn:microsoft.com/office/officeart/2005/8/layout/process3"/>
    <dgm:cxn modelId="{E9E7B056-CA42-4EB8-8ACE-0C8066F52023}" type="presOf" srcId="{C1B20DB7-4C1D-4DC8-B2CD-E6F6DFD38C9B}" destId="{5C9B0B5F-33E0-496D-AE27-ACB6EF28D5D1}" srcOrd="1" destOrd="0" presId="urn:microsoft.com/office/officeart/2005/8/layout/process3"/>
    <dgm:cxn modelId="{19A4F74D-F193-4E51-888B-876D7D0D0B1A}" type="presParOf" srcId="{D5A4C437-C88C-4857-B0A0-76A81A9A588F}" destId="{1792605B-6309-4DF0-96E1-E5D9A6E7B2DC}" srcOrd="0" destOrd="0" presId="urn:microsoft.com/office/officeart/2005/8/layout/process3"/>
    <dgm:cxn modelId="{C32D153B-F2AB-45DE-A124-5AFE45427774}" type="presParOf" srcId="{1792605B-6309-4DF0-96E1-E5D9A6E7B2DC}" destId="{0EDADFBA-7161-41BD-AFDB-DD4C2D7E6746}" srcOrd="0" destOrd="0" presId="urn:microsoft.com/office/officeart/2005/8/layout/process3"/>
    <dgm:cxn modelId="{66F087D9-EEB9-4011-ABD7-02EE131BA9C2}" type="presParOf" srcId="{1792605B-6309-4DF0-96E1-E5D9A6E7B2DC}" destId="{67280C3C-899F-459A-97D4-6961E312F809}" srcOrd="1" destOrd="0" presId="urn:microsoft.com/office/officeart/2005/8/layout/process3"/>
    <dgm:cxn modelId="{E772522C-B5BE-4C35-BE89-F059FCE08AD9}" type="presParOf" srcId="{1792605B-6309-4DF0-96E1-E5D9A6E7B2DC}" destId="{9DEB0672-9494-4826-B5D2-C0D0D8F7BA6E}" srcOrd="2" destOrd="0" presId="urn:microsoft.com/office/officeart/2005/8/layout/process3"/>
    <dgm:cxn modelId="{1AAE7372-9686-4B27-838B-212C12F7190D}" type="presParOf" srcId="{D5A4C437-C88C-4857-B0A0-76A81A9A588F}" destId="{45662EDC-01FE-425E-ADEA-25B91609BF81}" srcOrd="1" destOrd="0" presId="urn:microsoft.com/office/officeart/2005/8/layout/process3"/>
    <dgm:cxn modelId="{23282426-C606-4C18-91AE-E88DC7943EE3}" type="presParOf" srcId="{45662EDC-01FE-425E-ADEA-25B91609BF81}" destId="{5C9B0B5F-33E0-496D-AE27-ACB6EF28D5D1}" srcOrd="0" destOrd="0" presId="urn:microsoft.com/office/officeart/2005/8/layout/process3"/>
    <dgm:cxn modelId="{2B27F0B3-20CA-479C-B9CC-F212533ED197}" type="presParOf" srcId="{D5A4C437-C88C-4857-B0A0-76A81A9A588F}" destId="{5754E836-9EB5-41F5-A078-FBDAEE1B25FB}" srcOrd="2" destOrd="0" presId="urn:microsoft.com/office/officeart/2005/8/layout/process3"/>
    <dgm:cxn modelId="{4175B943-72B7-4F2F-AAF5-5D8AEAE8625B}" type="presParOf" srcId="{5754E836-9EB5-41F5-A078-FBDAEE1B25FB}" destId="{EB47D7D8-76BF-446B-A535-9FED74A4C41F}" srcOrd="0" destOrd="0" presId="urn:microsoft.com/office/officeart/2005/8/layout/process3"/>
    <dgm:cxn modelId="{82835357-5EA1-4170-B843-9A6ECEC5E3EB}" type="presParOf" srcId="{5754E836-9EB5-41F5-A078-FBDAEE1B25FB}" destId="{1247F4B8-DAA1-4957-80DF-5C9867D896E4}" srcOrd="1" destOrd="0" presId="urn:microsoft.com/office/officeart/2005/8/layout/process3"/>
    <dgm:cxn modelId="{00E31FBC-1250-42AF-BA81-EF1F30A91D33}" type="presParOf" srcId="{5754E836-9EB5-41F5-A078-FBDAEE1B25FB}" destId="{664AAF6A-7280-4AE5-88D0-7BFB128DA060}" srcOrd="2" destOrd="0" presId="urn:microsoft.com/office/officeart/2005/8/layout/process3"/>
    <dgm:cxn modelId="{52470C72-ABD3-442F-8BDB-C35366A15962}" type="presParOf" srcId="{D5A4C437-C88C-4857-B0A0-76A81A9A588F}" destId="{8D36AED2-63C0-4E46-B3A3-BD1B08FC2C23}" srcOrd="3" destOrd="0" presId="urn:microsoft.com/office/officeart/2005/8/layout/process3"/>
    <dgm:cxn modelId="{F2A63D59-AEAE-44A0-94E2-4BA5D74606C8}" type="presParOf" srcId="{8D36AED2-63C0-4E46-B3A3-BD1B08FC2C23}" destId="{A58B73A3-B4C4-4481-AFBE-AEFD7D654476}" srcOrd="0" destOrd="0" presId="urn:microsoft.com/office/officeart/2005/8/layout/process3"/>
    <dgm:cxn modelId="{77AD2CB6-26DB-4750-B74A-7CB87C801F6E}" type="presParOf" srcId="{D5A4C437-C88C-4857-B0A0-76A81A9A588F}" destId="{8829385F-FEE8-43DE-B691-90E90BAD93A3}" srcOrd="4" destOrd="0" presId="urn:microsoft.com/office/officeart/2005/8/layout/process3"/>
    <dgm:cxn modelId="{A6C41683-572A-4DDF-B538-C47BD99CB910}" type="presParOf" srcId="{8829385F-FEE8-43DE-B691-90E90BAD93A3}" destId="{AF704E24-9173-42D2-86E9-915942F88951}" srcOrd="0" destOrd="0" presId="urn:microsoft.com/office/officeart/2005/8/layout/process3"/>
    <dgm:cxn modelId="{84DA3C85-4859-471E-AA5E-E95F2A8ADCFD}" type="presParOf" srcId="{8829385F-FEE8-43DE-B691-90E90BAD93A3}" destId="{0AD168CF-2F43-4CB3-A538-7990417FD178}" srcOrd="1" destOrd="0" presId="urn:microsoft.com/office/officeart/2005/8/layout/process3"/>
    <dgm:cxn modelId="{904E18E0-BDA7-4A5B-9B01-36469B6A6056}" type="presParOf" srcId="{8829385F-FEE8-43DE-B691-90E90BAD93A3}" destId="{E7D69B5C-035F-4D25-82C2-E9D4065BC38C}" srcOrd="2" destOrd="0" presId="urn:microsoft.com/office/officeart/2005/8/layout/process3"/>
    <dgm:cxn modelId="{26F1A02C-9103-4633-A564-219E12C683F3}" type="presParOf" srcId="{D5A4C437-C88C-4857-B0A0-76A81A9A588F}" destId="{A1A39B46-82F0-45CD-9A02-00D08DFB2068}" srcOrd="5" destOrd="0" presId="urn:microsoft.com/office/officeart/2005/8/layout/process3"/>
    <dgm:cxn modelId="{C206E0F4-FC6E-41A9-B967-316C296F27AE}" type="presParOf" srcId="{A1A39B46-82F0-45CD-9A02-00D08DFB2068}" destId="{EEA64481-F488-4BF4-87FE-D391C9D665F5}" srcOrd="0" destOrd="0" presId="urn:microsoft.com/office/officeart/2005/8/layout/process3"/>
    <dgm:cxn modelId="{88393357-8CE2-4E7D-BDC8-A13DFA61E282}" type="presParOf" srcId="{D5A4C437-C88C-4857-B0A0-76A81A9A588F}" destId="{25984234-9A6D-40B8-8DA2-7FD4BE9BB628}" srcOrd="6" destOrd="0" presId="urn:microsoft.com/office/officeart/2005/8/layout/process3"/>
    <dgm:cxn modelId="{9C263ACC-C1C6-4CAE-B020-8409BDEFD2C5}" type="presParOf" srcId="{25984234-9A6D-40B8-8DA2-7FD4BE9BB628}" destId="{01C5853A-7834-48F7-A212-F67A291734EF}" srcOrd="0" destOrd="0" presId="urn:microsoft.com/office/officeart/2005/8/layout/process3"/>
    <dgm:cxn modelId="{8174E22C-FA5A-40A6-BD00-7C7A5A169876}" type="presParOf" srcId="{25984234-9A6D-40B8-8DA2-7FD4BE9BB628}" destId="{0ADAF9B3-729C-4190-85C6-A139778629EE}" srcOrd="1" destOrd="0" presId="urn:microsoft.com/office/officeart/2005/8/layout/process3"/>
    <dgm:cxn modelId="{719F9179-CFD7-472B-A22D-681B2547A2C4}" type="presParOf" srcId="{25984234-9A6D-40B8-8DA2-7FD4BE9BB628}" destId="{0CDA99B7-E7CD-4199-B12A-EE8BA34F6B0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80C3C-899F-459A-97D4-6961E312F809}">
      <dsp:nvSpPr>
        <dsp:cNvPr id="0" name=""/>
        <dsp:cNvSpPr/>
      </dsp:nvSpPr>
      <dsp:spPr>
        <a:xfrm>
          <a:off x="1600" y="1187978"/>
          <a:ext cx="2010731" cy="105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Struktur Tim</a:t>
          </a:r>
          <a:endParaRPr lang="id-ID" sz="1800" kern="1200" dirty="0"/>
        </a:p>
      </dsp:txBody>
      <dsp:txXfrm>
        <a:off x="1600" y="1187978"/>
        <a:ext cx="2010731" cy="706017"/>
      </dsp:txXfrm>
    </dsp:sp>
    <dsp:sp modelId="{9DEB0672-9494-4826-B5D2-C0D0D8F7BA6E}">
      <dsp:nvSpPr>
        <dsp:cNvPr id="0" name=""/>
        <dsp:cNvSpPr/>
      </dsp:nvSpPr>
      <dsp:spPr>
        <a:xfrm>
          <a:off x="413436" y="1893996"/>
          <a:ext cx="2010731" cy="2480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Dukungan tim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Pelatihan oleh ketua tim</a:t>
          </a:r>
          <a:endParaRPr lang="id-ID" sz="1800" kern="1200" dirty="0"/>
        </a:p>
      </dsp:txBody>
      <dsp:txXfrm>
        <a:off x="472328" y="1952888"/>
        <a:ext cx="1892947" cy="2362840"/>
      </dsp:txXfrm>
    </dsp:sp>
    <dsp:sp modelId="{45662EDC-01FE-425E-ADEA-25B91609BF81}">
      <dsp:nvSpPr>
        <dsp:cNvPr id="0" name=""/>
        <dsp:cNvSpPr/>
      </dsp:nvSpPr>
      <dsp:spPr>
        <a:xfrm>
          <a:off x="2317151" y="1290680"/>
          <a:ext cx="646217" cy="5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2317151" y="1390803"/>
        <a:ext cx="496033" cy="300368"/>
      </dsp:txXfrm>
    </dsp:sp>
    <dsp:sp modelId="{1247F4B8-DAA1-4957-80DF-5C9867D896E4}">
      <dsp:nvSpPr>
        <dsp:cNvPr id="0" name=""/>
        <dsp:cNvSpPr/>
      </dsp:nvSpPr>
      <dsp:spPr>
        <a:xfrm>
          <a:off x="3231610" y="1187978"/>
          <a:ext cx="2010731" cy="105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Keamanan secara psikologis</a:t>
          </a:r>
          <a:endParaRPr lang="id-ID" sz="1800" kern="1200" dirty="0"/>
        </a:p>
      </dsp:txBody>
      <dsp:txXfrm>
        <a:off x="3231610" y="1187978"/>
        <a:ext cx="2010731" cy="706017"/>
      </dsp:txXfrm>
    </dsp:sp>
    <dsp:sp modelId="{664AAF6A-7280-4AE5-88D0-7BFB128DA060}">
      <dsp:nvSpPr>
        <dsp:cNvPr id="0" name=""/>
        <dsp:cNvSpPr/>
      </dsp:nvSpPr>
      <dsp:spPr>
        <a:xfrm>
          <a:off x="3643447" y="1893996"/>
          <a:ext cx="2010731" cy="2480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Keyakinan anggota terhadap tim </a:t>
          </a:r>
          <a:endParaRPr lang="id-ID" sz="1800" kern="1200" dirty="0"/>
        </a:p>
      </dsp:txBody>
      <dsp:txXfrm>
        <a:off x="3702339" y="1952888"/>
        <a:ext cx="1892947" cy="2362840"/>
      </dsp:txXfrm>
    </dsp:sp>
    <dsp:sp modelId="{8D36AED2-63C0-4E46-B3A3-BD1B08FC2C23}">
      <dsp:nvSpPr>
        <dsp:cNvPr id="0" name=""/>
        <dsp:cNvSpPr/>
      </dsp:nvSpPr>
      <dsp:spPr>
        <a:xfrm>
          <a:off x="5547162" y="1290680"/>
          <a:ext cx="646217" cy="5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5547162" y="1390803"/>
        <a:ext cx="496033" cy="300368"/>
      </dsp:txXfrm>
    </dsp:sp>
    <dsp:sp modelId="{0AD168CF-2F43-4CB3-A538-7990417FD178}">
      <dsp:nvSpPr>
        <dsp:cNvPr id="0" name=""/>
        <dsp:cNvSpPr/>
      </dsp:nvSpPr>
      <dsp:spPr>
        <a:xfrm>
          <a:off x="6461621" y="1187978"/>
          <a:ext cx="2010731" cy="105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Perilaku “Team Learning”</a:t>
          </a:r>
          <a:endParaRPr lang="id-ID" sz="1800" kern="1200" dirty="0"/>
        </a:p>
      </dsp:txBody>
      <dsp:txXfrm>
        <a:off x="6461621" y="1187978"/>
        <a:ext cx="2010731" cy="706017"/>
      </dsp:txXfrm>
    </dsp:sp>
    <dsp:sp modelId="{E7D69B5C-035F-4D25-82C2-E9D4065BC38C}">
      <dsp:nvSpPr>
        <dsp:cNvPr id="0" name=""/>
        <dsp:cNvSpPr/>
      </dsp:nvSpPr>
      <dsp:spPr>
        <a:xfrm>
          <a:off x="6873457" y="1893996"/>
          <a:ext cx="2010731" cy="2480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Meminta umpan balik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Mendiskusikan kesalahan</a:t>
          </a:r>
          <a:endParaRPr lang="id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Mencari umpan balik dan informasi dari pelanggan</a:t>
          </a:r>
          <a:endParaRPr lang="id-ID" sz="1800" kern="1200" dirty="0"/>
        </a:p>
      </dsp:txBody>
      <dsp:txXfrm>
        <a:off x="6932349" y="1952888"/>
        <a:ext cx="1892947" cy="2362840"/>
      </dsp:txXfrm>
    </dsp:sp>
    <dsp:sp modelId="{A1A39B46-82F0-45CD-9A02-00D08DFB2068}">
      <dsp:nvSpPr>
        <dsp:cNvPr id="0" name=""/>
        <dsp:cNvSpPr/>
      </dsp:nvSpPr>
      <dsp:spPr>
        <a:xfrm>
          <a:off x="8777172" y="1290680"/>
          <a:ext cx="646217" cy="5006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400" kern="1200"/>
        </a:p>
      </dsp:txBody>
      <dsp:txXfrm>
        <a:off x="8777172" y="1390803"/>
        <a:ext cx="496033" cy="300368"/>
      </dsp:txXfrm>
    </dsp:sp>
    <dsp:sp modelId="{0ADAF9B3-729C-4190-85C6-A139778629EE}">
      <dsp:nvSpPr>
        <dsp:cNvPr id="0" name=""/>
        <dsp:cNvSpPr/>
      </dsp:nvSpPr>
      <dsp:spPr>
        <a:xfrm>
          <a:off x="9691631" y="1187978"/>
          <a:ext cx="2010731" cy="1059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Kinerja Tim</a:t>
          </a:r>
          <a:endParaRPr lang="id-ID" sz="1800" kern="1200" dirty="0"/>
        </a:p>
      </dsp:txBody>
      <dsp:txXfrm>
        <a:off x="9691631" y="1187978"/>
        <a:ext cx="2010731" cy="706017"/>
      </dsp:txXfrm>
    </dsp:sp>
    <dsp:sp modelId="{0CDA99B7-E7CD-4199-B12A-EE8BA34F6B0A}">
      <dsp:nvSpPr>
        <dsp:cNvPr id="0" name=""/>
        <dsp:cNvSpPr/>
      </dsp:nvSpPr>
      <dsp:spPr>
        <a:xfrm>
          <a:off x="10103468" y="1893996"/>
          <a:ext cx="2010731" cy="2480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Memuaskan stakeholder (konsumen, karyawan, pemilik, pemasok, pemerintah, dsb)</a:t>
          </a:r>
          <a:endParaRPr lang="id-ID" sz="1800" kern="1200" dirty="0"/>
        </a:p>
      </dsp:txBody>
      <dsp:txXfrm>
        <a:off x="10162360" y="1952888"/>
        <a:ext cx="1892947" cy="236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43B656-D412-4DFB-9FD6-2E278C0FF5BC}" type="datetimeFigureOut">
              <a:rPr lang="id-ID"/>
              <a:pPr>
                <a:defRPr/>
              </a:pPr>
              <a:t>17/12/2017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38A31C9-4BE0-4E38-A6DE-B07EB3C7D8D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7419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FABC4-BC4F-4ACC-99CB-6C738C0BC9BD}" type="slidenum">
              <a:rPr lang="id-ID">
                <a:latin typeface="Calibri" panose="020F0502020204030204" pitchFamily="34" charset="0"/>
              </a:rPr>
              <a:pPr eaLnBrk="1" hangingPunct="1"/>
              <a:t>22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9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527D0-F08A-4D9D-99CD-3629C30D7A84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427D8-B701-4C28-96DD-F5F89E69A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1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28233-F6AD-4EED-8CB7-297AAB7D4317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31497D-F402-4761-BC5B-101D718EA3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F4196-A3DA-413B-842D-57E56044DDEB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B658-3CF1-4167-8F14-6A24290711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5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0E15C-DF92-4951-B342-FD5A1B6B9261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7446-8BEF-43D0-AA73-6542A2B25D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6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22E98-FD6D-46FD-BD53-8EA1D0240ED6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A4339-90CC-4D9E-B850-4B7BA87A6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8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33DD-4586-44EB-98E2-ED84BCC6EEBD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099B9-0A81-455A-AE4B-163A281AFC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7649-967C-43BA-BE80-21AF693D2EFB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572F-9892-4BE5-AA2D-C1323E83D1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28B4-B29A-4AAF-91C4-1B5E912CEF06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9826E-507D-481F-AB2D-723B3522B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7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6229-8738-46CC-A655-BA66485333C5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52918-4E12-4F3E-8F9C-690ECEDABA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66B4-A3E4-41BD-ABB3-50F4BDDCF966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9505-0D9C-4B3B-BD3A-FE043FDBB4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9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12979-B716-4151-8491-A4160DA28CD8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562FD-D5A3-4536-930D-568CFE75E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2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D6F3DE-15B7-496C-AF80-C3F6DBE3C188}" type="datetime1">
              <a:rPr lang="en-US"/>
              <a:pPr>
                <a:defRPr/>
              </a:pPr>
              <a:t>12/17/2017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484B007-826B-4F5D-9C0F-48F64785F6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2343"/>
            <a:ext cx="7391400" cy="6719457"/>
          </a:xfrm>
        </p:spPr>
      </p:pic>
    </p:spTree>
    <p:extLst>
      <p:ext uri="{BB962C8B-B14F-4D97-AF65-F5344CB8AC3E}">
        <p14:creationId xmlns:p14="http://schemas.microsoft.com/office/powerpoint/2010/main" val="3629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0" y="5562600"/>
            <a:ext cx="15240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Bagaimana cara berfikir Anda sehingga tidak lulus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0" y="4532293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Bagaimana lingkungan mempengaruhi kelulusan Anda?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0" y="3276600"/>
            <a:ext cx="1524000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Kecenderungan apa yang menyebabkan Anda tidak lulus?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8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Sebenarnya apa yang terjadi?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0" y="1686580"/>
            <a:ext cx="1524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Saya tidak lulus ujian skripsi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906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Seseorang yang berorientasi pada Kejadian (Event), melihat masalah sebagai sebab-akibat 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52800"/>
            <a:ext cx="152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Seseorang yang Berfikir Sistem memandang masalah secara lebih dalam. Ia menganalisis Pola, Kecenderungan, Struktur, dan Mental Model</a:t>
            </a:r>
            <a:endParaRPr lang="id-ID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1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1" y="4419362"/>
            <a:ext cx="152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Sistem dikendalikan oleh Mental model (asumsi, pendapat umum, dan gambaran-gambaran)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281136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accent1"/>
                </a:solidFill>
              </a:rPr>
              <a:t>Sistem berjalan berdasarkan Mental Model, misal: pola hubungan antar bagian dari sistem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0" y="2398693"/>
            <a:ext cx="15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 smtClean="0">
                <a:solidFill>
                  <a:schemeClr val="accent1"/>
                </a:solidFill>
              </a:rPr>
              <a:t>Mental model mempengaruhi arah dan tujuan sistem saat ini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213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accent1"/>
                </a:solidFill>
              </a:rPr>
              <a:t>Mental model mempengaruhi tindakan dari elemen sistem</a:t>
            </a:r>
            <a:endParaRPr lang="id-ID" sz="14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900" y="912912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400" dirty="0" smtClean="0">
                <a:solidFill>
                  <a:schemeClr val="accent1"/>
                </a:solidFill>
              </a:rPr>
              <a:t>PERAN MENTAL MODEL DALAM SISTEM</a:t>
            </a:r>
            <a:endParaRPr lang="id-ID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7412"/>
          </a:xfrm>
        </p:spPr>
      </p:pic>
      <p:sp>
        <p:nvSpPr>
          <p:cNvPr id="6" name="TextBox 5"/>
          <p:cNvSpPr txBox="1"/>
          <p:nvPr/>
        </p:nvSpPr>
        <p:spPr>
          <a:xfrm>
            <a:off x="0" y="579120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accent1"/>
                </a:solidFill>
              </a:rPr>
              <a:t>Adalah sebuah kebodohan, jika Anda berfikir dapat mengubah dunia (termasuk masalah Anda) tanpa melakukan perubahan terhadap Mental Model.</a:t>
            </a:r>
          </a:p>
          <a:p>
            <a:pPr algn="ctr"/>
            <a:r>
              <a:rPr lang="id-ID" sz="1400" b="1" i="1" dirty="0" smtClean="0">
                <a:solidFill>
                  <a:schemeClr val="accent1"/>
                </a:solidFill>
              </a:rPr>
              <a:t>Joseph Jaworski, pendiri American Leadership Forum</a:t>
            </a:r>
            <a:endParaRPr lang="id-ID" sz="1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-3629"/>
            <a:ext cx="12177486" cy="5730582"/>
          </a:xfrm>
        </p:spPr>
      </p:pic>
      <p:sp>
        <p:nvSpPr>
          <p:cNvPr id="5" name="TextBox 4"/>
          <p:cNvSpPr txBox="1"/>
          <p:nvPr/>
        </p:nvSpPr>
        <p:spPr>
          <a:xfrm>
            <a:off x="609600" y="5874603"/>
            <a:ext cx="1066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Dalam 20 tahun ke depan pekerja yang memiliki keterampilan rendah akan tergantikan oleh teknologi, kecuali mereka yang memilki </a:t>
            </a:r>
            <a:r>
              <a:rPr lang="id-ID" sz="2400" b="1" dirty="0" smtClean="0">
                <a:solidFill>
                  <a:srgbClr val="0070C0"/>
                </a:solidFill>
              </a:rPr>
              <a:t>Mental Model.</a:t>
            </a:r>
            <a:endParaRPr lang="id-ID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TEAM LEARNING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SESI-13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172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595"/>
          </a:xfrm>
        </p:spPr>
      </p:pic>
      <p:sp>
        <p:nvSpPr>
          <p:cNvPr id="5" name="TextBox 4"/>
          <p:cNvSpPr txBox="1"/>
          <p:nvPr/>
        </p:nvSpPr>
        <p:spPr>
          <a:xfrm>
            <a:off x="2895600" y="274638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TEAM LEARNING</a:t>
            </a:r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2778987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"/>
            <a:ext cx="12159796" cy="5722257"/>
          </a:xfrm>
        </p:spPr>
      </p:pic>
      <p:sp>
        <p:nvSpPr>
          <p:cNvPr id="5" name="TextBox 4"/>
          <p:cNvSpPr txBox="1"/>
          <p:nvPr/>
        </p:nvSpPr>
        <p:spPr>
          <a:xfrm>
            <a:off x="0" y="57150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rgbClr val="0070C0"/>
                </a:solidFill>
              </a:rPr>
              <a:t>TEAM LEARNING adalah proses menyelaraskan dan mengembangkan kapasitas/kemampuan tim untuk mencapai hasil diinginkan oleh anggota kelompok.</a:t>
            </a:r>
          </a:p>
          <a:p>
            <a:pPr algn="ctr"/>
            <a:r>
              <a:rPr lang="id-ID" dirty="0" smtClean="0">
                <a:solidFill>
                  <a:srgbClr val="0070C0"/>
                </a:solidFill>
              </a:rPr>
              <a:t>Team Learning berjalan jika shared vision telah dijalankan dan personal mastery telah dikembangkan pada masing-masing anggota kelompok</a:t>
            </a:r>
            <a:endParaRPr lang="id-ID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9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144000" y="1676400"/>
            <a:ext cx="304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</a:rPr>
              <a:t>Dalam sebuah organisasi sebaiknya terdapat DIALOG dan DISKUSI, agar terjadi pembelajaran dari tiap anggota kelompok.</a:t>
            </a:r>
          </a:p>
          <a:p>
            <a:endParaRPr lang="id-ID" sz="2000" dirty="0" smtClean="0">
              <a:solidFill>
                <a:srgbClr val="0070C0"/>
              </a:solidFill>
            </a:endParaRPr>
          </a:p>
          <a:p>
            <a:r>
              <a:rPr lang="id-ID" sz="2000" dirty="0" smtClean="0">
                <a:solidFill>
                  <a:srgbClr val="0070C0"/>
                </a:solidFill>
              </a:rPr>
              <a:t>Team learning berguna untuk mengurangi hambatan dalam kelompok dan meningkatkan kerjasama dalam kelompok </a:t>
            </a:r>
            <a:endParaRPr lang="id-ID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6488"/>
            <a:ext cx="6248400" cy="4479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800600"/>
            <a:ext cx="1082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Bagaimana Team Learning terbentuk?</a:t>
            </a:r>
          </a:p>
          <a:p>
            <a:pPr marL="342900" indent="-342900">
              <a:buAutoNum type="arabicPeriod"/>
            </a:pPr>
            <a:r>
              <a:rPr lang="id-ID" dirty="0" smtClean="0"/>
              <a:t>Personal matery dan Shared Vision akan mendorong orang untuk menyampaikan aspirasi</a:t>
            </a:r>
          </a:p>
          <a:p>
            <a:pPr marL="342900" indent="-342900">
              <a:buAutoNum type="arabicPeriod"/>
            </a:pPr>
            <a:r>
              <a:rPr lang="id-ID" dirty="0" smtClean="0"/>
              <a:t>Berfikir sistem akan membantu orang dalam menyelesaikan kompleksitas masalah</a:t>
            </a:r>
          </a:p>
          <a:p>
            <a:pPr marL="342900" indent="-342900">
              <a:buAutoNum type="arabicPeriod"/>
            </a:pPr>
            <a:r>
              <a:rPr lang="id-ID" dirty="0" smtClean="0"/>
              <a:t>Shared vision, Berfikir sistem, dan Mental model disetujui dengan komunikasi mendalam</a:t>
            </a:r>
          </a:p>
          <a:p>
            <a:pPr marL="342900" indent="-342900">
              <a:buAutoNum type="arabicPeriod"/>
            </a:pPr>
            <a:r>
              <a:rPr lang="id-ID" dirty="0" smtClean="0"/>
              <a:t>Team Learning: 1) dikendalikan oleh aspirasi anggota; 2) ditentukan oleh kompleksitas; 3) dipermudah oleh komunikasi mendalam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68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0" t="27684" r="8129" b="2997"/>
          <a:stretch/>
        </p:blipFill>
        <p:spPr>
          <a:xfrm>
            <a:off x="685800" y="0"/>
            <a:ext cx="10803698" cy="6858000"/>
          </a:xfrm>
        </p:spPr>
      </p:pic>
    </p:spTree>
    <p:extLst>
      <p:ext uri="{BB962C8B-B14F-4D97-AF65-F5344CB8AC3E}">
        <p14:creationId xmlns:p14="http://schemas.microsoft.com/office/powerpoint/2010/main" val="41604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4746625" y="3657600"/>
            <a:ext cx="5638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d-ID" sz="2000" b="1" dirty="0" smtClean="0">
                <a:solidFill>
                  <a:srgbClr val="FFFF00"/>
                </a:solidFill>
              </a:rPr>
              <a:t>MENTAL MODEL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1" hangingPunct="1"/>
            <a:r>
              <a:rPr lang="id-ID" sz="2000" b="1" dirty="0" smtClean="0">
                <a:solidFill>
                  <a:schemeClr val="bg1"/>
                </a:solidFill>
              </a:rPr>
              <a:t>SESI-12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Ade Heryana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d-ID" sz="2000" b="1" dirty="0">
                <a:solidFill>
                  <a:schemeClr val="bg1"/>
                </a:solidFill>
              </a:rPr>
              <a:t>Prodi Kesmas, FIKES Univ. Esa Unggul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029"/>
            <a:ext cx="10972800" cy="1143000"/>
          </a:xfrm>
        </p:spPr>
        <p:txBody>
          <a:bodyPr/>
          <a:lstStyle/>
          <a:p>
            <a:r>
              <a:rPr lang="id-ID" dirty="0" smtClean="0"/>
              <a:t>Model Perilaku “Team Learning”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989504"/>
              </p:ext>
            </p:extLst>
          </p:nvPr>
        </p:nvGraphicFramePr>
        <p:xfrm>
          <a:off x="0" y="1219200"/>
          <a:ext cx="12115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05300" y="1143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/>
              <a:t>(Edmonson, 1996)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606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53" y="0"/>
            <a:ext cx="7330094" cy="6827460"/>
          </a:xfrm>
        </p:spPr>
      </p:pic>
    </p:spTree>
    <p:extLst>
      <p:ext uri="{BB962C8B-B14F-4D97-AF65-F5344CB8AC3E}">
        <p14:creationId xmlns:p14="http://schemas.microsoft.com/office/powerpoint/2010/main" val="2779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2057400" y="3124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 KASIH</a:t>
            </a:r>
            <a:br>
              <a:rPr lang="id-ID" sz="6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Pertanyaan &amp; Konsultasi:</a:t>
            </a:r>
            <a:b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WA: 082227019062</a:t>
            </a:r>
            <a:b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heryana@esaunggul.ac.id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913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"/>
            <a:ext cx="12192000" cy="5737412"/>
          </a:xfrm>
        </p:spPr>
      </p:pic>
      <p:sp>
        <p:nvSpPr>
          <p:cNvPr id="5" name="TextBox 4"/>
          <p:cNvSpPr txBox="1"/>
          <p:nvPr/>
        </p:nvSpPr>
        <p:spPr>
          <a:xfrm>
            <a:off x="0" y="5730155"/>
            <a:ext cx="1219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dirty="0" smtClean="0">
                <a:solidFill>
                  <a:schemeClr val="accent1"/>
                </a:solidFill>
              </a:rPr>
              <a:t>Dalam organisasi pembelajar, pemimpin bertindak sebagai perancang, pelayan, dan pengajar. </a:t>
            </a:r>
          </a:p>
          <a:p>
            <a:pPr algn="ctr"/>
            <a:r>
              <a:rPr lang="id-ID" dirty="0" smtClean="0"/>
              <a:t>Mereka bertanggung jawab untuk membangun organisasi yang orang-orang di dalamnya mau mengembangkan kemampuannya secara rutin untuk menyelesaikan kompleksitas masalah, memiliki visi yang jelas, dan meningkatkan </a:t>
            </a:r>
            <a:r>
              <a:rPr lang="id-ID" b="1" dirty="0" smtClean="0">
                <a:solidFill>
                  <a:srgbClr val="FF0000"/>
                </a:solidFill>
              </a:rPr>
              <a:t>Mental Model </a:t>
            </a:r>
            <a:r>
              <a:rPr lang="id-ID" dirty="0" smtClean="0"/>
              <a:t>secara bersama-sama</a:t>
            </a:r>
            <a:r>
              <a:rPr lang="id-ID" dirty="0" smtClean="0">
                <a:solidFill>
                  <a:schemeClr val="accent1"/>
                </a:solidFill>
              </a:rPr>
              <a:t>.</a:t>
            </a:r>
            <a:endParaRPr lang="id-ID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667000" y="304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/>
              <a:t>MENTAL MODEL menjelaskan cara berfikir seseorang tentang proses kerja berbagai obyek yang ada dalam dunia nyata.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4240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57" y="0"/>
            <a:ext cx="3733800" cy="6858000"/>
          </a:xfrm>
        </p:spPr>
        <p:txBody>
          <a:bodyPr/>
          <a:lstStyle/>
          <a:p>
            <a:r>
              <a:rPr lang="id-ID" b="1" dirty="0" smtClean="0">
                <a:solidFill>
                  <a:srgbClr val="0070C0"/>
                </a:solidFill>
              </a:rPr>
              <a:t>Mental model </a:t>
            </a:r>
            <a:r>
              <a:rPr lang="id-ID" dirty="0" smtClean="0">
                <a:solidFill>
                  <a:srgbClr val="0070C0"/>
                </a:solidFill>
              </a:rPr>
              <a:t>= cara memandang seseorang terhadap dunia nyata, secara normatif atau obyektif</a:t>
            </a:r>
            <a:endParaRPr lang="id-ID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6883"/>
          <a:stretch/>
        </p:blipFill>
        <p:spPr>
          <a:xfrm>
            <a:off x="3708819" y="457200"/>
            <a:ext cx="8483181" cy="2362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229429"/>
            <a:ext cx="6096000" cy="3430953"/>
          </a:xfrm>
          <a:prstGeom prst="rect">
            <a:avLst/>
          </a:prstGeom>
        </p:spPr>
      </p:pic>
      <p:cxnSp>
        <p:nvCxnSpPr>
          <p:cNvPr id="11" name="Elbow Connector 10"/>
          <p:cNvCxnSpPr/>
          <p:nvPr/>
        </p:nvCxnSpPr>
        <p:spPr>
          <a:xfrm flipV="1">
            <a:off x="2057400" y="3048000"/>
            <a:ext cx="2743200" cy="1715476"/>
          </a:xfrm>
          <a:prstGeom prst="bentConnector3">
            <a:avLst>
              <a:gd name="adj1" fmla="val 10026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95600" y="5715000"/>
            <a:ext cx="2362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34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6" y="0"/>
            <a:ext cx="12200236" cy="5741288"/>
          </a:xfrm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accent1"/>
                </a:solidFill>
              </a:rPr>
              <a:t>MENTAL MODEL adalah </a:t>
            </a:r>
            <a:r>
              <a:rPr lang="id-ID" sz="2000" b="1" dirty="0" smtClean="0"/>
              <a:t>asumsi-asumsi, generalisasi, atau gambaran-gambaran </a:t>
            </a:r>
            <a:r>
              <a:rPr lang="id-ID" sz="2000" dirty="0" smtClean="0">
                <a:solidFill>
                  <a:schemeClr val="accent1"/>
                </a:solidFill>
              </a:rPr>
              <a:t>yang tertanam secara mendalam pada pemikiran seseorang, sehingga </a:t>
            </a:r>
            <a:r>
              <a:rPr lang="id-ID" sz="2000" dirty="0" smtClean="0"/>
              <a:t>mempengaruhi pemahamannya tentang dunia </a:t>
            </a:r>
            <a:r>
              <a:rPr lang="id-ID" sz="2000" dirty="0" smtClean="0">
                <a:solidFill>
                  <a:schemeClr val="accent1"/>
                </a:solidFill>
              </a:rPr>
              <a:t>dan </a:t>
            </a:r>
            <a:r>
              <a:rPr lang="id-ID" sz="2000" dirty="0" smtClean="0"/>
              <a:t>mempengaruhi tindakan yang dilakukannya</a:t>
            </a:r>
            <a:r>
              <a:rPr lang="id-ID" sz="2000" dirty="0" smtClean="0">
                <a:solidFill>
                  <a:schemeClr val="accent1"/>
                </a:solidFill>
              </a:rPr>
              <a:t>.</a:t>
            </a:r>
            <a:endParaRPr lang="id-ID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34" t="20833" r="34772" b="7292"/>
          <a:stretch/>
        </p:blipFill>
        <p:spPr>
          <a:xfrm>
            <a:off x="76200" y="21771"/>
            <a:ext cx="8962571" cy="6795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7800" y="2133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>
                <a:solidFill>
                  <a:srgbClr val="0070C0"/>
                </a:solidFill>
              </a:rPr>
              <a:t>Dari artikel berita ini, mental model apa yang timbul, sehingga Difteri muncul lagi?</a:t>
            </a:r>
            <a:endParaRPr lang="id-ID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54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1143000" y="0"/>
            <a:ext cx="99060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3767078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Merubah mental model, </a:t>
            </a:r>
          </a:p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lebih sulit dibanding </a:t>
            </a:r>
          </a:p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memecah sebuah atom,</a:t>
            </a:r>
          </a:p>
          <a:p>
            <a:pPr algn="ctr"/>
            <a:endParaRPr lang="id-ID" sz="3600" dirty="0" smtClean="0">
              <a:solidFill>
                <a:schemeClr val="accent1"/>
              </a:solidFill>
            </a:endParaRPr>
          </a:p>
          <a:p>
            <a:pPr algn="ctr"/>
            <a:r>
              <a:rPr lang="id-ID" sz="3600" dirty="0" smtClean="0">
                <a:solidFill>
                  <a:schemeClr val="accent1"/>
                </a:solidFill>
              </a:rPr>
              <a:t>KENAPA sulit?</a:t>
            </a:r>
            <a:endParaRPr lang="id-ID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b="1059"/>
          <a:stretch/>
        </p:blipFill>
        <p:spPr>
          <a:xfrm>
            <a:off x="3155387" y="58057"/>
            <a:ext cx="9036613" cy="6723744"/>
          </a:xfrm>
        </p:spPr>
      </p:pic>
      <p:sp>
        <p:nvSpPr>
          <p:cNvPr id="7" name="TextBox 6"/>
          <p:cNvSpPr txBox="1"/>
          <p:nvPr/>
        </p:nvSpPr>
        <p:spPr>
          <a:xfrm>
            <a:off x="29028" y="1573269"/>
            <a:ext cx="32475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rgbClr val="0070C0"/>
                </a:solidFill>
              </a:rPr>
              <a:t>Mental Model seseorang dipengaruhi oleh:</a:t>
            </a:r>
          </a:p>
          <a:p>
            <a:endParaRPr lang="id-ID" sz="2000" dirty="0" smtClean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Kultur/budaya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Asumsi-asumsi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Keyakinan/kepercayaan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Agama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Lingkungan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Pengalaman pribadi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Kebangsaan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Kejadian masa lalu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Teman</a:t>
            </a:r>
          </a:p>
          <a:p>
            <a:pPr marL="342900" indent="-342900">
              <a:buAutoNum type="arabicPeriod"/>
            </a:pPr>
            <a:r>
              <a:rPr lang="id-ID" sz="2000" dirty="0" smtClean="0">
                <a:solidFill>
                  <a:srgbClr val="0070C0"/>
                </a:solidFill>
              </a:rPr>
              <a:t>Keluarga</a:t>
            </a:r>
            <a:endParaRPr lang="id-ID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</TotalTime>
  <Words>533</Words>
  <Application>Microsoft Office PowerPoint</Application>
  <PresentationFormat>Widescreen</PresentationFormat>
  <Paragraphs>72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Mental model = cara memandang seseorang terhadap dunia nyata, secara normatif atau obyektif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Perilaku “Team Learning”</vt:lpstr>
      <vt:lpstr>PowerPoint Presentation</vt:lpstr>
      <vt:lpstr>TERIMA KASIH Pertanyaan &amp; Konsultasi: WA: 082227019062 email: heryana@esaunggul.ac.id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ASUS</cp:lastModifiedBy>
  <cp:revision>329</cp:revision>
  <dcterms:created xsi:type="dcterms:W3CDTF">2010-08-24T06:47:44Z</dcterms:created>
  <dcterms:modified xsi:type="dcterms:W3CDTF">2017-12-17T06:40:33Z</dcterms:modified>
</cp:coreProperties>
</file>