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6" r:id="rId2"/>
    <p:sldId id="414" r:id="rId3"/>
    <p:sldId id="378" r:id="rId4"/>
    <p:sldId id="413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43B656-D412-4DFB-9FD6-2E278C0FF5BC}" type="datetimeFigureOut">
              <a:rPr lang="id-ID"/>
              <a:pPr>
                <a:defRPr/>
              </a:pPr>
              <a:t>04/01/2018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38A31C9-4BE0-4E38-A6DE-B07EB3C7D8DF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7419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3FABC4-BC4F-4ACC-99CB-6C738C0BC9BD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9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527D0-F08A-4D9D-99CD-3629C30D7A8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427D8-B701-4C28-96DD-F5F89E69A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1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28233-F6AD-4EED-8CB7-297AAB7D4317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1497D-F402-4761-BC5B-101D718EA3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F4196-A3DA-413B-842D-57E56044DDEB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EB658-3CF1-4167-8F14-6A24290711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5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E15C-DF92-4951-B342-FD5A1B6B9261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07446-8BEF-43D0-AA73-6542A2B25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2E98-FD6D-46FD-BD53-8EA1D0240ED6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A4339-90CC-4D9E-B850-4B7BA87A6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8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33DD-4586-44EB-98E2-ED84BCC6EEBD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099B9-0A81-455A-AE4B-163A281AF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3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37649-967C-43BA-BE80-21AF693D2EFB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A572F-9892-4BE5-AA2D-C1323E83D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9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28B4-B29A-4AAF-91C4-1B5E912CEF06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9826E-507D-481F-AB2D-723B3522B2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7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76229-8738-46CC-A655-BA66485333C5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52918-4E12-4F3E-8F9C-690ECEDAB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1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66B4-A3E4-41BD-ABB3-50F4BDDCF966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99505-0D9C-4B3B-BD3A-FE043FDBB4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9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2979-B716-4151-8491-A4160DA28CD8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562FD-D5A3-4536-930D-568CFE75E3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2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D6F3DE-15B7-496C-AF80-C3F6DBE3C188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484B007-826B-4F5D-9C0F-48F64785F6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46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rgbClr val="FFFF00"/>
                </a:solidFill>
              </a:rPr>
              <a:t>PRESENTASI TUGAS KELOMPOK</a:t>
            </a:r>
            <a:endParaRPr lang="en-US" sz="2000" b="1" dirty="0">
              <a:solidFill>
                <a:srgbClr val="FFFF00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SESI-14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Ade Heryana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Kesmas, FIKES Univ. Esa Unggul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Ketentuan 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SESI 1 : PRESENTASI (50 menit)</a:t>
            </a:r>
          </a:p>
          <a:p>
            <a:pPr lvl="1"/>
            <a:r>
              <a:rPr lang="id-ID" dirty="0" smtClean="0"/>
              <a:t>Setiap kelompok maximal 10 menit presentasi, diwakili oleh satu mahasiswa</a:t>
            </a:r>
          </a:p>
          <a:p>
            <a:pPr lvl="1"/>
            <a:r>
              <a:rPr lang="id-ID" dirty="0" smtClean="0"/>
              <a:t>Kelompok lain memperhatikan</a:t>
            </a:r>
          </a:p>
          <a:p>
            <a:r>
              <a:rPr lang="id-ID" dirty="0" smtClean="0"/>
              <a:t>SESI 2: TANYA JAWAB (50 menit)</a:t>
            </a:r>
          </a:p>
          <a:p>
            <a:pPr lvl="1"/>
            <a:r>
              <a:rPr lang="id-ID" dirty="0" smtClean="0"/>
              <a:t>Setiap kelompok wajib memberikan pertanyaan, tanggapan, atau komentar terhadap kelompok yang melakukan presentasi</a:t>
            </a:r>
          </a:p>
          <a:p>
            <a:pPr lvl="1"/>
            <a:r>
              <a:rPr lang="id-ID" dirty="0" smtClean="0"/>
              <a:t>Kelompok wajib menjawab atau menanggapi</a:t>
            </a:r>
          </a:p>
        </p:txBody>
      </p:sp>
    </p:spTree>
    <p:extLst>
      <p:ext uri="{BB962C8B-B14F-4D97-AF65-F5344CB8AC3E}">
        <p14:creationId xmlns:p14="http://schemas.microsoft.com/office/powerpoint/2010/main" val="309181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2057400" y="3124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6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br>
              <a:rPr lang="id-ID" sz="6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Pertanyaan &amp; Konsultasi:</a:t>
            </a:r>
            <a:b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WA: 082227019062</a:t>
            </a:r>
            <a:b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heryana@esaunggul.ac.id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9137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70</Words>
  <Application>Microsoft Office PowerPoint</Application>
  <PresentationFormat>Widescreen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Ketentuan Presentasi</vt:lpstr>
      <vt:lpstr>TERIMA KASIH Pertanyaan &amp; Konsultasi: WA: 082227019062 email: heryana@esaunggul.ac.id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330</cp:revision>
  <dcterms:created xsi:type="dcterms:W3CDTF">2010-08-24T06:47:44Z</dcterms:created>
  <dcterms:modified xsi:type="dcterms:W3CDTF">2018-01-04T11:20:08Z</dcterms:modified>
</cp:coreProperties>
</file>