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79" r:id="rId3"/>
    <p:sldId id="335" r:id="rId4"/>
    <p:sldId id="386" r:id="rId5"/>
    <p:sldId id="381" r:id="rId6"/>
    <p:sldId id="367" r:id="rId7"/>
    <p:sldId id="368" r:id="rId8"/>
    <p:sldId id="383" r:id="rId9"/>
    <p:sldId id="369" r:id="rId10"/>
    <p:sldId id="370" r:id="rId11"/>
    <p:sldId id="384" r:id="rId12"/>
    <p:sldId id="385" r:id="rId13"/>
    <p:sldId id="371" r:id="rId14"/>
    <p:sldId id="380" r:id="rId15"/>
    <p:sldId id="37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13170-B361-482C-81A3-05DEC7E16BC4}" type="doc">
      <dgm:prSet loTypeId="urn:microsoft.com/office/officeart/2005/8/layout/matrix1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CC7045FB-6B04-4693-8866-2FA341D53924}">
      <dgm:prSet phldrT="[Text]"/>
      <dgm:spPr/>
      <dgm:t>
        <a:bodyPr/>
        <a:lstStyle/>
        <a:p>
          <a:r>
            <a:rPr lang="id-ID" dirty="0" smtClean="0"/>
            <a:t>Pragmatis</a:t>
          </a:r>
          <a:endParaRPr lang="id-ID" dirty="0"/>
        </a:p>
      </dgm:t>
    </dgm:pt>
    <dgm:pt modelId="{DA3CF803-3ABF-478C-B3CD-65C35035AD6F}" type="parTrans" cxnId="{08A2876A-7CD8-4869-9785-8E5AA206998C}">
      <dgm:prSet/>
      <dgm:spPr/>
      <dgm:t>
        <a:bodyPr/>
        <a:lstStyle/>
        <a:p>
          <a:endParaRPr lang="id-ID"/>
        </a:p>
      </dgm:t>
    </dgm:pt>
    <dgm:pt modelId="{122C8482-B2BA-477A-96EB-C97894F3ABFD}" type="sibTrans" cxnId="{08A2876A-7CD8-4869-9785-8E5AA206998C}">
      <dgm:prSet/>
      <dgm:spPr/>
      <dgm:t>
        <a:bodyPr/>
        <a:lstStyle/>
        <a:p>
          <a:endParaRPr lang="id-ID"/>
        </a:p>
      </dgm:t>
    </dgm:pt>
    <dgm:pt modelId="{4A2EB4CC-C0B2-47B0-B2C9-37A93EC661B4}">
      <dgm:prSet phldrT="[Text]"/>
      <dgm:spPr/>
      <dgm:t>
        <a:bodyPr/>
        <a:lstStyle/>
        <a:p>
          <a:r>
            <a:rPr lang="id-ID" dirty="0" smtClean="0"/>
            <a:t>Tersisihkan</a:t>
          </a:r>
          <a:endParaRPr lang="id-ID" dirty="0"/>
        </a:p>
      </dgm:t>
    </dgm:pt>
    <dgm:pt modelId="{E29DEA95-9118-4D51-91AA-2AA18643E087}" type="parTrans" cxnId="{A59E8552-C2AE-4092-852B-C716D302192C}">
      <dgm:prSet/>
      <dgm:spPr/>
      <dgm:t>
        <a:bodyPr/>
        <a:lstStyle/>
        <a:p>
          <a:endParaRPr lang="id-ID"/>
        </a:p>
      </dgm:t>
    </dgm:pt>
    <dgm:pt modelId="{4E83611D-22CC-4C75-8BED-7FE4DE228988}" type="sibTrans" cxnId="{A59E8552-C2AE-4092-852B-C716D302192C}">
      <dgm:prSet/>
      <dgm:spPr/>
      <dgm:t>
        <a:bodyPr/>
        <a:lstStyle/>
        <a:p>
          <a:endParaRPr lang="id-ID"/>
        </a:p>
      </dgm:t>
    </dgm:pt>
    <dgm:pt modelId="{328B16B9-363F-4FFE-A121-8577ABEE17E4}">
      <dgm:prSet phldrT="[Text]"/>
      <dgm:spPr/>
      <dgm:t>
        <a:bodyPr/>
        <a:lstStyle/>
        <a:p>
          <a:r>
            <a:rPr lang="id-ID" dirty="0" smtClean="0"/>
            <a:t>Teladan</a:t>
          </a:r>
          <a:endParaRPr lang="id-ID" dirty="0"/>
        </a:p>
      </dgm:t>
    </dgm:pt>
    <dgm:pt modelId="{7F389807-B115-4514-9659-98EEA27FF8C8}" type="parTrans" cxnId="{1173539A-7104-4A6A-A652-E7B017961077}">
      <dgm:prSet/>
      <dgm:spPr/>
      <dgm:t>
        <a:bodyPr/>
        <a:lstStyle/>
        <a:p>
          <a:endParaRPr lang="id-ID"/>
        </a:p>
      </dgm:t>
    </dgm:pt>
    <dgm:pt modelId="{EA1042DD-1391-40D4-A8DE-C0A67C8463E1}" type="sibTrans" cxnId="{1173539A-7104-4A6A-A652-E7B017961077}">
      <dgm:prSet/>
      <dgm:spPr/>
      <dgm:t>
        <a:bodyPr/>
        <a:lstStyle/>
        <a:p>
          <a:endParaRPr lang="id-ID"/>
        </a:p>
      </dgm:t>
    </dgm:pt>
    <dgm:pt modelId="{B1604797-754B-4E3B-868B-82266A088EBE}">
      <dgm:prSet phldrT="[Text]"/>
      <dgm:spPr/>
      <dgm:t>
        <a:bodyPr/>
        <a:lstStyle/>
        <a:p>
          <a:r>
            <a:rPr lang="id-ID" dirty="0" smtClean="0"/>
            <a:t>Pasif</a:t>
          </a:r>
          <a:endParaRPr lang="id-ID" dirty="0"/>
        </a:p>
      </dgm:t>
    </dgm:pt>
    <dgm:pt modelId="{97366CD1-4256-4A9D-83A7-EADDD7CF5050}" type="parTrans" cxnId="{E2C655C4-9CD7-4BF3-ACB9-65FC682E174E}">
      <dgm:prSet/>
      <dgm:spPr/>
      <dgm:t>
        <a:bodyPr/>
        <a:lstStyle/>
        <a:p>
          <a:endParaRPr lang="id-ID"/>
        </a:p>
      </dgm:t>
    </dgm:pt>
    <dgm:pt modelId="{121E4011-4F91-4BBC-9214-6FEC4675C499}" type="sibTrans" cxnId="{E2C655C4-9CD7-4BF3-ACB9-65FC682E174E}">
      <dgm:prSet/>
      <dgm:spPr/>
      <dgm:t>
        <a:bodyPr/>
        <a:lstStyle/>
        <a:p>
          <a:endParaRPr lang="id-ID"/>
        </a:p>
      </dgm:t>
    </dgm:pt>
    <dgm:pt modelId="{F1311D31-4A5F-498F-9D67-DCC17FDDAD34}">
      <dgm:prSet phldrT="[Text]"/>
      <dgm:spPr/>
      <dgm:t>
        <a:bodyPr/>
        <a:lstStyle/>
        <a:p>
          <a:r>
            <a:rPr lang="id-ID" dirty="0" smtClean="0"/>
            <a:t>Kompromis</a:t>
          </a:r>
          <a:endParaRPr lang="id-ID" dirty="0"/>
        </a:p>
      </dgm:t>
    </dgm:pt>
    <dgm:pt modelId="{E9A78368-CCC2-4447-9464-6E7A7CC65A42}" type="parTrans" cxnId="{0F22B7FE-F06C-4AE3-BB85-2DCD1CBA96F2}">
      <dgm:prSet/>
      <dgm:spPr/>
      <dgm:t>
        <a:bodyPr/>
        <a:lstStyle/>
        <a:p>
          <a:endParaRPr lang="id-ID"/>
        </a:p>
      </dgm:t>
    </dgm:pt>
    <dgm:pt modelId="{F68F3FEF-2F10-46A0-92E2-7D838A64D0E6}" type="sibTrans" cxnId="{0F22B7FE-F06C-4AE3-BB85-2DCD1CBA96F2}">
      <dgm:prSet/>
      <dgm:spPr/>
      <dgm:t>
        <a:bodyPr/>
        <a:lstStyle/>
        <a:p>
          <a:endParaRPr lang="id-ID"/>
        </a:p>
      </dgm:t>
    </dgm:pt>
    <dgm:pt modelId="{A3BA918B-888F-4B23-A7F2-A3FAACABAD00}" type="pres">
      <dgm:prSet presAssocID="{17713170-B361-482C-81A3-05DEC7E16B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492712B-BAC5-4D26-B650-53DF886F2C7F}" type="pres">
      <dgm:prSet presAssocID="{17713170-B361-482C-81A3-05DEC7E16BC4}" presName="matrix" presStyleCnt="0"/>
      <dgm:spPr/>
    </dgm:pt>
    <dgm:pt modelId="{A0F22975-560D-4709-BA88-C0A10EBC9C1D}" type="pres">
      <dgm:prSet presAssocID="{17713170-B361-482C-81A3-05DEC7E16BC4}" presName="tile1" presStyleLbl="node1" presStyleIdx="0" presStyleCnt="4"/>
      <dgm:spPr/>
      <dgm:t>
        <a:bodyPr/>
        <a:lstStyle/>
        <a:p>
          <a:endParaRPr lang="id-ID"/>
        </a:p>
      </dgm:t>
    </dgm:pt>
    <dgm:pt modelId="{2E382330-AA1A-4055-A739-A5E72D9D7A76}" type="pres">
      <dgm:prSet presAssocID="{17713170-B361-482C-81A3-05DEC7E16B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2697FF-3F00-4002-87E5-6561E96C55EE}" type="pres">
      <dgm:prSet presAssocID="{17713170-B361-482C-81A3-05DEC7E16BC4}" presName="tile2" presStyleLbl="node1" presStyleIdx="1" presStyleCnt="4" custLinFactNeighborX="9459" custLinFactNeighborY="-1151"/>
      <dgm:spPr/>
      <dgm:t>
        <a:bodyPr/>
        <a:lstStyle/>
        <a:p>
          <a:endParaRPr lang="id-ID"/>
        </a:p>
      </dgm:t>
    </dgm:pt>
    <dgm:pt modelId="{497258BD-1C1E-4335-ADFB-B489D135D210}" type="pres">
      <dgm:prSet presAssocID="{17713170-B361-482C-81A3-05DEC7E16B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C9D1ED-259D-4642-9AE7-716F36E7F98A}" type="pres">
      <dgm:prSet presAssocID="{17713170-B361-482C-81A3-05DEC7E16BC4}" presName="tile3" presStyleLbl="node1" presStyleIdx="2" presStyleCnt="4"/>
      <dgm:spPr/>
      <dgm:t>
        <a:bodyPr/>
        <a:lstStyle/>
        <a:p>
          <a:endParaRPr lang="id-ID"/>
        </a:p>
      </dgm:t>
    </dgm:pt>
    <dgm:pt modelId="{08B2C9EC-2314-4B49-BAAE-6E76D4F25C6A}" type="pres">
      <dgm:prSet presAssocID="{17713170-B361-482C-81A3-05DEC7E16B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4F9BD2-72FA-4263-B808-DE112F05F800}" type="pres">
      <dgm:prSet presAssocID="{17713170-B361-482C-81A3-05DEC7E16BC4}" presName="tile4" presStyleLbl="node1" presStyleIdx="3" presStyleCnt="4"/>
      <dgm:spPr/>
      <dgm:t>
        <a:bodyPr/>
        <a:lstStyle/>
        <a:p>
          <a:endParaRPr lang="id-ID"/>
        </a:p>
      </dgm:t>
    </dgm:pt>
    <dgm:pt modelId="{5AA5E2A7-BA62-4B6B-AA77-68233BB1B95C}" type="pres">
      <dgm:prSet presAssocID="{17713170-B361-482C-81A3-05DEC7E16B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C677E0-3DEF-4DEF-AF04-884A3EF8BD43}" type="pres">
      <dgm:prSet presAssocID="{17713170-B361-482C-81A3-05DEC7E16BC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429E3FD6-C103-460C-A37D-EE4CCD85062B}" type="presOf" srcId="{328B16B9-363F-4FFE-A121-8577ABEE17E4}" destId="{B62697FF-3F00-4002-87E5-6561E96C55EE}" srcOrd="0" destOrd="0" presId="urn:microsoft.com/office/officeart/2005/8/layout/matrix1"/>
    <dgm:cxn modelId="{2A11E484-E453-41B0-8477-04A8451D7107}" type="presOf" srcId="{B1604797-754B-4E3B-868B-82266A088EBE}" destId="{08B2C9EC-2314-4B49-BAAE-6E76D4F25C6A}" srcOrd="1" destOrd="0" presId="urn:microsoft.com/office/officeart/2005/8/layout/matrix1"/>
    <dgm:cxn modelId="{50543430-CEA0-4D43-8A4A-D0F3415406C8}" type="presOf" srcId="{4A2EB4CC-C0B2-47B0-B2C9-37A93EC661B4}" destId="{2E382330-AA1A-4055-A739-A5E72D9D7A76}" srcOrd="1" destOrd="0" presId="urn:microsoft.com/office/officeart/2005/8/layout/matrix1"/>
    <dgm:cxn modelId="{77B4F628-5E87-4193-BEB8-B6365D6BA026}" type="presOf" srcId="{CC7045FB-6B04-4693-8866-2FA341D53924}" destId="{18C677E0-3DEF-4DEF-AF04-884A3EF8BD43}" srcOrd="0" destOrd="0" presId="urn:microsoft.com/office/officeart/2005/8/layout/matrix1"/>
    <dgm:cxn modelId="{E2C655C4-9CD7-4BF3-ACB9-65FC682E174E}" srcId="{CC7045FB-6B04-4693-8866-2FA341D53924}" destId="{B1604797-754B-4E3B-868B-82266A088EBE}" srcOrd="2" destOrd="0" parTransId="{97366CD1-4256-4A9D-83A7-EADDD7CF5050}" sibTransId="{121E4011-4F91-4BBC-9214-6FEC4675C499}"/>
    <dgm:cxn modelId="{ADB4B33F-2909-4F41-8472-0371BFDEEC94}" type="presOf" srcId="{4A2EB4CC-C0B2-47B0-B2C9-37A93EC661B4}" destId="{A0F22975-560D-4709-BA88-C0A10EBC9C1D}" srcOrd="0" destOrd="0" presId="urn:microsoft.com/office/officeart/2005/8/layout/matrix1"/>
    <dgm:cxn modelId="{0F22B7FE-F06C-4AE3-BB85-2DCD1CBA96F2}" srcId="{CC7045FB-6B04-4693-8866-2FA341D53924}" destId="{F1311D31-4A5F-498F-9D67-DCC17FDDAD34}" srcOrd="3" destOrd="0" parTransId="{E9A78368-CCC2-4447-9464-6E7A7CC65A42}" sibTransId="{F68F3FEF-2F10-46A0-92E2-7D838A64D0E6}"/>
    <dgm:cxn modelId="{074817F1-9739-4277-AD04-B94192910826}" type="presOf" srcId="{B1604797-754B-4E3B-868B-82266A088EBE}" destId="{71C9D1ED-259D-4642-9AE7-716F36E7F98A}" srcOrd="0" destOrd="0" presId="urn:microsoft.com/office/officeart/2005/8/layout/matrix1"/>
    <dgm:cxn modelId="{08A2876A-7CD8-4869-9785-8E5AA206998C}" srcId="{17713170-B361-482C-81A3-05DEC7E16BC4}" destId="{CC7045FB-6B04-4693-8866-2FA341D53924}" srcOrd="0" destOrd="0" parTransId="{DA3CF803-3ABF-478C-B3CD-65C35035AD6F}" sibTransId="{122C8482-B2BA-477A-96EB-C97894F3ABFD}"/>
    <dgm:cxn modelId="{E544CC0C-220C-4941-B5FE-91F21EB96B24}" type="presOf" srcId="{F1311D31-4A5F-498F-9D67-DCC17FDDAD34}" destId="{694F9BD2-72FA-4263-B808-DE112F05F800}" srcOrd="0" destOrd="0" presId="urn:microsoft.com/office/officeart/2005/8/layout/matrix1"/>
    <dgm:cxn modelId="{1173539A-7104-4A6A-A652-E7B017961077}" srcId="{CC7045FB-6B04-4693-8866-2FA341D53924}" destId="{328B16B9-363F-4FFE-A121-8577ABEE17E4}" srcOrd="1" destOrd="0" parTransId="{7F389807-B115-4514-9659-98EEA27FF8C8}" sibTransId="{EA1042DD-1391-40D4-A8DE-C0A67C8463E1}"/>
    <dgm:cxn modelId="{42CC5930-5008-47E7-9C69-02EAEB2E51F7}" type="presOf" srcId="{328B16B9-363F-4FFE-A121-8577ABEE17E4}" destId="{497258BD-1C1E-4335-ADFB-B489D135D210}" srcOrd="1" destOrd="0" presId="urn:microsoft.com/office/officeart/2005/8/layout/matrix1"/>
    <dgm:cxn modelId="{1076B5B3-7436-42BB-AE3C-019D53DBE821}" type="presOf" srcId="{F1311D31-4A5F-498F-9D67-DCC17FDDAD34}" destId="{5AA5E2A7-BA62-4B6B-AA77-68233BB1B95C}" srcOrd="1" destOrd="0" presId="urn:microsoft.com/office/officeart/2005/8/layout/matrix1"/>
    <dgm:cxn modelId="{A59E8552-C2AE-4092-852B-C716D302192C}" srcId="{CC7045FB-6B04-4693-8866-2FA341D53924}" destId="{4A2EB4CC-C0B2-47B0-B2C9-37A93EC661B4}" srcOrd="0" destOrd="0" parTransId="{E29DEA95-9118-4D51-91AA-2AA18643E087}" sibTransId="{4E83611D-22CC-4C75-8BED-7FE4DE228988}"/>
    <dgm:cxn modelId="{E92B88DB-652D-4E49-B61C-26E1A0861A30}" type="presOf" srcId="{17713170-B361-482C-81A3-05DEC7E16BC4}" destId="{A3BA918B-888F-4B23-A7F2-A3FAACABAD00}" srcOrd="0" destOrd="0" presId="urn:microsoft.com/office/officeart/2005/8/layout/matrix1"/>
    <dgm:cxn modelId="{B8B2ED08-A5E4-43B7-BB90-D9CF2D45441B}" type="presParOf" srcId="{A3BA918B-888F-4B23-A7F2-A3FAACABAD00}" destId="{A492712B-BAC5-4D26-B650-53DF886F2C7F}" srcOrd="0" destOrd="0" presId="urn:microsoft.com/office/officeart/2005/8/layout/matrix1"/>
    <dgm:cxn modelId="{8A85E362-C7F0-4F5C-8502-5A624FAE56C8}" type="presParOf" srcId="{A492712B-BAC5-4D26-B650-53DF886F2C7F}" destId="{A0F22975-560D-4709-BA88-C0A10EBC9C1D}" srcOrd="0" destOrd="0" presId="urn:microsoft.com/office/officeart/2005/8/layout/matrix1"/>
    <dgm:cxn modelId="{BAC9FD43-30F3-4859-BC2E-F475B7DD1F99}" type="presParOf" srcId="{A492712B-BAC5-4D26-B650-53DF886F2C7F}" destId="{2E382330-AA1A-4055-A739-A5E72D9D7A76}" srcOrd="1" destOrd="0" presId="urn:microsoft.com/office/officeart/2005/8/layout/matrix1"/>
    <dgm:cxn modelId="{E9832D06-ECA0-4837-85E6-AD12BC172D7E}" type="presParOf" srcId="{A492712B-BAC5-4D26-B650-53DF886F2C7F}" destId="{B62697FF-3F00-4002-87E5-6561E96C55EE}" srcOrd="2" destOrd="0" presId="urn:microsoft.com/office/officeart/2005/8/layout/matrix1"/>
    <dgm:cxn modelId="{9C4DB67E-CF03-42AD-AF18-030ABC7B1BB3}" type="presParOf" srcId="{A492712B-BAC5-4D26-B650-53DF886F2C7F}" destId="{497258BD-1C1E-4335-ADFB-B489D135D210}" srcOrd="3" destOrd="0" presId="urn:microsoft.com/office/officeart/2005/8/layout/matrix1"/>
    <dgm:cxn modelId="{AFC6EDC7-BE1B-4AD7-B71D-280D7D074F99}" type="presParOf" srcId="{A492712B-BAC5-4D26-B650-53DF886F2C7F}" destId="{71C9D1ED-259D-4642-9AE7-716F36E7F98A}" srcOrd="4" destOrd="0" presId="urn:microsoft.com/office/officeart/2005/8/layout/matrix1"/>
    <dgm:cxn modelId="{1486AD29-5C53-48E6-AE4F-3B5156A95763}" type="presParOf" srcId="{A492712B-BAC5-4D26-B650-53DF886F2C7F}" destId="{08B2C9EC-2314-4B49-BAAE-6E76D4F25C6A}" srcOrd="5" destOrd="0" presId="urn:microsoft.com/office/officeart/2005/8/layout/matrix1"/>
    <dgm:cxn modelId="{A23E9C28-701D-4D9A-A074-55321AFA1FC9}" type="presParOf" srcId="{A492712B-BAC5-4D26-B650-53DF886F2C7F}" destId="{694F9BD2-72FA-4263-B808-DE112F05F800}" srcOrd="6" destOrd="0" presId="urn:microsoft.com/office/officeart/2005/8/layout/matrix1"/>
    <dgm:cxn modelId="{2D5053C3-3D71-496B-922A-999D21BFA025}" type="presParOf" srcId="{A492712B-BAC5-4D26-B650-53DF886F2C7F}" destId="{5AA5E2A7-BA62-4B6B-AA77-68233BB1B95C}" srcOrd="7" destOrd="0" presId="urn:microsoft.com/office/officeart/2005/8/layout/matrix1"/>
    <dgm:cxn modelId="{4AE01EC5-8EA5-484A-9BD2-BB6FECD14FA2}" type="presParOf" srcId="{A3BA918B-888F-4B23-A7F2-A3FAACABAD00}" destId="{18C677E0-3DEF-4DEF-AF04-884A3EF8BD4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22975-560D-4709-BA88-C0A10EBC9C1D}">
      <dsp:nvSpPr>
        <dsp:cNvPr id="0" name=""/>
        <dsp:cNvSpPr/>
      </dsp:nvSpPr>
      <dsp:spPr>
        <a:xfrm rot="16200000">
          <a:off x="361950" y="-361950"/>
          <a:ext cx="1371600" cy="2095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Tersisihkan</a:t>
          </a:r>
          <a:endParaRPr lang="id-ID" sz="2000" kern="1200" dirty="0"/>
        </a:p>
      </dsp:txBody>
      <dsp:txXfrm rot="5400000">
        <a:off x="-1" y="1"/>
        <a:ext cx="2095500" cy="1028700"/>
      </dsp:txXfrm>
    </dsp:sp>
    <dsp:sp modelId="{B62697FF-3F00-4002-87E5-6561E96C55EE}">
      <dsp:nvSpPr>
        <dsp:cNvPr id="0" name=""/>
        <dsp:cNvSpPr/>
      </dsp:nvSpPr>
      <dsp:spPr>
        <a:xfrm>
          <a:off x="2095500" y="0"/>
          <a:ext cx="2095500" cy="1371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Teladan</a:t>
          </a:r>
          <a:endParaRPr lang="id-ID" sz="2000" kern="1200" dirty="0"/>
        </a:p>
      </dsp:txBody>
      <dsp:txXfrm>
        <a:off x="2095500" y="0"/>
        <a:ext cx="2095500" cy="1028700"/>
      </dsp:txXfrm>
    </dsp:sp>
    <dsp:sp modelId="{71C9D1ED-259D-4642-9AE7-716F36E7F98A}">
      <dsp:nvSpPr>
        <dsp:cNvPr id="0" name=""/>
        <dsp:cNvSpPr/>
      </dsp:nvSpPr>
      <dsp:spPr>
        <a:xfrm rot="10800000">
          <a:off x="0" y="1371600"/>
          <a:ext cx="2095500" cy="1371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Pasif</a:t>
          </a:r>
          <a:endParaRPr lang="id-ID" sz="2000" kern="1200" dirty="0"/>
        </a:p>
      </dsp:txBody>
      <dsp:txXfrm rot="10800000">
        <a:off x="0" y="1714500"/>
        <a:ext cx="2095500" cy="1028700"/>
      </dsp:txXfrm>
    </dsp:sp>
    <dsp:sp modelId="{694F9BD2-72FA-4263-B808-DE112F05F800}">
      <dsp:nvSpPr>
        <dsp:cNvPr id="0" name=""/>
        <dsp:cNvSpPr/>
      </dsp:nvSpPr>
      <dsp:spPr>
        <a:xfrm rot="5400000">
          <a:off x="2457450" y="1009650"/>
          <a:ext cx="1371600" cy="2095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Kompromis</a:t>
          </a:r>
          <a:endParaRPr lang="id-ID" sz="2000" kern="1200" dirty="0"/>
        </a:p>
      </dsp:txBody>
      <dsp:txXfrm rot="-5400000">
        <a:off x="2095500" y="1714500"/>
        <a:ext cx="2095500" cy="1028700"/>
      </dsp:txXfrm>
    </dsp:sp>
    <dsp:sp modelId="{18C677E0-3DEF-4DEF-AF04-884A3EF8BD43}">
      <dsp:nvSpPr>
        <dsp:cNvPr id="0" name=""/>
        <dsp:cNvSpPr/>
      </dsp:nvSpPr>
      <dsp:spPr>
        <a:xfrm>
          <a:off x="1466850" y="1028700"/>
          <a:ext cx="1257300" cy="685800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Pragmatis</a:t>
          </a:r>
          <a:endParaRPr lang="id-ID" sz="2000" kern="1200" dirty="0"/>
        </a:p>
      </dsp:txBody>
      <dsp:txXfrm>
        <a:off x="1500328" y="1062178"/>
        <a:ext cx="1190344" cy="618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20/09/2017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2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0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3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9D684D-0FE4-43DE-AE6B-B6E37160EC1C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739226-5472-455E-AF77-DA09A74FC40E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1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E9CBC8-3763-423D-A69F-762B926783C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9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E9CBC8-3763-423D-A69F-762B926783C5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8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0B1396-A2AE-40D2-87D3-63A7431BC345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3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>
                <a:solidFill>
                  <a:srgbClr val="FFFF00"/>
                </a:solidFill>
              </a:rPr>
              <a:t>PEMIMPIN DAN KEPEMIMPINAN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SESI-2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1995488" y="990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Trend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1524001" y="2057400"/>
            <a:ext cx="9172575" cy="3124199"/>
          </a:xfrm>
        </p:spPr>
        <p:txBody>
          <a:bodyPr/>
          <a:lstStyle/>
          <a:p>
            <a:r>
              <a:rPr lang="id-ID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leadership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untuk mengatasi permasalahan kepemimpinan saat ini dengan kondisi yang cepat berubah (Tucker,2014)</a:t>
            </a:r>
          </a:p>
          <a:p>
            <a:r>
              <a:rPr lang="id-ID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Transformational leadership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tipe kepemimpinan yang membentuk dan mentransformasikan budaya perusahaan ke arah yang dinginkan (Cooper, 2015). Tipe ini mendorong anak buah untuk maju bersama-sama dengan perusahaan/ organisasi. Berbeda dengan Transactional leadership (dengan reward &amp; punishment) dan Servant leadership (dengan bantuan/dukungan)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10972800" cy="1143000"/>
          </a:xfrm>
        </p:spPr>
        <p:txBody>
          <a:bodyPr/>
          <a:lstStyle/>
          <a:p>
            <a:r>
              <a:rPr lang="id-ID" b="1" dirty="0" smtClean="0"/>
              <a:t>How to be a Healthcare Leadership?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011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210800" cy="6863927"/>
          </a:xfrm>
        </p:spPr>
      </p:pic>
    </p:spTree>
    <p:extLst>
      <p:ext uri="{BB962C8B-B14F-4D97-AF65-F5344CB8AC3E}">
        <p14:creationId xmlns:p14="http://schemas.microsoft.com/office/powerpoint/2010/main" val="13741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Kepemimpinan Pelayanan Kesehatan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Tantangan: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Menghadapi berbagai macam keinginan dan harapan dari berbagai stakeholder (yaitu pasien, pemilik, karyawan, pemasok, pemerintah, dan sebagainya)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Efisiensi biaya, tanpa mengurangi kualitas pelayanan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Empat jenis kepemimpinan pada pelayanan kesehatan (Trastek dkk, 2014):</a:t>
            </a:r>
          </a:p>
          <a:p>
            <a:pPr marL="857250" lvl="1" indent="-457200">
              <a:buFont typeface="+mj-lt"/>
              <a:buAutoNum type="alphaLcPeriod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Transactional leadership</a:t>
            </a:r>
          </a:p>
          <a:p>
            <a:pPr marL="857250" lvl="1" indent="-457200">
              <a:buFont typeface="+mj-lt"/>
              <a:buAutoNum type="alphaLcPeriod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leadership</a:t>
            </a:r>
          </a:p>
          <a:p>
            <a:pPr marL="857250" lvl="1" indent="-457200">
              <a:buFont typeface="+mj-lt"/>
              <a:buAutoNum type="alphaLcPeriod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Transformational Leadership</a:t>
            </a:r>
          </a:p>
          <a:p>
            <a:pPr marL="857250" lvl="1" indent="-457200">
              <a:buFont typeface="+mj-lt"/>
              <a:buAutoNum type="alphaLcPeriod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Servant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Hasil studi Trastek dkk (2014) menunjukkan tipe servant leadership adalah jenis kepemimpinan yang cocok dengan tantangan pelayanan kesehatan saat ini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1524001" y="685800"/>
            <a:ext cx="9172575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Pemimpin Kesehatan Masyarakat yang Ideal 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(Rowitz, 2011, hal. 43)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0687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Berfikir secara sistematis dan bertindak secara strategis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Mempromosikan perubahan (agent of change)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Mendukung nilai-nilai dalam lembaga dan masyarakat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Memahami hubungan antara input, intervensi, dan output pada sistem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Memantau dan mengevaluasi dampak perubahan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Mempraktikkan pemikiran sistem pada berbagai tingkat kepemimpinan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86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Kepustakaan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533400" y="1798637"/>
            <a:ext cx="11125200" cy="4602163"/>
          </a:xfrm>
        </p:spPr>
        <p:txBody>
          <a:bodyPr/>
          <a:lstStyle/>
          <a:p>
            <a:pPr lvl="0"/>
            <a:r>
              <a:rPr lang="id-ID" sz="1800" dirty="0"/>
              <a:t>Cooper, Dominic. 2015. “Effective Safety Leadership: Understanding Types &amp; Styles That Improve Safety Performance” dalam </a:t>
            </a:r>
            <a:r>
              <a:rPr lang="id-ID" sz="1800" i="1" dirty="0"/>
              <a:t>Professional Safety</a:t>
            </a:r>
            <a:r>
              <a:rPr lang="id-ID" sz="1800" dirty="0"/>
              <a:t> February 2015 hal. 49-53 </a:t>
            </a:r>
          </a:p>
          <a:p>
            <a:r>
              <a:rPr lang="id-ID" sz="1800" dirty="0" smtClean="0"/>
              <a:t>Forsyth</a:t>
            </a:r>
            <a:r>
              <a:rPr lang="id-ID" sz="1800" dirty="0"/>
              <a:t>, Donelson R. 2010. </a:t>
            </a:r>
            <a:r>
              <a:rPr lang="id-ID" sz="1800" i="1" dirty="0"/>
              <a:t>Group Dynamics</a:t>
            </a:r>
            <a:r>
              <a:rPr lang="id-ID" sz="1800" dirty="0"/>
              <a:t>, fith edition. Wadsworth Cengage Learning [e-book</a:t>
            </a:r>
            <a:r>
              <a:rPr lang="id-ID" sz="1800" dirty="0" smtClean="0"/>
              <a:t>]</a:t>
            </a:r>
          </a:p>
          <a:p>
            <a:pPr lvl="0"/>
            <a:r>
              <a:rPr lang="id-ID" sz="1800" dirty="0"/>
              <a:t>Haines, Stephen (editor). 2004. </a:t>
            </a:r>
            <a:r>
              <a:rPr lang="id-ID" sz="1800" i="1" dirty="0"/>
              <a:t>50 One-minute Tips for Leader: Using the Systems Thinking Approach</a:t>
            </a:r>
            <a:r>
              <a:rPr lang="id-ID" sz="1800" dirty="0"/>
              <a:t>. California: System Thinking Press [e-book</a:t>
            </a:r>
            <a:r>
              <a:rPr lang="id-ID" sz="1800" dirty="0" smtClean="0"/>
              <a:t>]</a:t>
            </a:r>
            <a:r>
              <a:rPr lang="id-ID" sz="1800" dirty="0"/>
              <a:t> Tucker, Elissa, dan Sue Lam. 2014. “Dynamic Leadership – a Leadership Shortage Solution” dalam </a:t>
            </a:r>
            <a:r>
              <a:rPr lang="id-ID" sz="1800" i="1" dirty="0"/>
              <a:t>Strategic HR Review</a:t>
            </a:r>
            <a:r>
              <a:rPr lang="id-ID" sz="1800" dirty="0"/>
              <a:t> Vol. 13 No.4, Hal. 199</a:t>
            </a:r>
          </a:p>
          <a:p>
            <a:r>
              <a:rPr lang="id-ID" sz="1800" dirty="0"/>
              <a:t>Northouse, Peter G. 2013.</a:t>
            </a:r>
            <a:r>
              <a:rPr lang="id-ID" sz="1800" i="1" dirty="0"/>
              <a:t> Kepemimpinan: Teori dan Praktik, edisi Keenam</a:t>
            </a:r>
            <a:r>
              <a:rPr lang="id-ID" sz="1800" dirty="0"/>
              <a:t>. Terjemahan: Ati Cahayani. Jakarta: Indeks.</a:t>
            </a:r>
          </a:p>
          <a:p>
            <a:r>
              <a:rPr lang="id-ID" sz="1800" dirty="0"/>
              <a:t>Rowitz, Louis. 2011. </a:t>
            </a:r>
            <a:r>
              <a:rPr lang="id-ID" sz="1800" i="1" dirty="0"/>
              <a:t>Kepemimpinan Kesehatan Masyarakat: Aplikasi dalam Praktik</a:t>
            </a:r>
            <a:r>
              <a:rPr lang="id-ID" sz="1800" dirty="0"/>
              <a:t>. EGC.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d-ID" sz="1800" dirty="0" smtClean="0"/>
              <a:t>Thomas</a:t>
            </a:r>
            <a:r>
              <a:rPr lang="id-ID" sz="1800" dirty="0"/>
              <a:t>, Neil (editor). 2004. </a:t>
            </a:r>
            <a:r>
              <a:rPr lang="id-ID" sz="1800" i="1" dirty="0"/>
              <a:t>The John Adair Handbook of Management and Leadership</a:t>
            </a:r>
            <a:r>
              <a:rPr lang="id-ID" sz="1800" dirty="0"/>
              <a:t>. London: Thorogood [e-book]</a:t>
            </a:r>
          </a:p>
          <a:p>
            <a:r>
              <a:rPr lang="id-ID" sz="1800" dirty="0"/>
              <a:t>Trastek, Victor F., Neil W. Hamilton, dan Emily E. Niles. 2014. “Leadership Models in Health Care: A Case for Servant Leadership” dalam </a:t>
            </a:r>
            <a:r>
              <a:rPr lang="id-ID" sz="1800" i="1" dirty="0"/>
              <a:t>Mayo Clinic Proceedings</a:t>
            </a:r>
            <a:r>
              <a:rPr lang="id-ID" sz="1800" dirty="0"/>
              <a:t> Vol.89 No.3 Maret 2014. Hal. </a:t>
            </a:r>
            <a:r>
              <a:rPr lang="id-ID" sz="1800" dirty="0" smtClean="0"/>
              <a:t>374</a:t>
            </a:r>
          </a:p>
        </p:txBody>
      </p:sp>
    </p:spTree>
    <p:extLst>
      <p:ext uri="{BB962C8B-B14F-4D97-AF65-F5344CB8AC3E}">
        <p14:creationId xmlns:p14="http://schemas.microsoft.com/office/powerpoint/2010/main" val="381215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1995488" y="1066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24001" y="2133600"/>
            <a:ext cx="9172575" cy="2819399"/>
          </a:xfrm>
        </p:spPr>
        <p:txBody>
          <a:bodyPr/>
          <a:lstStyle/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Mahasiswa mampu menjelaskan tentang sosok pemimpin</a:t>
            </a:r>
          </a:p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Mahasiswa mampu menerangkan tentang konsep kepemimpinan</a:t>
            </a:r>
          </a:p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Mahasiswa mampu menjelaskan tentang kriteria pemimpin di bidang kesehatan masyarakat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10972800" cy="1143000"/>
          </a:xfrm>
        </p:spPr>
        <p:txBody>
          <a:bodyPr/>
          <a:lstStyle/>
          <a:p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</a:rPr>
              <a:t>How to be an excellent leader ?</a:t>
            </a:r>
            <a:endParaRPr lang="id-ID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466976" y="-7257"/>
            <a:ext cx="82296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a Leader?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napoleon bonaparte"/>
          <p:cNvSpPr>
            <a:spLocks noChangeAspect="1" noChangeArrowheads="1"/>
          </p:cNvSpPr>
          <p:nvPr/>
        </p:nvSpPr>
        <p:spPr bwMode="auto">
          <a:xfrm>
            <a:off x="155575" y="-1325563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678543"/>
            <a:ext cx="2351087" cy="391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Pemimpin adalah orang yang mampu mewujudkan harapan pengikutnya (Napoleon Bonaparte) </a:t>
            </a:r>
            <a:endParaRPr lang="id-ID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709714"/>
            <a:ext cx="28575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47624" y="477340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Untuk menjadi Pemimpin, Anda harus sanggup menggerakkan massa (Adolf Hitler)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2134078" cy="284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0" y="2540675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Jika Anda menginginkan sesuatu yang harus diucapkan, tanyalah kepada lelaki.</a:t>
            </a:r>
          </a:p>
          <a:p>
            <a:r>
              <a:rPr lang="id-ID" sz="1400" dirty="0" smtClean="0"/>
              <a:t>Jika Anda menginginkan sesuatu yang harus dilakukan, tanyalah peremenpaun (Margareth Tatcher)</a:t>
            </a:r>
            <a:endParaRPr lang="id-ID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5" y="3962400"/>
            <a:ext cx="243459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19801" y="50788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Lebih baik hasil kerja seorang pemimpin tidak banyak diketahui pengikutnya. Ketika semua tujuan dan usaha tercapai, katakan: “Ini adalah hasil kerja kita semua” (Lao Tzu) </a:t>
            </a:r>
            <a:endParaRPr lang="id-ID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2425" y="794204"/>
            <a:ext cx="3257864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24476" y="798493"/>
            <a:ext cx="348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Jangan kerdilkan dirimu dengan takabur. Jangan sempitkan dadamu dengan benci.</a:t>
            </a:r>
          </a:p>
          <a:p>
            <a:pPr algn="r"/>
            <a:r>
              <a:rPr lang="id-ID" sz="1400" dirty="0" smtClean="0"/>
              <a:t>Jangan keruhkan pikiranmu dengan amarah (Mustofa Bisri)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923228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0" y="0"/>
            <a:ext cx="9172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28576" y="685800"/>
            <a:ext cx="10258424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Proses dalam Kepemimpinan 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(Forsyth, 2010, hal. 249-251)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28576" y="1172029"/>
            <a:ext cx="9786935" cy="4602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Resiprokal/mutualisme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d-ID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followership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atau saling membutuhkan</a:t>
            </a:r>
            <a:endParaRPr lang="id-ID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Transaksional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timbal balik (take &amp; give)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Transformasional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kesadaran pemimpin untuk mengembangkan tim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Kerjasama/kooperatif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kesadaran pengikut untuk mengembangkan tim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Proses yang adaptif untuk mencapai tujuan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mengikuti situasi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191691"/>
            <a:ext cx="4191000" cy="368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3191691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Transactional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5511" y="521062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Transformational</a:t>
            </a:r>
            <a:endParaRPr lang="id-ID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05863394"/>
              </p:ext>
            </p:extLst>
          </p:nvPr>
        </p:nvGraphicFramePr>
        <p:xfrm>
          <a:off x="1013959" y="3482340"/>
          <a:ext cx="4191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3200400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Independen, Kritis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6154477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Dependen, tidak kritis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46377" y="4693699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Pasif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4037290" y="4693699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Aktif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750333" y="6477000"/>
            <a:ext cx="47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u="sng" dirty="0" smtClean="0"/>
              <a:t>TIPE FOLLOWERS/PENGIKUT</a:t>
            </a:r>
            <a:endParaRPr lang="id-ID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09237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Pemimpin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Lakukan?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72571" y="700314"/>
            <a:ext cx="7928429" cy="533399"/>
          </a:xfrm>
        </p:spPr>
        <p:txBody>
          <a:bodyPr/>
          <a:lstStyle/>
          <a:p>
            <a:pPr marL="0" indent="0">
              <a:buNone/>
            </a:pP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TASK-RELATIONSHIP MODEL </a:t>
            </a:r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(Forsyth, 2010, hal. 252)</a:t>
            </a: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5315" t="28086" r="3148" b="32292"/>
          <a:stretch/>
        </p:blipFill>
        <p:spPr>
          <a:xfrm>
            <a:off x="79827" y="1148470"/>
            <a:ext cx="12112173" cy="5235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6" y="2291530"/>
            <a:ext cx="3853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Ciri-ciri: </a:t>
            </a:r>
          </a:p>
          <a:p>
            <a:pPr marL="285750" indent="-285750">
              <a:buFontTx/>
              <a:buChar char="-"/>
            </a:pP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Mementingkan penuntasan tugas-tugas</a:t>
            </a:r>
          </a:p>
          <a:p>
            <a:pPr marL="285750" indent="-285750">
              <a:buFontTx/>
              <a:buChar char="-"/>
            </a:pP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Mengatur perilaku, memonitor komunikasi, dan mengurangi tujuan-tujuan yang tidak jelas</a:t>
            </a:r>
            <a:endParaRPr lang="id-ID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41" y="4530360"/>
            <a:ext cx="3853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Ciri-ciri: </a:t>
            </a:r>
          </a:p>
          <a:p>
            <a:pPr marL="285750" indent="-285750">
              <a:buFontTx/>
              <a:buChar char="-"/>
            </a:pPr>
            <a:r>
              <a:rPr lang="id-ID" sz="1600" dirty="0" smtClean="0"/>
              <a:t>Memelihara dan mendorong hubungan personal yang positif dalam kelompok</a:t>
            </a:r>
          </a:p>
          <a:p>
            <a:pPr marL="285750" indent="-285750">
              <a:buFontTx/>
              <a:buChar char="-"/>
            </a:pPr>
            <a:r>
              <a:rPr lang="id-ID" sz="1600" dirty="0" smtClean="0"/>
              <a:t>Persahabatan, saling percaya, keterbukaan, mengakui kinerja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2057400"/>
            <a:ext cx="34743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Orientasi tugas, perantara, orientasi hasil, fasilitas kerja, berpusat pada produksi/proses, keterampilan administratif, pencapaian tujuan</a:t>
            </a:r>
            <a:endParaRPr lang="id-ID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191000"/>
            <a:ext cx="347435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Orientasi hubungan, perkumpulan, dukungan sosio-emosional, berpusat pada karyawan, keterampilan hubungan, pemeliharaan kelompok</a:t>
            </a:r>
            <a:endParaRPr lang="id-ID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1981200"/>
            <a:ext cx="41148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Memerintahkan tugas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Menyatakan sikap yang tegas dalam kelompok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Mengkritisi pekerjaan yang buruk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Melihat kelompok harus bekerja untuk memenuhi kapasitas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Aktivitas koordinasi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265474"/>
            <a:ext cx="4114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Mendengarkan kelompok anggota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Berusaha memahami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Bersahabat dan mudah ditemui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Menjaga kesamaan dalam kelompok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Menerima perubahan dengan baik 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1447800" y="2971800"/>
            <a:ext cx="91440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Apakah Anda setuju, pribadi yang Introvert tidak layak menjadi Pemimpin?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04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emergence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76200" y="1483421"/>
            <a:ext cx="11582400" cy="4841179"/>
          </a:xfrm>
        </p:spPr>
        <p:txBody>
          <a:bodyPr/>
          <a:lstStyle/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Proses seseorang dapat menjadi pemimpin dalam kelompok yang “krisis” kepemimpinan, baik secara formal/informal, secara anggapan/tingkah laku, dan secara tegas/tidak tegas. </a:t>
            </a:r>
          </a:p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Seseorang cenderung SULIT jadi pemimpin, jika memiliki: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Sikap tegas yang kurang dan berlebihan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Kurang peduli terhadap kualitas personal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Sifat introvert, emosi tidak stabil, kurang teliti, tertutup terhadap pemikiiran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Anak urutan kedua dan seterusnya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Karakter yang lemah (jujur, ambisi, teamwork, berani)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Dominasi kurang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Bersifat feminim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narsistik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ada niat menerima peran pemimpin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memiliki pengendalian diri yang ketat</a:t>
            </a:r>
          </a:p>
          <a:p>
            <a:pPr lvl="1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memiliki motivasi sosial</a:t>
            </a:r>
          </a:p>
          <a:p>
            <a:pPr lvl="1"/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0" y="6016823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Forsyth, 2010, hal. 257)</a:t>
            </a:r>
            <a:endParaRPr lang="id-ID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912</Words>
  <Application>Microsoft Office PowerPoint</Application>
  <PresentationFormat>Widescreen</PresentationFormat>
  <Paragraphs>112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Kepustakaan</vt:lpstr>
      <vt:lpstr>Kemampuan Akhir yang Diharapkan</vt:lpstr>
      <vt:lpstr>How to be an excellent leader ?</vt:lpstr>
      <vt:lpstr>What kind of a Leader?</vt:lpstr>
      <vt:lpstr>Proses dalam Kepemimpinan (Forsyth, 2010, hal. 249-251)</vt:lpstr>
      <vt:lpstr>Apa yang Pemimpin Lakukan?</vt:lpstr>
      <vt:lpstr>Apakah Anda setuju, pribadi yang Introvert tidak layak menjadi Pemimpin?</vt:lpstr>
      <vt:lpstr>Leadership emergence</vt:lpstr>
      <vt:lpstr>Leadership Trend</vt:lpstr>
      <vt:lpstr>How to be a Healthcare Leadership?</vt:lpstr>
      <vt:lpstr>PowerPoint Presentation</vt:lpstr>
      <vt:lpstr>Kepemimpinan Pelayanan Kesehatan</vt:lpstr>
      <vt:lpstr>Pemimpin Kesehatan Masyarakat yang Ideal (Rowitz, 2011, hal. 43)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236</cp:revision>
  <dcterms:created xsi:type="dcterms:W3CDTF">2010-08-24T06:47:44Z</dcterms:created>
  <dcterms:modified xsi:type="dcterms:W3CDTF">2017-09-20T03:48:28Z</dcterms:modified>
</cp:coreProperties>
</file>