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71" r:id="rId7"/>
    <p:sldId id="260" r:id="rId8"/>
    <p:sldId id="268" r:id="rId9"/>
    <p:sldId id="261" r:id="rId10"/>
    <p:sldId id="272" r:id="rId11"/>
    <p:sldId id="262" r:id="rId12"/>
    <p:sldId id="269" r:id="rId13"/>
    <p:sldId id="267" r:id="rId14"/>
    <p:sldId id="264" r:id="rId15"/>
    <p:sldId id="270" r:id="rId16"/>
    <p:sldId id="265" r:id="rId17"/>
    <p:sldId id="263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8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A7EE0-A47A-4B32-A878-A50A36591BF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D1F649F-3339-4D0C-AE8F-2C2A66BB6780}">
      <dgm:prSet phldrT="[Text]" custT="1"/>
      <dgm:spPr/>
      <dgm:t>
        <a:bodyPr/>
        <a:lstStyle/>
        <a:p>
          <a:r>
            <a:rPr lang="id-ID" sz="1800" dirty="0" smtClean="0"/>
            <a:t>Sistem Kesehatan Nasional</a:t>
          </a:r>
          <a:endParaRPr lang="id-ID" sz="1800" dirty="0"/>
        </a:p>
      </dgm:t>
    </dgm:pt>
    <dgm:pt modelId="{A4DE85D8-025B-47F0-85B6-AAFB1E46DD07}" type="parTrans" cxnId="{FD6C7B54-6D38-44B3-A845-8B1D1B7B63C5}">
      <dgm:prSet/>
      <dgm:spPr/>
      <dgm:t>
        <a:bodyPr/>
        <a:lstStyle/>
        <a:p>
          <a:endParaRPr lang="id-ID"/>
        </a:p>
      </dgm:t>
    </dgm:pt>
    <dgm:pt modelId="{8EAF54A2-D8E2-4E41-BCED-F2F2ACFF849B}" type="sibTrans" cxnId="{FD6C7B54-6D38-44B3-A845-8B1D1B7B63C5}">
      <dgm:prSet/>
      <dgm:spPr/>
      <dgm:t>
        <a:bodyPr/>
        <a:lstStyle/>
        <a:p>
          <a:endParaRPr lang="id-ID"/>
        </a:p>
      </dgm:t>
    </dgm:pt>
    <dgm:pt modelId="{CD69AD15-7280-4510-8289-DC845E5F0505}">
      <dgm:prSet phldrT="[Text]" custT="1"/>
      <dgm:spPr/>
      <dgm:t>
        <a:bodyPr/>
        <a:lstStyle/>
        <a:p>
          <a:r>
            <a:rPr lang="id-ID" sz="1800" dirty="0" smtClean="0"/>
            <a:t>Upaya Kesehatan</a:t>
          </a:r>
          <a:endParaRPr lang="id-ID" sz="1800" dirty="0"/>
        </a:p>
      </dgm:t>
    </dgm:pt>
    <dgm:pt modelId="{3D117CE6-A9C9-4752-B92D-7E0AFFAF4DDE}" type="parTrans" cxnId="{B9D8B7A9-BB4F-489B-86C7-36A5D570B77B}">
      <dgm:prSet/>
      <dgm:spPr/>
      <dgm:t>
        <a:bodyPr/>
        <a:lstStyle/>
        <a:p>
          <a:endParaRPr lang="id-ID"/>
        </a:p>
      </dgm:t>
    </dgm:pt>
    <dgm:pt modelId="{19E012DD-49D1-4357-811D-0850CCEC116A}" type="sibTrans" cxnId="{B9D8B7A9-BB4F-489B-86C7-36A5D570B77B}">
      <dgm:prSet/>
      <dgm:spPr/>
      <dgm:t>
        <a:bodyPr/>
        <a:lstStyle/>
        <a:p>
          <a:endParaRPr lang="id-ID"/>
        </a:p>
      </dgm:t>
    </dgm:pt>
    <dgm:pt modelId="{B0C7AD10-A2DD-4EFF-91AC-7D6EB98D11D8}">
      <dgm:prSet phldrT="[Text]" custT="1"/>
      <dgm:spPr/>
      <dgm:t>
        <a:bodyPr/>
        <a:lstStyle/>
        <a:p>
          <a:r>
            <a:rPr lang="id-ID" sz="1800" dirty="0" smtClean="0"/>
            <a:t>Penelitian dan Pengembangan Kesehatan</a:t>
          </a:r>
          <a:endParaRPr lang="id-ID" sz="1800" dirty="0"/>
        </a:p>
      </dgm:t>
    </dgm:pt>
    <dgm:pt modelId="{F111C91A-0D57-4D5E-A95B-2C27CE14A5F5}" type="parTrans" cxnId="{812AFC83-CB50-435F-BF19-B4A1961771D6}">
      <dgm:prSet/>
      <dgm:spPr/>
      <dgm:t>
        <a:bodyPr/>
        <a:lstStyle/>
        <a:p>
          <a:endParaRPr lang="id-ID"/>
        </a:p>
      </dgm:t>
    </dgm:pt>
    <dgm:pt modelId="{3F35E01F-D802-41D0-8AF4-A6F8E1DE30D1}" type="sibTrans" cxnId="{812AFC83-CB50-435F-BF19-B4A1961771D6}">
      <dgm:prSet/>
      <dgm:spPr/>
      <dgm:t>
        <a:bodyPr/>
        <a:lstStyle/>
        <a:p>
          <a:endParaRPr lang="id-ID"/>
        </a:p>
      </dgm:t>
    </dgm:pt>
    <dgm:pt modelId="{F0E4E93B-6634-4D5D-8FDE-2AD75E42317D}">
      <dgm:prSet phldrT="[Text]" custT="1"/>
      <dgm:spPr/>
      <dgm:t>
        <a:bodyPr/>
        <a:lstStyle/>
        <a:p>
          <a:r>
            <a:rPr lang="id-ID" sz="1800" dirty="0" smtClean="0"/>
            <a:t>Pembiayaan Kesehatan</a:t>
          </a:r>
          <a:endParaRPr lang="id-ID" sz="1800" dirty="0"/>
        </a:p>
      </dgm:t>
    </dgm:pt>
    <dgm:pt modelId="{44295022-D560-4255-825C-4DD591291463}" type="parTrans" cxnId="{0A87DB08-5FDE-4A58-B8F3-ED0856631732}">
      <dgm:prSet/>
      <dgm:spPr/>
      <dgm:t>
        <a:bodyPr/>
        <a:lstStyle/>
        <a:p>
          <a:endParaRPr lang="id-ID"/>
        </a:p>
      </dgm:t>
    </dgm:pt>
    <dgm:pt modelId="{0B224B2A-DF5A-4977-B4C6-0DDBB3866198}" type="sibTrans" cxnId="{0A87DB08-5FDE-4A58-B8F3-ED0856631732}">
      <dgm:prSet/>
      <dgm:spPr/>
      <dgm:t>
        <a:bodyPr/>
        <a:lstStyle/>
        <a:p>
          <a:endParaRPr lang="id-ID"/>
        </a:p>
      </dgm:t>
    </dgm:pt>
    <dgm:pt modelId="{D839BF33-D9BD-4F56-86CB-B4D683C070C7}">
      <dgm:prSet phldrT="[Text]" custT="1"/>
      <dgm:spPr/>
      <dgm:t>
        <a:bodyPr/>
        <a:lstStyle/>
        <a:p>
          <a:r>
            <a:rPr lang="id-ID" sz="1800" dirty="0" smtClean="0"/>
            <a:t>Sumber Daya Manusia Kesehatan</a:t>
          </a:r>
          <a:endParaRPr lang="id-ID" sz="1800" dirty="0"/>
        </a:p>
      </dgm:t>
    </dgm:pt>
    <dgm:pt modelId="{098DFE3B-C4B1-4237-99EA-4953916B283F}" type="parTrans" cxnId="{98D5F73A-716D-4BA6-9FF7-90E1D43BD919}">
      <dgm:prSet/>
      <dgm:spPr/>
      <dgm:t>
        <a:bodyPr/>
        <a:lstStyle/>
        <a:p>
          <a:endParaRPr lang="id-ID"/>
        </a:p>
      </dgm:t>
    </dgm:pt>
    <dgm:pt modelId="{132BFDBD-F72F-43CB-8715-AB0469B95B8D}" type="sibTrans" cxnId="{98D5F73A-716D-4BA6-9FF7-90E1D43BD919}">
      <dgm:prSet/>
      <dgm:spPr/>
      <dgm:t>
        <a:bodyPr/>
        <a:lstStyle/>
        <a:p>
          <a:endParaRPr lang="id-ID"/>
        </a:p>
      </dgm:t>
    </dgm:pt>
    <dgm:pt modelId="{9B6C6BB8-3DA6-4E22-BE1E-EA80F1179B09}">
      <dgm:prSet phldrT="[Text]" custT="1"/>
      <dgm:spPr/>
      <dgm:t>
        <a:bodyPr/>
        <a:lstStyle/>
        <a:p>
          <a:r>
            <a:rPr lang="id-ID" sz="1800" dirty="0" smtClean="0"/>
            <a:t>Sediaan farmasi, alkes, dan makanan</a:t>
          </a:r>
          <a:endParaRPr lang="id-ID" sz="1800" dirty="0"/>
        </a:p>
      </dgm:t>
    </dgm:pt>
    <dgm:pt modelId="{7F1BE849-FF5A-41E8-A833-8854F1868322}" type="parTrans" cxnId="{FBFEADBB-6E0A-4995-938C-F9A384AD83CC}">
      <dgm:prSet/>
      <dgm:spPr/>
      <dgm:t>
        <a:bodyPr/>
        <a:lstStyle/>
        <a:p>
          <a:endParaRPr lang="id-ID"/>
        </a:p>
      </dgm:t>
    </dgm:pt>
    <dgm:pt modelId="{C6FC052A-A0E7-4274-9F58-DC476B1357E2}" type="sibTrans" cxnId="{FBFEADBB-6E0A-4995-938C-F9A384AD83CC}">
      <dgm:prSet/>
      <dgm:spPr/>
      <dgm:t>
        <a:bodyPr/>
        <a:lstStyle/>
        <a:p>
          <a:endParaRPr lang="id-ID"/>
        </a:p>
      </dgm:t>
    </dgm:pt>
    <dgm:pt modelId="{612E27C2-3B92-4BD3-8271-FBA6A65407BF}">
      <dgm:prSet phldrT="[Text]" custT="1"/>
      <dgm:spPr/>
      <dgm:t>
        <a:bodyPr/>
        <a:lstStyle/>
        <a:p>
          <a:r>
            <a:rPr lang="id-ID" sz="1800" dirty="0" smtClean="0"/>
            <a:t>Manajeme, Informasi, dan Regulasi Kesehatan</a:t>
          </a:r>
          <a:endParaRPr lang="id-ID" sz="1800" dirty="0"/>
        </a:p>
      </dgm:t>
    </dgm:pt>
    <dgm:pt modelId="{AF114B23-2A2C-4ED3-A235-AEF761A881CA}" type="parTrans" cxnId="{7E56A427-B5C1-4A48-8388-9FF84C4A7569}">
      <dgm:prSet/>
      <dgm:spPr/>
      <dgm:t>
        <a:bodyPr/>
        <a:lstStyle/>
        <a:p>
          <a:endParaRPr lang="id-ID"/>
        </a:p>
      </dgm:t>
    </dgm:pt>
    <dgm:pt modelId="{666B545D-8558-4C80-A128-A24FCBDF99B1}" type="sibTrans" cxnId="{7E56A427-B5C1-4A48-8388-9FF84C4A7569}">
      <dgm:prSet/>
      <dgm:spPr/>
      <dgm:t>
        <a:bodyPr/>
        <a:lstStyle/>
        <a:p>
          <a:endParaRPr lang="id-ID"/>
        </a:p>
      </dgm:t>
    </dgm:pt>
    <dgm:pt modelId="{99FCED5B-E17C-42E1-A5B6-F5DC2B6D88F8}">
      <dgm:prSet phldrT="[Text]" custT="1"/>
      <dgm:spPr/>
      <dgm:t>
        <a:bodyPr/>
        <a:lstStyle/>
        <a:p>
          <a:r>
            <a:rPr lang="id-ID" sz="1800" dirty="0" smtClean="0"/>
            <a:t>Pemberdayaan masyarakat</a:t>
          </a:r>
          <a:endParaRPr lang="id-ID" sz="1800" dirty="0"/>
        </a:p>
      </dgm:t>
    </dgm:pt>
    <dgm:pt modelId="{D8809D37-8EEF-42E1-951D-A41CA00B750D}" type="parTrans" cxnId="{25A73C0C-5474-4B2B-A4D5-FF73D0829D4C}">
      <dgm:prSet/>
      <dgm:spPr/>
      <dgm:t>
        <a:bodyPr/>
        <a:lstStyle/>
        <a:p>
          <a:endParaRPr lang="id-ID"/>
        </a:p>
      </dgm:t>
    </dgm:pt>
    <dgm:pt modelId="{54DB9665-2B9F-4F5A-94F6-4E94397F11D7}" type="sibTrans" cxnId="{25A73C0C-5474-4B2B-A4D5-FF73D0829D4C}">
      <dgm:prSet/>
      <dgm:spPr/>
      <dgm:t>
        <a:bodyPr/>
        <a:lstStyle/>
        <a:p>
          <a:endParaRPr lang="id-ID"/>
        </a:p>
      </dgm:t>
    </dgm:pt>
    <dgm:pt modelId="{F89DD6EB-E348-4C2C-8190-73759895B471}" type="pres">
      <dgm:prSet presAssocID="{830A7EE0-A47A-4B32-A878-A50A36591B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9067950-0D96-43A9-8D1F-A7C608C763EB}" type="pres">
      <dgm:prSet presAssocID="{7D1F649F-3339-4D0C-AE8F-2C2A66BB6780}" presName="hierRoot1" presStyleCnt="0"/>
      <dgm:spPr/>
    </dgm:pt>
    <dgm:pt modelId="{90E183E8-C561-4EDB-8E88-C0D60214EFA3}" type="pres">
      <dgm:prSet presAssocID="{7D1F649F-3339-4D0C-AE8F-2C2A66BB6780}" presName="composite" presStyleCnt="0"/>
      <dgm:spPr/>
    </dgm:pt>
    <dgm:pt modelId="{810511AF-9962-4711-8F55-BCD54FB9EBE9}" type="pres">
      <dgm:prSet presAssocID="{7D1F649F-3339-4D0C-AE8F-2C2A66BB6780}" presName="background" presStyleLbl="node0" presStyleIdx="0" presStyleCnt="1"/>
      <dgm:spPr/>
    </dgm:pt>
    <dgm:pt modelId="{33E11040-B482-45E4-884C-470E73F53C26}" type="pres">
      <dgm:prSet presAssocID="{7D1F649F-3339-4D0C-AE8F-2C2A66BB678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E97FF70-EF63-4715-9ABD-7E04FA3EDE33}" type="pres">
      <dgm:prSet presAssocID="{7D1F649F-3339-4D0C-AE8F-2C2A66BB6780}" presName="hierChild2" presStyleCnt="0"/>
      <dgm:spPr/>
    </dgm:pt>
    <dgm:pt modelId="{E8F88BFC-B744-4340-A7C3-0EB253E98D55}" type="pres">
      <dgm:prSet presAssocID="{3D117CE6-A9C9-4752-B92D-7E0AFFAF4DDE}" presName="Name10" presStyleLbl="parChTrans1D2" presStyleIdx="0" presStyleCnt="7"/>
      <dgm:spPr/>
      <dgm:t>
        <a:bodyPr/>
        <a:lstStyle/>
        <a:p>
          <a:endParaRPr lang="id-ID"/>
        </a:p>
      </dgm:t>
    </dgm:pt>
    <dgm:pt modelId="{AD3E9A43-D9A1-4526-98A6-14309FF068DC}" type="pres">
      <dgm:prSet presAssocID="{CD69AD15-7280-4510-8289-DC845E5F0505}" presName="hierRoot2" presStyleCnt="0"/>
      <dgm:spPr/>
    </dgm:pt>
    <dgm:pt modelId="{197C834B-6C73-4666-B8FD-C9616D156814}" type="pres">
      <dgm:prSet presAssocID="{CD69AD15-7280-4510-8289-DC845E5F0505}" presName="composite2" presStyleCnt="0"/>
      <dgm:spPr/>
    </dgm:pt>
    <dgm:pt modelId="{574E3227-2656-47A7-8F79-52888AEBE11D}" type="pres">
      <dgm:prSet presAssocID="{CD69AD15-7280-4510-8289-DC845E5F0505}" presName="background2" presStyleLbl="node2" presStyleIdx="0" presStyleCnt="7"/>
      <dgm:spPr/>
    </dgm:pt>
    <dgm:pt modelId="{BF475645-659C-4901-A668-2882B1FC685D}" type="pres">
      <dgm:prSet presAssocID="{CD69AD15-7280-4510-8289-DC845E5F0505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435567B-6BB9-404E-8742-03FD200A38DA}" type="pres">
      <dgm:prSet presAssocID="{CD69AD15-7280-4510-8289-DC845E5F0505}" presName="hierChild3" presStyleCnt="0"/>
      <dgm:spPr/>
    </dgm:pt>
    <dgm:pt modelId="{0F674B5E-4187-41C4-91E6-EC02082DACA9}" type="pres">
      <dgm:prSet presAssocID="{F111C91A-0D57-4D5E-A95B-2C27CE14A5F5}" presName="Name10" presStyleLbl="parChTrans1D2" presStyleIdx="1" presStyleCnt="7"/>
      <dgm:spPr/>
      <dgm:t>
        <a:bodyPr/>
        <a:lstStyle/>
        <a:p>
          <a:endParaRPr lang="id-ID"/>
        </a:p>
      </dgm:t>
    </dgm:pt>
    <dgm:pt modelId="{92A325E5-0560-4821-A0E4-89349BA4673F}" type="pres">
      <dgm:prSet presAssocID="{B0C7AD10-A2DD-4EFF-91AC-7D6EB98D11D8}" presName="hierRoot2" presStyleCnt="0"/>
      <dgm:spPr/>
    </dgm:pt>
    <dgm:pt modelId="{3B26D490-4753-4913-8488-95E3C25889CB}" type="pres">
      <dgm:prSet presAssocID="{B0C7AD10-A2DD-4EFF-91AC-7D6EB98D11D8}" presName="composite2" presStyleCnt="0"/>
      <dgm:spPr/>
    </dgm:pt>
    <dgm:pt modelId="{D510C2B6-F350-4B69-8B0F-C47B134E4590}" type="pres">
      <dgm:prSet presAssocID="{B0C7AD10-A2DD-4EFF-91AC-7D6EB98D11D8}" presName="background2" presStyleLbl="node2" presStyleIdx="1" presStyleCnt="7"/>
      <dgm:spPr/>
    </dgm:pt>
    <dgm:pt modelId="{D61058EC-007B-4F67-AAD2-75EA24E6B222}" type="pres">
      <dgm:prSet presAssocID="{B0C7AD10-A2DD-4EFF-91AC-7D6EB98D11D8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A228332-98F9-4CA9-9351-9960E9FF456E}" type="pres">
      <dgm:prSet presAssocID="{B0C7AD10-A2DD-4EFF-91AC-7D6EB98D11D8}" presName="hierChild3" presStyleCnt="0"/>
      <dgm:spPr/>
    </dgm:pt>
    <dgm:pt modelId="{22871792-B09D-499C-9644-6A3152C7E734}" type="pres">
      <dgm:prSet presAssocID="{44295022-D560-4255-825C-4DD591291463}" presName="Name10" presStyleLbl="parChTrans1D2" presStyleIdx="2" presStyleCnt="7"/>
      <dgm:spPr/>
      <dgm:t>
        <a:bodyPr/>
        <a:lstStyle/>
        <a:p>
          <a:endParaRPr lang="id-ID"/>
        </a:p>
      </dgm:t>
    </dgm:pt>
    <dgm:pt modelId="{832BBC6E-38F8-4AE8-A852-B427A68A29C2}" type="pres">
      <dgm:prSet presAssocID="{F0E4E93B-6634-4D5D-8FDE-2AD75E42317D}" presName="hierRoot2" presStyleCnt="0"/>
      <dgm:spPr/>
    </dgm:pt>
    <dgm:pt modelId="{48A350E2-01F7-4644-B040-55391FAD596C}" type="pres">
      <dgm:prSet presAssocID="{F0E4E93B-6634-4D5D-8FDE-2AD75E42317D}" presName="composite2" presStyleCnt="0"/>
      <dgm:spPr/>
    </dgm:pt>
    <dgm:pt modelId="{0676E136-74E6-4281-8126-5428790EDA63}" type="pres">
      <dgm:prSet presAssocID="{F0E4E93B-6634-4D5D-8FDE-2AD75E42317D}" presName="background2" presStyleLbl="node2" presStyleIdx="2" presStyleCnt="7"/>
      <dgm:spPr/>
    </dgm:pt>
    <dgm:pt modelId="{29AB325D-5496-48E8-8BF4-0EA0FB783B51}" type="pres">
      <dgm:prSet presAssocID="{F0E4E93B-6634-4D5D-8FDE-2AD75E42317D}" presName="text2" presStyleLbl="fgAcc2" presStyleIdx="2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0CD4C8A-265B-4964-BA0B-47B67F630242}" type="pres">
      <dgm:prSet presAssocID="{F0E4E93B-6634-4D5D-8FDE-2AD75E42317D}" presName="hierChild3" presStyleCnt="0"/>
      <dgm:spPr/>
    </dgm:pt>
    <dgm:pt modelId="{C6F052F2-EFCB-4182-9F75-E209F8BB0E71}" type="pres">
      <dgm:prSet presAssocID="{098DFE3B-C4B1-4237-99EA-4953916B283F}" presName="Name10" presStyleLbl="parChTrans1D2" presStyleIdx="3" presStyleCnt="7"/>
      <dgm:spPr/>
      <dgm:t>
        <a:bodyPr/>
        <a:lstStyle/>
        <a:p>
          <a:endParaRPr lang="id-ID"/>
        </a:p>
      </dgm:t>
    </dgm:pt>
    <dgm:pt modelId="{73FF2892-8978-402B-9676-5DD2BFE7A742}" type="pres">
      <dgm:prSet presAssocID="{D839BF33-D9BD-4F56-86CB-B4D683C070C7}" presName="hierRoot2" presStyleCnt="0"/>
      <dgm:spPr/>
    </dgm:pt>
    <dgm:pt modelId="{376893D1-1436-436D-98DD-5718ED471B32}" type="pres">
      <dgm:prSet presAssocID="{D839BF33-D9BD-4F56-86CB-B4D683C070C7}" presName="composite2" presStyleCnt="0"/>
      <dgm:spPr/>
    </dgm:pt>
    <dgm:pt modelId="{712F3C19-F882-4333-BD20-CDC0ACBEB62A}" type="pres">
      <dgm:prSet presAssocID="{D839BF33-D9BD-4F56-86CB-B4D683C070C7}" presName="background2" presStyleLbl="node2" presStyleIdx="3" presStyleCnt="7"/>
      <dgm:spPr/>
    </dgm:pt>
    <dgm:pt modelId="{A8EEF65A-3BB6-46E4-B9DA-63790385EE2F}" type="pres">
      <dgm:prSet presAssocID="{D839BF33-D9BD-4F56-86CB-B4D683C070C7}" presName="text2" presStyleLbl="fgAcc2" presStyleIdx="3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BFEAF6A-6EBF-4C94-AFBB-E391F990A99E}" type="pres">
      <dgm:prSet presAssocID="{D839BF33-D9BD-4F56-86CB-B4D683C070C7}" presName="hierChild3" presStyleCnt="0"/>
      <dgm:spPr/>
    </dgm:pt>
    <dgm:pt modelId="{6B6041E3-50A6-4769-B254-50177BDE370A}" type="pres">
      <dgm:prSet presAssocID="{7F1BE849-FF5A-41E8-A833-8854F1868322}" presName="Name10" presStyleLbl="parChTrans1D2" presStyleIdx="4" presStyleCnt="7"/>
      <dgm:spPr/>
      <dgm:t>
        <a:bodyPr/>
        <a:lstStyle/>
        <a:p>
          <a:endParaRPr lang="id-ID"/>
        </a:p>
      </dgm:t>
    </dgm:pt>
    <dgm:pt modelId="{D3A974BE-A4D8-4A83-A245-14F13E1A0548}" type="pres">
      <dgm:prSet presAssocID="{9B6C6BB8-3DA6-4E22-BE1E-EA80F1179B09}" presName="hierRoot2" presStyleCnt="0"/>
      <dgm:spPr/>
    </dgm:pt>
    <dgm:pt modelId="{CF6B651A-FCEE-4A13-8AD5-2DB35561C2FB}" type="pres">
      <dgm:prSet presAssocID="{9B6C6BB8-3DA6-4E22-BE1E-EA80F1179B09}" presName="composite2" presStyleCnt="0"/>
      <dgm:spPr/>
    </dgm:pt>
    <dgm:pt modelId="{22DF50DB-328F-4115-94DE-987B29B97CB2}" type="pres">
      <dgm:prSet presAssocID="{9B6C6BB8-3DA6-4E22-BE1E-EA80F1179B09}" presName="background2" presStyleLbl="node2" presStyleIdx="4" presStyleCnt="7"/>
      <dgm:spPr/>
    </dgm:pt>
    <dgm:pt modelId="{726830C9-938D-4A82-A2FD-5EC82A0AF25D}" type="pres">
      <dgm:prSet presAssocID="{9B6C6BB8-3DA6-4E22-BE1E-EA80F1179B09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F909258-C160-40E5-9153-3073AF74C058}" type="pres">
      <dgm:prSet presAssocID="{9B6C6BB8-3DA6-4E22-BE1E-EA80F1179B09}" presName="hierChild3" presStyleCnt="0"/>
      <dgm:spPr/>
    </dgm:pt>
    <dgm:pt modelId="{A5985392-B7D8-49E8-BD19-90FE23C116F4}" type="pres">
      <dgm:prSet presAssocID="{AF114B23-2A2C-4ED3-A235-AEF761A881CA}" presName="Name10" presStyleLbl="parChTrans1D2" presStyleIdx="5" presStyleCnt="7"/>
      <dgm:spPr/>
      <dgm:t>
        <a:bodyPr/>
        <a:lstStyle/>
        <a:p>
          <a:endParaRPr lang="id-ID"/>
        </a:p>
      </dgm:t>
    </dgm:pt>
    <dgm:pt modelId="{281282DF-193B-43F7-9110-8ABA4322E657}" type="pres">
      <dgm:prSet presAssocID="{612E27C2-3B92-4BD3-8271-FBA6A65407BF}" presName="hierRoot2" presStyleCnt="0"/>
      <dgm:spPr/>
    </dgm:pt>
    <dgm:pt modelId="{F2B5CBF0-23EC-4AA5-B0F9-C877DBBF4C5D}" type="pres">
      <dgm:prSet presAssocID="{612E27C2-3B92-4BD3-8271-FBA6A65407BF}" presName="composite2" presStyleCnt="0"/>
      <dgm:spPr/>
    </dgm:pt>
    <dgm:pt modelId="{E2CD3051-49B6-495C-8953-B3B2BFA893B7}" type="pres">
      <dgm:prSet presAssocID="{612E27C2-3B92-4BD3-8271-FBA6A65407BF}" presName="background2" presStyleLbl="node2" presStyleIdx="5" presStyleCnt="7"/>
      <dgm:spPr/>
    </dgm:pt>
    <dgm:pt modelId="{8275D74C-ABDC-4633-9FBB-FBF96FAB571A}" type="pres">
      <dgm:prSet presAssocID="{612E27C2-3B92-4BD3-8271-FBA6A65407BF}" presName="text2" presStyleLbl="fgAcc2" presStyleIdx="5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41D65E4-08F6-4D38-998E-78B7C941E1B9}" type="pres">
      <dgm:prSet presAssocID="{612E27C2-3B92-4BD3-8271-FBA6A65407BF}" presName="hierChild3" presStyleCnt="0"/>
      <dgm:spPr/>
    </dgm:pt>
    <dgm:pt modelId="{72F42992-A365-4807-AA91-5EEFBA61D62E}" type="pres">
      <dgm:prSet presAssocID="{D8809D37-8EEF-42E1-951D-A41CA00B750D}" presName="Name10" presStyleLbl="parChTrans1D2" presStyleIdx="6" presStyleCnt="7"/>
      <dgm:spPr/>
      <dgm:t>
        <a:bodyPr/>
        <a:lstStyle/>
        <a:p>
          <a:endParaRPr lang="id-ID"/>
        </a:p>
      </dgm:t>
    </dgm:pt>
    <dgm:pt modelId="{611D21E6-FFE8-41FB-B97D-0CE7716E1BBA}" type="pres">
      <dgm:prSet presAssocID="{99FCED5B-E17C-42E1-A5B6-F5DC2B6D88F8}" presName="hierRoot2" presStyleCnt="0"/>
      <dgm:spPr/>
    </dgm:pt>
    <dgm:pt modelId="{196973DB-0768-4F8B-89AC-3BC863479331}" type="pres">
      <dgm:prSet presAssocID="{99FCED5B-E17C-42E1-A5B6-F5DC2B6D88F8}" presName="composite2" presStyleCnt="0"/>
      <dgm:spPr/>
    </dgm:pt>
    <dgm:pt modelId="{98A03414-9628-47CC-9709-25A2CA87D0DD}" type="pres">
      <dgm:prSet presAssocID="{99FCED5B-E17C-42E1-A5B6-F5DC2B6D88F8}" presName="background2" presStyleLbl="node2" presStyleIdx="6" presStyleCnt="7"/>
      <dgm:spPr/>
    </dgm:pt>
    <dgm:pt modelId="{2A4809E0-7D45-4BED-B5D3-588E2E24CEB3}" type="pres">
      <dgm:prSet presAssocID="{99FCED5B-E17C-42E1-A5B6-F5DC2B6D88F8}" presName="text2" presStyleLbl="fgAcc2" presStyleIdx="6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04832A7-2866-41AA-99BF-BD5DE3138895}" type="pres">
      <dgm:prSet presAssocID="{99FCED5B-E17C-42E1-A5B6-F5DC2B6D88F8}" presName="hierChild3" presStyleCnt="0"/>
      <dgm:spPr/>
    </dgm:pt>
  </dgm:ptLst>
  <dgm:cxnLst>
    <dgm:cxn modelId="{7E56A427-B5C1-4A48-8388-9FF84C4A7569}" srcId="{7D1F649F-3339-4D0C-AE8F-2C2A66BB6780}" destId="{612E27C2-3B92-4BD3-8271-FBA6A65407BF}" srcOrd="5" destOrd="0" parTransId="{AF114B23-2A2C-4ED3-A235-AEF761A881CA}" sibTransId="{666B545D-8558-4C80-A128-A24FCBDF99B1}"/>
    <dgm:cxn modelId="{FBFEADBB-6E0A-4995-938C-F9A384AD83CC}" srcId="{7D1F649F-3339-4D0C-AE8F-2C2A66BB6780}" destId="{9B6C6BB8-3DA6-4E22-BE1E-EA80F1179B09}" srcOrd="4" destOrd="0" parTransId="{7F1BE849-FF5A-41E8-A833-8854F1868322}" sibTransId="{C6FC052A-A0E7-4274-9F58-DC476B1357E2}"/>
    <dgm:cxn modelId="{30E1A669-D38E-45EC-9728-F987EDB5E03B}" type="presOf" srcId="{830A7EE0-A47A-4B32-A878-A50A36591BF0}" destId="{F89DD6EB-E348-4C2C-8190-73759895B471}" srcOrd="0" destOrd="0" presId="urn:microsoft.com/office/officeart/2005/8/layout/hierarchy1"/>
    <dgm:cxn modelId="{1BAE0E86-2419-4BC9-A982-0BABF8DE7453}" type="presOf" srcId="{D839BF33-D9BD-4F56-86CB-B4D683C070C7}" destId="{A8EEF65A-3BB6-46E4-B9DA-63790385EE2F}" srcOrd="0" destOrd="0" presId="urn:microsoft.com/office/officeart/2005/8/layout/hierarchy1"/>
    <dgm:cxn modelId="{7FE82364-AB33-4C1D-A854-31CB78E51B41}" type="presOf" srcId="{CD69AD15-7280-4510-8289-DC845E5F0505}" destId="{BF475645-659C-4901-A668-2882B1FC685D}" srcOrd="0" destOrd="0" presId="urn:microsoft.com/office/officeart/2005/8/layout/hierarchy1"/>
    <dgm:cxn modelId="{03FE9E26-1F50-42D6-8401-B0E54DEE61E8}" type="presOf" srcId="{44295022-D560-4255-825C-4DD591291463}" destId="{22871792-B09D-499C-9644-6A3152C7E734}" srcOrd="0" destOrd="0" presId="urn:microsoft.com/office/officeart/2005/8/layout/hierarchy1"/>
    <dgm:cxn modelId="{98D5F73A-716D-4BA6-9FF7-90E1D43BD919}" srcId="{7D1F649F-3339-4D0C-AE8F-2C2A66BB6780}" destId="{D839BF33-D9BD-4F56-86CB-B4D683C070C7}" srcOrd="3" destOrd="0" parTransId="{098DFE3B-C4B1-4237-99EA-4953916B283F}" sibTransId="{132BFDBD-F72F-43CB-8715-AB0469B95B8D}"/>
    <dgm:cxn modelId="{FA38C83D-EA36-4AF7-ABD6-55DBEA8DBA95}" type="presOf" srcId="{3D117CE6-A9C9-4752-B92D-7E0AFFAF4DDE}" destId="{E8F88BFC-B744-4340-A7C3-0EB253E98D55}" srcOrd="0" destOrd="0" presId="urn:microsoft.com/office/officeart/2005/8/layout/hierarchy1"/>
    <dgm:cxn modelId="{A4CB8ED3-E765-4FE4-B75B-B941A37D807F}" type="presOf" srcId="{9B6C6BB8-3DA6-4E22-BE1E-EA80F1179B09}" destId="{726830C9-938D-4A82-A2FD-5EC82A0AF25D}" srcOrd="0" destOrd="0" presId="urn:microsoft.com/office/officeart/2005/8/layout/hierarchy1"/>
    <dgm:cxn modelId="{ABB1EA6F-8C9B-476E-B109-1AC284B0D4AF}" type="presOf" srcId="{7F1BE849-FF5A-41E8-A833-8854F1868322}" destId="{6B6041E3-50A6-4769-B254-50177BDE370A}" srcOrd="0" destOrd="0" presId="urn:microsoft.com/office/officeart/2005/8/layout/hierarchy1"/>
    <dgm:cxn modelId="{ADB5F27F-E426-4A5C-BDCD-0805BACC0453}" type="presOf" srcId="{7D1F649F-3339-4D0C-AE8F-2C2A66BB6780}" destId="{33E11040-B482-45E4-884C-470E73F53C26}" srcOrd="0" destOrd="0" presId="urn:microsoft.com/office/officeart/2005/8/layout/hierarchy1"/>
    <dgm:cxn modelId="{A7D91FFA-F789-4D2E-9888-1AB32C03E5E6}" type="presOf" srcId="{B0C7AD10-A2DD-4EFF-91AC-7D6EB98D11D8}" destId="{D61058EC-007B-4F67-AAD2-75EA24E6B222}" srcOrd="0" destOrd="0" presId="urn:microsoft.com/office/officeart/2005/8/layout/hierarchy1"/>
    <dgm:cxn modelId="{B6004767-0EA7-4F2E-95C9-BF33D6F52BEF}" type="presOf" srcId="{F0E4E93B-6634-4D5D-8FDE-2AD75E42317D}" destId="{29AB325D-5496-48E8-8BF4-0EA0FB783B51}" srcOrd="0" destOrd="0" presId="urn:microsoft.com/office/officeart/2005/8/layout/hierarchy1"/>
    <dgm:cxn modelId="{812AFC83-CB50-435F-BF19-B4A1961771D6}" srcId="{7D1F649F-3339-4D0C-AE8F-2C2A66BB6780}" destId="{B0C7AD10-A2DD-4EFF-91AC-7D6EB98D11D8}" srcOrd="1" destOrd="0" parTransId="{F111C91A-0D57-4D5E-A95B-2C27CE14A5F5}" sibTransId="{3F35E01F-D802-41D0-8AF4-A6F8E1DE30D1}"/>
    <dgm:cxn modelId="{C07E806C-D938-443F-B50E-61B9CB1538FB}" type="presOf" srcId="{612E27C2-3B92-4BD3-8271-FBA6A65407BF}" destId="{8275D74C-ABDC-4633-9FBB-FBF96FAB571A}" srcOrd="0" destOrd="0" presId="urn:microsoft.com/office/officeart/2005/8/layout/hierarchy1"/>
    <dgm:cxn modelId="{66F9EDCE-0097-4E4E-9658-68097EAC50C0}" type="presOf" srcId="{AF114B23-2A2C-4ED3-A235-AEF761A881CA}" destId="{A5985392-B7D8-49E8-BD19-90FE23C116F4}" srcOrd="0" destOrd="0" presId="urn:microsoft.com/office/officeart/2005/8/layout/hierarchy1"/>
    <dgm:cxn modelId="{30C0956D-22DB-47FB-A9CB-13299FAF4308}" type="presOf" srcId="{F111C91A-0D57-4D5E-A95B-2C27CE14A5F5}" destId="{0F674B5E-4187-41C4-91E6-EC02082DACA9}" srcOrd="0" destOrd="0" presId="urn:microsoft.com/office/officeart/2005/8/layout/hierarchy1"/>
    <dgm:cxn modelId="{2C0DF01A-10D9-4D0F-B40E-99D029E795DE}" type="presOf" srcId="{D8809D37-8EEF-42E1-951D-A41CA00B750D}" destId="{72F42992-A365-4807-AA91-5EEFBA61D62E}" srcOrd="0" destOrd="0" presId="urn:microsoft.com/office/officeart/2005/8/layout/hierarchy1"/>
    <dgm:cxn modelId="{58343572-784F-4211-8BE0-85D1A9B9619F}" type="presOf" srcId="{99FCED5B-E17C-42E1-A5B6-F5DC2B6D88F8}" destId="{2A4809E0-7D45-4BED-B5D3-588E2E24CEB3}" srcOrd="0" destOrd="0" presId="urn:microsoft.com/office/officeart/2005/8/layout/hierarchy1"/>
    <dgm:cxn modelId="{0A87DB08-5FDE-4A58-B8F3-ED0856631732}" srcId="{7D1F649F-3339-4D0C-AE8F-2C2A66BB6780}" destId="{F0E4E93B-6634-4D5D-8FDE-2AD75E42317D}" srcOrd="2" destOrd="0" parTransId="{44295022-D560-4255-825C-4DD591291463}" sibTransId="{0B224B2A-DF5A-4977-B4C6-0DDBB3866198}"/>
    <dgm:cxn modelId="{25A73C0C-5474-4B2B-A4D5-FF73D0829D4C}" srcId="{7D1F649F-3339-4D0C-AE8F-2C2A66BB6780}" destId="{99FCED5B-E17C-42E1-A5B6-F5DC2B6D88F8}" srcOrd="6" destOrd="0" parTransId="{D8809D37-8EEF-42E1-951D-A41CA00B750D}" sibTransId="{54DB9665-2B9F-4F5A-94F6-4E94397F11D7}"/>
    <dgm:cxn modelId="{FD6C7B54-6D38-44B3-A845-8B1D1B7B63C5}" srcId="{830A7EE0-A47A-4B32-A878-A50A36591BF0}" destId="{7D1F649F-3339-4D0C-AE8F-2C2A66BB6780}" srcOrd="0" destOrd="0" parTransId="{A4DE85D8-025B-47F0-85B6-AAFB1E46DD07}" sibTransId="{8EAF54A2-D8E2-4E41-BCED-F2F2ACFF849B}"/>
    <dgm:cxn modelId="{B41C1E7C-7B0C-41B7-8954-D5491A35CC25}" type="presOf" srcId="{098DFE3B-C4B1-4237-99EA-4953916B283F}" destId="{C6F052F2-EFCB-4182-9F75-E209F8BB0E71}" srcOrd="0" destOrd="0" presId="urn:microsoft.com/office/officeart/2005/8/layout/hierarchy1"/>
    <dgm:cxn modelId="{B9D8B7A9-BB4F-489B-86C7-36A5D570B77B}" srcId="{7D1F649F-3339-4D0C-AE8F-2C2A66BB6780}" destId="{CD69AD15-7280-4510-8289-DC845E5F0505}" srcOrd="0" destOrd="0" parTransId="{3D117CE6-A9C9-4752-B92D-7E0AFFAF4DDE}" sibTransId="{19E012DD-49D1-4357-811D-0850CCEC116A}"/>
    <dgm:cxn modelId="{BE38DF04-2FCB-42B7-9F6E-A55674A33641}" type="presParOf" srcId="{F89DD6EB-E348-4C2C-8190-73759895B471}" destId="{99067950-0D96-43A9-8D1F-A7C608C763EB}" srcOrd="0" destOrd="0" presId="urn:microsoft.com/office/officeart/2005/8/layout/hierarchy1"/>
    <dgm:cxn modelId="{165814D1-67D0-4112-9D46-3CC924759440}" type="presParOf" srcId="{99067950-0D96-43A9-8D1F-A7C608C763EB}" destId="{90E183E8-C561-4EDB-8E88-C0D60214EFA3}" srcOrd="0" destOrd="0" presId="urn:microsoft.com/office/officeart/2005/8/layout/hierarchy1"/>
    <dgm:cxn modelId="{D976E57C-1CA5-4CE5-B10B-78500808622E}" type="presParOf" srcId="{90E183E8-C561-4EDB-8E88-C0D60214EFA3}" destId="{810511AF-9962-4711-8F55-BCD54FB9EBE9}" srcOrd="0" destOrd="0" presId="urn:microsoft.com/office/officeart/2005/8/layout/hierarchy1"/>
    <dgm:cxn modelId="{E781EB0C-551D-45FC-988C-5B72949C6C60}" type="presParOf" srcId="{90E183E8-C561-4EDB-8E88-C0D60214EFA3}" destId="{33E11040-B482-45E4-884C-470E73F53C26}" srcOrd="1" destOrd="0" presId="urn:microsoft.com/office/officeart/2005/8/layout/hierarchy1"/>
    <dgm:cxn modelId="{717ADC82-6262-4440-9B9C-BD2E23838F41}" type="presParOf" srcId="{99067950-0D96-43A9-8D1F-A7C608C763EB}" destId="{CE97FF70-EF63-4715-9ABD-7E04FA3EDE33}" srcOrd="1" destOrd="0" presId="urn:microsoft.com/office/officeart/2005/8/layout/hierarchy1"/>
    <dgm:cxn modelId="{8685DC00-0980-443C-A092-E5BFA8CD6D5E}" type="presParOf" srcId="{CE97FF70-EF63-4715-9ABD-7E04FA3EDE33}" destId="{E8F88BFC-B744-4340-A7C3-0EB253E98D55}" srcOrd="0" destOrd="0" presId="urn:microsoft.com/office/officeart/2005/8/layout/hierarchy1"/>
    <dgm:cxn modelId="{D1C3E168-CA7D-4DA7-A5BB-1E72BDA48E93}" type="presParOf" srcId="{CE97FF70-EF63-4715-9ABD-7E04FA3EDE33}" destId="{AD3E9A43-D9A1-4526-98A6-14309FF068DC}" srcOrd="1" destOrd="0" presId="urn:microsoft.com/office/officeart/2005/8/layout/hierarchy1"/>
    <dgm:cxn modelId="{693DBA91-BDA4-4D8A-9C65-3F56C1032199}" type="presParOf" srcId="{AD3E9A43-D9A1-4526-98A6-14309FF068DC}" destId="{197C834B-6C73-4666-B8FD-C9616D156814}" srcOrd="0" destOrd="0" presId="urn:microsoft.com/office/officeart/2005/8/layout/hierarchy1"/>
    <dgm:cxn modelId="{4C63B3E3-68A1-43CD-8DDC-B7418C61434B}" type="presParOf" srcId="{197C834B-6C73-4666-B8FD-C9616D156814}" destId="{574E3227-2656-47A7-8F79-52888AEBE11D}" srcOrd="0" destOrd="0" presId="urn:microsoft.com/office/officeart/2005/8/layout/hierarchy1"/>
    <dgm:cxn modelId="{EF9B7B8D-EABE-4741-99C9-A1F5742EE793}" type="presParOf" srcId="{197C834B-6C73-4666-B8FD-C9616D156814}" destId="{BF475645-659C-4901-A668-2882B1FC685D}" srcOrd="1" destOrd="0" presId="urn:microsoft.com/office/officeart/2005/8/layout/hierarchy1"/>
    <dgm:cxn modelId="{2150C67F-4CD3-4FA8-965D-4D2114EEE931}" type="presParOf" srcId="{AD3E9A43-D9A1-4526-98A6-14309FF068DC}" destId="{C435567B-6BB9-404E-8742-03FD200A38DA}" srcOrd="1" destOrd="0" presId="urn:microsoft.com/office/officeart/2005/8/layout/hierarchy1"/>
    <dgm:cxn modelId="{CD7DC120-431D-4C05-B598-2A922BA59818}" type="presParOf" srcId="{CE97FF70-EF63-4715-9ABD-7E04FA3EDE33}" destId="{0F674B5E-4187-41C4-91E6-EC02082DACA9}" srcOrd="2" destOrd="0" presId="urn:microsoft.com/office/officeart/2005/8/layout/hierarchy1"/>
    <dgm:cxn modelId="{47AAF1EB-07C1-41E6-BCBB-7878181EC458}" type="presParOf" srcId="{CE97FF70-EF63-4715-9ABD-7E04FA3EDE33}" destId="{92A325E5-0560-4821-A0E4-89349BA4673F}" srcOrd="3" destOrd="0" presId="urn:microsoft.com/office/officeart/2005/8/layout/hierarchy1"/>
    <dgm:cxn modelId="{B139F3E7-231E-4518-9049-66F7C91FE188}" type="presParOf" srcId="{92A325E5-0560-4821-A0E4-89349BA4673F}" destId="{3B26D490-4753-4913-8488-95E3C25889CB}" srcOrd="0" destOrd="0" presId="urn:microsoft.com/office/officeart/2005/8/layout/hierarchy1"/>
    <dgm:cxn modelId="{E5935127-E31A-4C83-AE70-D102334A05D7}" type="presParOf" srcId="{3B26D490-4753-4913-8488-95E3C25889CB}" destId="{D510C2B6-F350-4B69-8B0F-C47B134E4590}" srcOrd="0" destOrd="0" presId="urn:microsoft.com/office/officeart/2005/8/layout/hierarchy1"/>
    <dgm:cxn modelId="{DC82E6FF-9458-41B5-BB0F-5195DB031F88}" type="presParOf" srcId="{3B26D490-4753-4913-8488-95E3C25889CB}" destId="{D61058EC-007B-4F67-AAD2-75EA24E6B222}" srcOrd="1" destOrd="0" presId="urn:microsoft.com/office/officeart/2005/8/layout/hierarchy1"/>
    <dgm:cxn modelId="{F50DBAAC-4613-43BE-B403-EF22BA980685}" type="presParOf" srcId="{92A325E5-0560-4821-A0E4-89349BA4673F}" destId="{2A228332-98F9-4CA9-9351-9960E9FF456E}" srcOrd="1" destOrd="0" presId="urn:microsoft.com/office/officeart/2005/8/layout/hierarchy1"/>
    <dgm:cxn modelId="{A98430C3-9E3B-4217-A49A-6D7E8960BF18}" type="presParOf" srcId="{CE97FF70-EF63-4715-9ABD-7E04FA3EDE33}" destId="{22871792-B09D-499C-9644-6A3152C7E734}" srcOrd="4" destOrd="0" presId="urn:microsoft.com/office/officeart/2005/8/layout/hierarchy1"/>
    <dgm:cxn modelId="{452CD730-4EF0-4BC0-8B1A-A87017919F6A}" type="presParOf" srcId="{CE97FF70-EF63-4715-9ABD-7E04FA3EDE33}" destId="{832BBC6E-38F8-4AE8-A852-B427A68A29C2}" srcOrd="5" destOrd="0" presId="urn:microsoft.com/office/officeart/2005/8/layout/hierarchy1"/>
    <dgm:cxn modelId="{E4D899FF-660F-4E95-B94B-619D93BC3B18}" type="presParOf" srcId="{832BBC6E-38F8-4AE8-A852-B427A68A29C2}" destId="{48A350E2-01F7-4644-B040-55391FAD596C}" srcOrd="0" destOrd="0" presId="urn:microsoft.com/office/officeart/2005/8/layout/hierarchy1"/>
    <dgm:cxn modelId="{8C220B28-2594-4EB5-B6DA-BCA3E481C61A}" type="presParOf" srcId="{48A350E2-01F7-4644-B040-55391FAD596C}" destId="{0676E136-74E6-4281-8126-5428790EDA63}" srcOrd="0" destOrd="0" presId="urn:microsoft.com/office/officeart/2005/8/layout/hierarchy1"/>
    <dgm:cxn modelId="{A56C7F05-5739-480A-8057-76B341370629}" type="presParOf" srcId="{48A350E2-01F7-4644-B040-55391FAD596C}" destId="{29AB325D-5496-48E8-8BF4-0EA0FB783B51}" srcOrd="1" destOrd="0" presId="urn:microsoft.com/office/officeart/2005/8/layout/hierarchy1"/>
    <dgm:cxn modelId="{D0FDF637-2148-4CCD-8BE2-460F89DED0AB}" type="presParOf" srcId="{832BBC6E-38F8-4AE8-A852-B427A68A29C2}" destId="{20CD4C8A-265B-4964-BA0B-47B67F630242}" srcOrd="1" destOrd="0" presId="urn:microsoft.com/office/officeart/2005/8/layout/hierarchy1"/>
    <dgm:cxn modelId="{5ED342F9-DCCB-47BE-AF11-BC53610ECF94}" type="presParOf" srcId="{CE97FF70-EF63-4715-9ABD-7E04FA3EDE33}" destId="{C6F052F2-EFCB-4182-9F75-E209F8BB0E71}" srcOrd="6" destOrd="0" presId="urn:microsoft.com/office/officeart/2005/8/layout/hierarchy1"/>
    <dgm:cxn modelId="{95E6A00B-AD54-451C-B4AF-42A7E2C7B3E8}" type="presParOf" srcId="{CE97FF70-EF63-4715-9ABD-7E04FA3EDE33}" destId="{73FF2892-8978-402B-9676-5DD2BFE7A742}" srcOrd="7" destOrd="0" presId="urn:microsoft.com/office/officeart/2005/8/layout/hierarchy1"/>
    <dgm:cxn modelId="{B66AE619-7FA2-4CA7-8D6F-29339532B13D}" type="presParOf" srcId="{73FF2892-8978-402B-9676-5DD2BFE7A742}" destId="{376893D1-1436-436D-98DD-5718ED471B32}" srcOrd="0" destOrd="0" presId="urn:microsoft.com/office/officeart/2005/8/layout/hierarchy1"/>
    <dgm:cxn modelId="{2CFF636F-1957-4C83-9B1D-A6DC66DE800A}" type="presParOf" srcId="{376893D1-1436-436D-98DD-5718ED471B32}" destId="{712F3C19-F882-4333-BD20-CDC0ACBEB62A}" srcOrd="0" destOrd="0" presId="urn:microsoft.com/office/officeart/2005/8/layout/hierarchy1"/>
    <dgm:cxn modelId="{BD6D5E4F-2B88-4938-B22B-04F7D15A3DC5}" type="presParOf" srcId="{376893D1-1436-436D-98DD-5718ED471B32}" destId="{A8EEF65A-3BB6-46E4-B9DA-63790385EE2F}" srcOrd="1" destOrd="0" presId="urn:microsoft.com/office/officeart/2005/8/layout/hierarchy1"/>
    <dgm:cxn modelId="{2FB9EA55-C379-46DD-A8AC-D891EF0E2939}" type="presParOf" srcId="{73FF2892-8978-402B-9676-5DD2BFE7A742}" destId="{FBFEAF6A-6EBF-4C94-AFBB-E391F990A99E}" srcOrd="1" destOrd="0" presId="urn:microsoft.com/office/officeart/2005/8/layout/hierarchy1"/>
    <dgm:cxn modelId="{EFE99E9A-48DA-40FD-94BC-FEC82E9175D2}" type="presParOf" srcId="{CE97FF70-EF63-4715-9ABD-7E04FA3EDE33}" destId="{6B6041E3-50A6-4769-B254-50177BDE370A}" srcOrd="8" destOrd="0" presId="urn:microsoft.com/office/officeart/2005/8/layout/hierarchy1"/>
    <dgm:cxn modelId="{A5528CCB-B726-48C3-92F1-005B87C96F69}" type="presParOf" srcId="{CE97FF70-EF63-4715-9ABD-7E04FA3EDE33}" destId="{D3A974BE-A4D8-4A83-A245-14F13E1A0548}" srcOrd="9" destOrd="0" presId="urn:microsoft.com/office/officeart/2005/8/layout/hierarchy1"/>
    <dgm:cxn modelId="{44339388-C82A-4292-A85B-B288B9DD350C}" type="presParOf" srcId="{D3A974BE-A4D8-4A83-A245-14F13E1A0548}" destId="{CF6B651A-FCEE-4A13-8AD5-2DB35561C2FB}" srcOrd="0" destOrd="0" presId="urn:microsoft.com/office/officeart/2005/8/layout/hierarchy1"/>
    <dgm:cxn modelId="{A9DE7CB7-662C-423D-8AC4-5CCB8EE2B697}" type="presParOf" srcId="{CF6B651A-FCEE-4A13-8AD5-2DB35561C2FB}" destId="{22DF50DB-328F-4115-94DE-987B29B97CB2}" srcOrd="0" destOrd="0" presId="urn:microsoft.com/office/officeart/2005/8/layout/hierarchy1"/>
    <dgm:cxn modelId="{3CC63480-FB4F-4BD6-A00E-4B34761E6ADA}" type="presParOf" srcId="{CF6B651A-FCEE-4A13-8AD5-2DB35561C2FB}" destId="{726830C9-938D-4A82-A2FD-5EC82A0AF25D}" srcOrd="1" destOrd="0" presId="urn:microsoft.com/office/officeart/2005/8/layout/hierarchy1"/>
    <dgm:cxn modelId="{6ACF182D-1D57-45B4-9B77-EC13A039D6C1}" type="presParOf" srcId="{D3A974BE-A4D8-4A83-A245-14F13E1A0548}" destId="{1F909258-C160-40E5-9153-3073AF74C058}" srcOrd="1" destOrd="0" presId="urn:microsoft.com/office/officeart/2005/8/layout/hierarchy1"/>
    <dgm:cxn modelId="{5AB1516E-ECA3-46CB-B29E-63832BF48C89}" type="presParOf" srcId="{CE97FF70-EF63-4715-9ABD-7E04FA3EDE33}" destId="{A5985392-B7D8-49E8-BD19-90FE23C116F4}" srcOrd="10" destOrd="0" presId="urn:microsoft.com/office/officeart/2005/8/layout/hierarchy1"/>
    <dgm:cxn modelId="{EDF88F6B-FD11-486F-8D44-15356531EFBE}" type="presParOf" srcId="{CE97FF70-EF63-4715-9ABD-7E04FA3EDE33}" destId="{281282DF-193B-43F7-9110-8ABA4322E657}" srcOrd="11" destOrd="0" presId="urn:microsoft.com/office/officeart/2005/8/layout/hierarchy1"/>
    <dgm:cxn modelId="{072AC2F6-50E1-4889-BF0E-1E1B45A8D846}" type="presParOf" srcId="{281282DF-193B-43F7-9110-8ABA4322E657}" destId="{F2B5CBF0-23EC-4AA5-B0F9-C877DBBF4C5D}" srcOrd="0" destOrd="0" presId="urn:microsoft.com/office/officeart/2005/8/layout/hierarchy1"/>
    <dgm:cxn modelId="{373CEF68-7319-465E-8A4F-62153598A82C}" type="presParOf" srcId="{F2B5CBF0-23EC-4AA5-B0F9-C877DBBF4C5D}" destId="{E2CD3051-49B6-495C-8953-B3B2BFA893B7}" srcOrd="0" destOrd="0" presId="urn:microsoft.com/office/officeart/2005/8/layout/hierarchy1"/>
    <dgm:cxn modelId="{3EC2030E-5698-488C-A96E-524A7D6EAA73}" type="presParOf" srcId="{F2B5CBF0-23EC-4AA5-B0F9-C877DBBF4C5D}" destId="{8275D74C-ABDC-4633-9FBB-FBF96FAB571A}" srcOrd="1" destOrd="0" presId="urn:microsoft.com/office/officeart/2005/8/layout/hierarchy1"/>
    <dgm:cxn modelId="{68FFF0A5-0F4D-4685-BFC6-C5EF3AF410B1}" type="presParOf" srcId="{281282DF-193B-43F7-9110-8ABA4322E657}" destId="{A41D65E4-08F6-4D38-998E-78B7C941E1B9}" srcOrd="1" destOrd="0" presId="urn:microsoft.com/office/officeart/2005/8/layout/hierarchy1"/>
    <dgm:cxn modelId="{BA369438-282D-4B0F-9E76-DE844E612771}" type="presParOf" srcId="{CE97FF70-EF63-4715-9ABD-7E04FA3EDE33}" destId="{72F42992-A365-4807-AA91-5EEFBA61D62E}" srcOrd="12" destOrd="0" presId="urn:microsoft.com/office/officeart/2005/8/layout/hierarchy1"/>
    <dgm:cxn modelId="{050FAADC-EC1B-472F-9EB0-D82E55A0128D}" type="presParOf" srcId="{CE97FF70-EF63-4715-9ABD-7E04FA3EDE33}" destId="{611D21E6-FFE8-41FB-B97D-0CE7716E1BBA}" srcOrd="13" destOrd="0" presId="urn:microsoft.com/office/officeart/2005/8/layout/hierarchy1"/>
    <dgm:cxn modelId="{A7B9EC48-0044-4C60-8B1B-6107EC75F659}" type="presParOf" srcId="{611D21E6-FFE8-41FB-B97D-0CE7716E1BBA}" destId="{196973DB-0768-4F8B-89AC-3BC863479331}" srcOrd="0" destOrd="0" presId="urn:microsoft.com/office/officeart/2005/8/layout/hierarchy1"/>
    <dgm:cxn modelId="{D386EDD8-A121-433E-9A9E-D407FBBFCAD0}" type="presParOf" srcId="{196973DB-0768-4F8B-89AC-3BC863479331}" destId="{98A03414-9628-47CC-9709-25A2CA87D0DD}" srcOrd="0" destOrd="0" presId="urn:microsoft.com/office/officeart/2005/8/layout/hierarchy1"/>
    <dgm:cxn modelId="{B4EBDE40-3968-480B-B643-99B9C631B925}" type="presParOf" srcId="{196973DB-0768-4F8B-89AC-3BC863479331}" destId="{2A4809E0-7D45-4BED-B5D3-588E2E24CEB3}" srcOrd="1" destOrd="0" presId="urn:microsoft.com/office/officeart/2005/8/layout/hierarchy1"/>
    <dgm:cxn modelId="{0AF81E39-8630-4AC9-BC57-40A6FB0C44D2}" type="presParOf" srcId="{611D21E6-FFE8-41FB-B97D-0CE7716E1BBA}" destId="{E04832A7-2866-41AA-99BF-BD5DE31388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Upaya Kesehatan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/>
      <dgm:spPr/>
      <dgm:t>
        <a:bodyPr/>
        <a:lstStyle/>
        <a:p>
          <a:r>
            <a:rPr lang="id-ID" dirty="0" smtClean="0"/>
            <a:t>Peningkatan kesehatan</a:t>
          </a:r>
          <a:endParaRPr lang="id-ID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/>
      <dgm:spPr/>
      <dgm:t>
        <a:bodyPr/>
        <a:lstStyle/>
        <a:p>
          <a:r>
            <a:rPr lang="id-ID" dirty="0" smtClean="0"/>
            <a:t>Pencegahan penyakit</a:t>
          </a:r>
          <a:endParaRPr lang="id-ID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B3F8F63E-DC34-4627-92B2-6C0768210AF1}">
      <dgm:prSet phldrT="[Text]"/>
      <dgm:spPr/>
      <dgm:t>
        <a:bodyPr/>
        <a:lstStyle/>
        <a:p>
          <a:r>
            <a:rPr lang="id-ID" dirty="0" smtClean="0"/>
            <a:t>Pengobatan</a:t>
          </a:r>
          <a:endParaRPr lang="id-ID" dirty="0"/>
        </a:p>
      </dgm:t>
    </dgm:pt>
    <dgm:pt modelId="{0118FC5B-3190-4155-8B6C-9995418B9C27}" type="parTrans" cxnId="{5A6DFB62-3270-4669-A0F2-CD8C36C81CB3}">
      <dgm:prSet/>
      <dgm:spPr/>
      <dgm:t>
        <a:bodyPr/>
        <a:lstStyle/>
        <a:p>
          <a:endParaRPr lang="id-ID"/>
        </a:p>
      </dgm:t>
    </dgm:pt>
    <dgm:pt modelId="{452D22C0-B54D-487A-851C-D01762B3DFA8}" type="sibTrans" cxnId="{5A6DFB62-3270-4669-A0F2-CD8C36C81CB3}">
      <dgm:prSet/>
      <dgm:spPr/>
      <dgm:t>
        <a:bodyPr/>
        <a:lstStyle/>
        <a:p>
          <a:endParaRPr lang="id-ID"/>
        </a:p>
      </dgm:t>
    </dgm:pt>
    <dgm:pt modelId="{19DAFD39-4734-4EAC-B08B-D888337044D9}">
      <dgm:prSet phldrT="[Text]"/>
      <dgm:spPr/>
      <dgm:t>
        <a:bodyPr/>
        <a:lstStyle/>
        <a:p>
          <a:r>
            <a:rPr lang="id-ID" dirty="0" smtClean="0"/>
            <a:t>Pemulihan kesehatan</a:t>
          </a:r>
          <a:endParaRPr lang="id-ID" dirty="0"/>
        </a:p>
      </dgm:t>
    </dgm:pt>
    <dgm:pt modelId="{25D07C57-48CA-4DD8-ADE1-BCC597B0F242}" type="parTrans" cxnId="{8DC1776F-2618-43CF-8A7B-BC6979F495B4}">
      <dgm:prSet/>
      <dgm:spPr/>
      <dgm:t>
        <a:bodyPr/>
        <a:lstStyle/>
        <a:p>
          <a:endParaRPr lang="id-ID"/>
        </a:p>
      </dgm:t>
    </dgm:pt>
    <dgm:pt modelId="{A76EEE00-59FE-40FC-ACBF-AA346DE1EE44}" type="sibTrans" cxnId="{8DC1776F-2618-43CF-8A7B-BC6979F495B4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4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4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4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4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  <dgm:pt modelId="{161482B1-F4B0-4450-ADA8-72AFF2C3E666}" type="pres">
      <dgm:prSet presAssocID="{0118FC5B-3190-4155-8B6C-9995418B9C27}" presName="conn2-1" presStyleLbl="parChTrans1D2" presStyleIdx="2" presStyleCnt="4"/>
      <dgm:spPr/>
      <dgm:t>
        <a:bodyPr/>
        <a:lstStyle/>
        <a:p>
          <a:endParaRPr lang="id-ID"/>
        </a:p>
      </dgm:t>
    </dgm:pt>
    <dgm:pt modelId="{FAC77B4B-BE3E-4499-AE41-76DD20AEF88B}" type="pres">
      <dgm:prSet presAssocID="{0118FC5B-3190-4155-8B6C-9995418B9C27}" presName="connTx" presStyleLbl="parChTrans1D2" presStyleIdx="2" presStyleCnt="4"/>
      <dgm:spPr/>
      <dgm:t>
        <a:bodyPr/>
        <a:lstStyle/>
        <a:p>
          <a:endParaRPr lang="id-ID"/>
        </a:p>
      </dgm:t>
    </dgm:pt>
    <dgm:pt modelId="{33BB3033-84BB-4645-B2B9-DD4E86B63AFE}" type="pres">
      <dgm:prSet presAssocID="{B3F8F63E-DC34-4627-92B2-6C0768210AF1}" presName="root2" presStyleCnt="0"/>
      <dgm:spPr/>
    </dgm:pt>
    <dgm:pt modelId="{BBAB0A48-7CCD-4F2C-A329-BC68763A194F}" type="pres">
      <dgm:prSet presAssocID="{B3F8F63E-DC34-4627-92B2-6C0768210AF1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330D725-BFCB-49D0-9687-6807D2A1BC22}" type="pres">
      <dgm:prSet presAssocID="{B3F8F63E-DC34-4627-92B2-6C0768210AF1}" presName="level3hierChild" presStyleCnt="0"/>
      <dgm:spPr/>
    </dgm:pt>
    <dgm:pt modelId="{F33BEAEA-0D33-476F-AA7E-852A4D3F3406}" type="pres">
      <dgm:prSet presAssocID="{25D07C57-48CA-4DD8-ADE1-BCC597B0F242}" presName="conn2-1" presStyleLbl="parChTrans1D2" presStyleIdx="3" presStyleCnt="4"/>
      <dgm:spPr/>
      <dgm:t>
        <a:bodyPr/>
        <a:lstStyle/>
        <a:p>
          <a:endParaRPr lang="id-ID"/>
        </a:p>
      </dgm:t>
    </dgm:pt>
    <dgm:pt modelId="{AB0DB3E6-76EA-4A69-A0A6-F1BBCB945861}" type="pres">
      <dgm:prSet presAssocID="{25D07C57-48CA-4DD8-ADE1-BCC597B0F242}" presName="connTx" presStyleLbl="parChTrans1D2" presStyleIdx="3" presStyleCnt="4"/>
      <dgm:spPr/>
      <dgm:t>
        <a:bodyPr/>
        <a:lstStyle/>
        <a:p>
          <a:endParaRPr lang="id-ID"/>
        </a:p>
      </dgm:t>
    </dgm:pt>
    <dgm:pt modelId="{CC5AFC8C-1EA4-47C9-B685-2777A0562084}" type="pres">
      <dgm:prSet presAssocID="{19DAFD39-4734-4EAC-B08B-D888337044D9}" presName="root2" presStyleCnt="0"/>
      <dgm:spPr/>
    </dgm:pt>
    <dgm:pt modelId="{D9E1EC47-ACA3-4D1B-9053-2FCF9E65D20E}" type="pres">
      <dgm:prSet presAssocID="{19DAFD39-4734-4EAC-B08B-D888337044D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120AF9E-58E0-4796-BE78-41C67BE65627}" type="pres">
      <dgm:prSet presAssocID="{19DAFD39-4734-4EAC-B08B-D888337044D9}" presName="level3hierChild" presStyleCnt="0"/>
      <dgm:spPr/>
    </dgm:pt>
  </dgm:ptLst>
  <dgm:cxnLst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5A6DFB62-3270-4669-A0F2-CD8C36C81CB3}" srcId="{29148CCC-26C7-41C4-A2CF-06ABD46D7744}" destId="{B3F8F63E-DC34-4627-92B2-6C0768210AF1}" srcOrd="2" destOrd="0" parTransId="{0118FC5B-3190-4155-8B6C-9995418B9C27}" sibTransId="{452D22C0-B54D-487A-851C-D01762B3DFA8}"/>
    <dgm:cxn modelId="{162FE614-00FE-446D-AC1C-8852BEFDAFE1}" type="presOf" srcId="{0118FC5B-3190-4155-8B6C-9995418B9C27}" destId="{161482B1-F4B0-4450-ADA8-72AFF2C3E666}" srcOrd="0" destOrd="0" presId="urn:microsoft.com/office/officeart/2008/layout/HorizontalMultiLevelHierarchy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F8DBD1C4-CF26-4214-852F-21FB8EB68D7C}" type="presOf" srcId="{25D07C57-48CA-4DD8-ADE1-BCC597B0F242}" destId="{F33BEAEA-0D33-476F-AA7E-852A4D3F3406}" srcOrd="0" destOrd="0" presId="urn:microsoft.com/office/officeart/2008/layout/HorizontalMultiLevelHierarchy"/>
    <dgm:cxn modelId="{66957B2A-0ACF-4C27-B018-5BCD2126F097}" type="presOf" srcId="{0118FC5B-3190-4155-8B6C-9995418B9C27}" destId="{FAC77B4B-BE3E-4499-AE41-76DD20AEF88B}" srcOrd="1" destOrd="0" presId="urn:microsoft.com/office/officeart/2008/layout/HorizontalMultiLevelHierarchy"/>
    <dgm:cxn modelId="{E7358DA3-C7DA-4135-8F16-D943F3CC571A}" type="presOf" srcId="{38AA1383-D439-4A4B-9D8B-FA6284C385DF}" destId="{6D18BD53-AE29-4BC1-82A3-3ADE41E81DA9}" srcOrd="1" destOrd="0" presId="urn:microsoft.com/office/officeart/2008/layout/HorizontalMultiLevelHierarchy"/>
    <dgm:cxn modelId="{48571A4A-7EB7-4E88-A533-2BDF7116BA76}" type="presOf" srcId="{B3F8F63E-DC34-4627-92B2-6C0768210AF1}" destId="{BBAB0A48-7CCD-4F2C-A329-BC68763A194F}" srcOrd="0" destOrd="0" presId="urn:microsoft.com/office/officeart/2008/layout/HorizontalMultiLevelHierarchy"/>
    <dgm:cxn modelId="{E3104DC4-018E-44C0-B399-AB92832FEE59}" type="presOf" srcId="{2ECE2B60-78CA-460E-B314-9B3E380FFC6B}" destId="{E7D94448-4A28-4F31-8E78-8DD1D58E5CE6}" srcOrd="0" destOrd="0" presId="urn:microsoft.com/office/officeart/2008/layout/HorizontalMultiLevelHierarchy"/>
    <dgm:cxn modelId="{39B8A339-C025-453F-A96C-AD42CB509077}" type="presOf" srcId="{38AA1383-D439-4A4B-9D8B-FA6284C385DF}" destId="{4E647586-C787-429B-B7EC-F96424DD65BF}" srcOrd="0" destOrd="0" presId="urn:microsoft.com/office/officeart/2008/layout/HorizontalMultiLevelHierarchy"/>
    <dgm:cxn modelId="{D6F9972A-62B4-4CD9-B64B-0DE12E54BBAF}" type="presOf" srcId="{CCFA4883-9450-4C44-9C54-F70A8611E686}" destId="{244BF179-4951-441F-BB83-CCA03B6EEF76}" srcOrd="0" destOrd="0" presId="urn:microsoft.com/office/officeart/2008/layout/HorizontalMultiLevelHierarchy"/>
    <dgm:cxn modelId="{EF6713DB-9CE9-421F-8084-A261AB2F907A}" type="presOf" srcId="{29148CCC-26C7-41C4-A2CF-06ABD46D7744}" destId="{0B6727BE-30B9-456E-97F0-A86AED0161E7}" srcOrd="0" destOrd="0" presId="urn:microsoft.com/office/officeart/2008/layout/HorizontalMultiLevelHierarchy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E7A6172B-5896-4A6A-9473-486E5D9612A8}" type="presOf" srcId="{E16A7BDD-737F-4416-9526-9DD39AE06C16}" destId="{340184C6-FFA7-433D-ACC6-73ABE204825E}" srcOrd="0" destOrd="0" presId="urn:microsoft.com/office/officeart/2008/layout/HorizontalMultiLevelHierarchy"/>
    <dgm:cxn modelId="{6E26FB83-4247-46AD-8022-52FBB0DE3CE9}" type="presOf" srcId="{19DAFD39-4734-4EAC-B08B-D888337044D9}" destId="{D9E1EC47-ACA3-4D1B-9053-2FCF9E65D20E}" srcOrd="0" destOrd="0" presId="urn:microsoft.com/office/officeart/2008/layout/HorizontalMultiLevelHierarchy"/>
    <dgm:cxn modelId="{3A159566-F1E9-4FD3-8A45-074D461E286B}" type="presOf" srcId="{2ECE2B60-78CA-460E-B314-9B3E380FFC6B}" destId="{4762F235-AB12-4871-919F-46218EAE0E15}" srcOrd="1" destOrd="0" presId="urn:microsoft.com/office/officeart/2008/layout/HorizontalMultiLevelHierarchy"/>
    <dgm:cxn modelId="{F10C49F7-C10D-4126-9A97-299995C97F35}" type="presOf" srcId="{EB276E1E-8662-4531-8FC0-6C1E3193E943}" destId="{36332034-3890-4AAA-B9FA-F555EBC6B998}" srcOrd="0" destOrd="0" presId="urn:microsoft.com/office/officeart/2008/layout/HorizontalMultiLevelHierarchy"/>
    <dgm:cxn modelId="{B73BE905-183B-4236-80A8-01DF174F2F59}" type="presOf" srcId="{25D07C57-48CA-4DD8-ADE1-BCC597B0F242}" destId="{AB0DB3E6-76EA-4A69-A0A6-F1BBCB945861}" srcOrd="1" destOrd="0" presId="urn:microsoft.com/office/officeart/2008/layout/HorizontalMultiLevelHierarchy"/>
    <dgm:cxn modelId="{8DC1776F-2618-43CF-8A7B-BC6979F495B4}" srcId="{29148CCC-26C7-41C4-A2CF-06ABD46D7744}" destId="{19DAFD39-4734-4EAC-B08B-D888337044D9}" srcOrd="3" destOrd="0" parTransId="{25D07C57-48CA-4DD8-ADE1-BCC597B0F242}" sibTransId="{A76EEE00-59FE-40FC-ACBF-AA346DE1EE44}"/>
    <dgm:cxn modelId="{667C6008-A74E-477F-8663-CEE6B139839B}" type="presParOf" srcId="{244BF179-4951-441F-BB83-CCA03B6EEF76}" destId="{0BC98619-C3F0-4B4C-839B-86974D4DC0CC}" srcOrd="0" destOrd="0" presId="urn:microsoft.com/office/officeart/2008/layout/HorizontalMultiLevelHierarchy"/>
    <dgm:cxn modelId="{0EE75097-48A9-4BA9-BA18-A9B62F647DF3}" type="presParOf" srcId="{0BC98619-C3F0-4B4C-839B-86974D4DC0CC}" destId="{0B6727BE-30B9-456E-97F0-A86AED0161E7}" srcOrd="0" destOrd="0" presId="urn:microsoft.com/office/officeart/2008/layout/HorizontalMultiLevelHierarchy"/>
    <dgm:cxn modelId="{2E4DA004-7154-43F2-A0D5-A33BCC687353}" type="presParOf" srcId="{0BC98619-C3F0-4B4C-839B-86974D4DC0CC}" destId="{2387B178-EF17-4558-A993-EACC0D7029ED}" srcOrd="1" destOrd="0" presId="urn:microsoft.com/office/officeart/2008/layout/HorizontalMultiLevelHierarchy"/>
    <dgm:cxn modelId="{1B9B5446-AD4B-4FA3-BBEB-AB8E7C74F698}" type="presParOf" srcId="{2387B178-EF17-4558-A993-EACC0D7029ED}" destId="{4E647586-C787-429B-B7EC-F96424DD65BF}" srcOrd="0" destOrd="0" presId="urn:microsoft.com/office/officeart/2008/layout/HorizontalMultiLevelHierarchy"/>
    <dgm:cxn modelId="{8F3FED8A-8B6F-4015-BF39-89F3C293ECB5}" type="presParOf" srcId="{4E647586-C787-429B-B7EC-F96424DD65BF}" destId="{6D18BD53-AE29-4BC1-82A3-3ADE41E81DA9}" srcOrd="0" destOrd="0" presId="urn:microsoft.com/office/officeart/2008/layout/HorizontalMultiLevelHierarchy"/>
    <dgm:cxn modelId="{F184FDA5-5F4D-4532-8B0A-ACF2F45D91C2}" type="presParOf" srcId="{2387B178-EF17-4558-A993-EACC0D7029ED}" destId="{C892EF4F-5D5C-445A-9316-4C2FD3BCEFA2}" srcOrd="1" destOrd="0" presId="urn:microsoft.com/office/officeart/2008/layout/HorizontalMultiLevelHierarchy"/>
    <dgm:cxn modelId="{FFE542EF-AF6E-4607-A44C-3032A2BDBAB5}" type="presParOf" srcId="{C892EF4F-5D5C-445A-9316-4C2FD3BCEFA2}" destId="{340184C6-FFA7-433D-ACC6-73ABE204825E}" srcOrd="0" destOrd="0" presId="urn:microsoft.com/office/officeart/2008/layout/HorizontalMultiLevelHierarchy"/>
    <dgm:cxn modelId="{7E4B413E-45BB-4FD3-8B9E-AC0BC9221E22}" type="presParOf" srcId="{C892EF4F-5D5C-445A-9316-4C2FD3BCEFA2}" destId="{BB698B93-82EA-429C-ADFE-D1DA53EB3DBF}" srcOrd="1" destOrd="0" presId="urn:microsoft.com/office/officeart/2008/layout/HorizontalMultiLevelHierarchy"/>
    <dgm:cxn modelId="{3F367F83-6947-4D51-B330-2F11DF595A40}" type="presParOf" srcId="{2387B178-EF17-4558-A993-EACC0D7029ED}" destId="{E7D94448-4A28-4F31-8E78-8DD1D58E5CE6}" srcOrd="2" destOrd="0" presId="urn:microsoft.com/office/officeart/2008/layout/HorizontalMultiLevelHierarchy"/>
    <dgm:cxn modelId="{3DC3AEE4-AC1C-4E39-8070-F46728CC3C80}" type="presParOf" srcId="{E7D94448-4A28-4F31-8E78-8DD1D58E5CE6}" destId="{4762F235-AB12-4871-919F-46218EAE0E15}" srcOrd="0" destOrd="0" presId="urn:microsoft.com/office/officeart/2008/layout/HorizontalMultiLevelHierarchy"/>
    <dgm:cxn modelId="{C3ABD34F-358C-47A8-B459-CD79317EA665}" type="presParOf" srcId="{2387B178-EF17-4558-A993-EACC0D7029ED}" destId="{72E09345-10E9-44C5-930C-B4BD73CB08E9}" srcOrd="3" destOrd="0" presId="urn:microsoft.com/office/officeart/2008/layout/HorizontalMultiLevelHierarchy"/>
    <dgm:cxn modelId="{19F38555-5286-467C-A178-643DA7FCD0F1}" type="presParOf" srcId="{72E09345-10E9-44C5-930C-B4BD73CB08E9}" destId="{36332034-3890-4AAA-B9FA-F555EBC6B998}" srcOrd="0" destOrd="0" presId="urn:microsoft.com/office/officeart/2008/layout/HorizontalMultiLevelHierarchy"/>
    <dgm:cxn modelId="{A96FE055-F71F-4335-B14A-CCCB127F90F7}" type="presParOf" srcId="{72E09345-10E9-44C5-930C-B4BD73CB08E9}" destId="{0B2406E0-CCCC-4C27-9177-332E457D7E48}" srcOrd="1" destOrd="0" presId="urn:microsoft.com/office/officeart/2008/layout/HorizontalMultiLevelHierarchy"/>
    <dgm:cxn modelId="{54806C76-9527-4200-93F8-CC40C0D0894D}" type="presParOf" srcId="{2387B178-EF17-4558-A993-EACC0D7029ED}" destId="{161482B1-F4B0-4450-ADA8-72AFF2C3E666}" srcOrd="4" destOrd="0" presId="urn:microsoft.com/office/officeart/2008/layout/HorizontalMultiLevelHierarchy"/>
    <dgm:cxn modelId="{B13E489C-4D44-43B1-B759-E1825924AB35}" type="presParOf" srcId="{161482B1-F4B0-4450-ADA8-72AFF2C3E666}" destId="{FAC77B4B-BE3E-4499-AE41-76DD20AEF88B}" srcOrd="0" destOrd="0" presId="urn:microsoft.com/office/officeart/2008/layout/HorizontalMultiLevelHierarchy"/>
    <dgm:cxn modelId="{7132BA41-1334-4F34-B25B-6724F7BFBA61}" type="presParOf" srcId="{2387B178-EF17-4558-A993-EACC0D7029ED}" destId="{33BB3033-84BB-4645-B2B9-DD4E86B63AFE}" srcOrd="5" destOrd="0" presId="urn:microsoft.com/office/officeart/2008/layout/HorizontalMultiLevelHierarchy"/>
    <dgm:cxn modelId="{D8507BBE-E3E6-4156-9073-2D5C4B5017B4}" type="presParOf" srcId="{33BB3033-84BB-4645-B2B9-DD4E86B63AFE}" destId="{BBAB0A48-7CCD-4F2C-A329-BC68763A194F}" srcOrd="0" destOrd="0" presId="urn:microsoft.com/office/officeart/2008/layout/HorizontalMultiLevelHierarchy"/>
    <dgm:cxn modelId="{16BE969D-AF80-446E-B1FA-94F66A3EE58B}" type="presParOf" srcId="{33BB3033-84BB-4645-B2B9-DD4E86B63AFE}" destId="{4330D725-BFCB-49D0-9687-6807D2A1BC22}" srcOrd="1" destOrd="0" presId="urn:microsoft.com/office/officeart/2008/layout/HorizontalMultiLevelHierarchy"/>
    <dgm:cxn modelId="{00942172-DD58-412C-86BE-2D8475C67C1B}" type="presParOf" srcId="{2387B178-EF17-4558-A993-EACC0D7029ED}" destId="{F33BEAEA-0D33-476F-AA7E-852A4D3F3406}" srcOrd="6" destOrd="0" presId="urn:microsoft.com/office/officeart/2008/layout/HorizontalMultiLevelHierarchy"/>
    <dgm:cxn modelId="{54875698-EAA9-4187-8609-7B652B8398DE}" type="presParOf" srcId="{F33BEAEA-0D33-476F-AA7E-852A4D3F3406}" destId="{AB0DB3E6-76EA-4A69-A0A6-F1BBCB945861}" srcOrd="0" destOrd="0" presId="urn:microsoft.com/office/officeart/2008/layout/HorizontalMultiLevelHierarchy"/>
    <dgm:cxn modelId="{D9543FF4-17DA-4A4E-B750-1D7E9EFD6ED5}" type="presParOf" srcId="{2387B178-EF17-4558-A993-EACC0D7029ED}" destId="{CC5AFC8C-1EA4-47C9-B685-2777A0562084}" srcOrd="7" destOrd="0" presId="urn:microsoft.com/office/officeart/2008/layout/HorizontalMultiLevelHierarchy"/>
    <dgm:cxn modelId="{66E6F51A-7B8B-40DC-8F87-3D21AD2A4310}" type="presParOf" srcId="{CC5AFC8C-1EA4-47C9-B685-2777A0562084}" destId="{D9E1EC47-ACA3-4D1B-9053-2FCF9E65D20E}" srcOrd="0" destOrd="0" presId="urn:microsoft.com/office/officeart/2008/layout/HorizontalMultiLevelHierarchy"/>
    <dgm:cxn modelId="{8CD24249-310F-4EAB-A84B-9CED0E53D74F}" type="presParOf" srcId="{CC5AFC8C-1EA4-47C9-B685-2777A0562084}" destId="{7120AF9E-58E0-4796-BE78-41C67BE6562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Penelitian &amp; Pengembangan Kesehatan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 custT="1"/>
      <dgm:spPr/>
      <dgm:t>
        <a:bodyPr/>
        <a:lstStyle/>
        <a:p>
          <a:r>
            <a:rPr lang="id-ID" sz="1800" dirty="0" smtClean="0"/>
            <a:t>Penelitian &amp; pengembangan Biomedis, dan Teknologi dasar kesehatan</a:t>
          </a:r>
          <a:endParaRPr lang="id-ID" sz="1800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 custT="1"/>
      <dgm:spPr/>
      <dgm:t>
        <a:bodyPr/>
        <a:lstStyle/>
        <a:p>
          <a:r>
            <a:rPr lang="id-ID" sz="1800" dirty="0" smtClean="0"/>
            <a:t>Teknologi terapan kesehatan &amp; epidemiologi klinik</a:t>
          </a:r>
          <a:endParaRPr lang="id-ID" sz="1800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B3F8F63E-DC34-4627-92B2-6C0768210AF1}">
      <dgm:prSet phldrT="[Text]" custT="1"/>
      <dgm:spPr/>
      <dgm:t>
        <a:bodyPr/>
        <a:lstStyle/>
        <a:p>
          <a:r>
            <a:rPr lang="id-ID" sz="1800" dirty="0" smtClean="0"/>
            <a:t>Teknologi intervensi kesehatan masyarakat, humaniora, kebijakan kesehatan, dan pemberdayaan masyarakat</a:t>
          </a:r>
          <a:endParaRPr lang="id-ID" sz="1800" dirty="0"/>
        </a:p>
      </dgm:t>
    </dgm:pt>
    <dgm:pt modelId="{0118FC5B-3190-4155-8B6C-9995418B9C27}" type="parTrans" cxnId="{5A6DFB62-3270-4669-A0F2-CD8C36C81CB3}">
      <dgm:prSet/>
      <dgm:spPr/>
      <dgm:t>
        <a:bodyPr/>
        <a:lstStyle/>
        <a:p>
          <a:endParaRPr lang="id-ID"/>
        </a:p>
      </dgm:t>
    </dgm:pt>
    <dgm:pt modelId="{452D22C0-B54D-487A-851C-D01762B3DFA8}" type="sibTrans" cxnId="{5A6DFB62-3270-4669-A0F2-CD8C36C81CB3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3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3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  <dgm:pt modelId="{161482B1-F4B0-4450-ADA8-72AFF2C3E666}" type="pres">
      <dgm:prSet presAssocID="{0118FC5B-3190-4155-8B6C-9995418B9C27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FAC77B4B-BE3E-4499-AE41-76DD20AEF88B}" type="pres">
      <dgm:prSet presAssocID="{0118FC5B-3190-4155-8B6C-9995418B9C27}" presName="connTx" presStyleLbl="parChTrans1D2" presStyleIdx="2" presStyleCnt="3"/>
      <dgm:spPr/>
      <dgm:t>
        <a:bodyPr/>
        <a:lstStyle/>
        <a:p>
          <a:endParaRPr lang="id-ID"/>
        </a:p>
      </dgm:t>
    </dgm:pt>
    <dgm:pt modelId="{33BB3033-84BB-4645-B2B9-DD4E86B63AFE}" type="pres">
      <dgm:prSet presAssocID="{B3F8F63E-DC34-4627-92B2-6C0768210AF1}" presName="root2" presStyleCnt="0"/>
      <dgm:spPr/>
    </dgm:pt>
    <dgm:pt modelId="{BBAB0A48-7CCD-4F2C-A329-BC68763A194F}" type="pres">
      <dgm:prSet presAssocID="{B3F8F63E-DC34-4627-92B2-6C0768210AF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330D725-BFCB-49D0-9687-6807D2A1BC22}" type="pres">
      <dgm:prSet presAssocID="{B3F8F63E-DC34-4627-92B2-6C0768210AF1}" presName="level3hierChild" presStyleCnt="0"/>
      <dgm:spPr/>
    </dgm:pt>
  </dgm:ptLst>
  <dgm:cxnLst>
    <dgm:cxn modelId="{0ADAE306-A9CB-4F40-A6F2-D40F89441793}" type="presOf" srcId="{E16A7BDD-737F-4416-9526-9DD39AE06C16}" destId="{340184C6-FFA7-433D-ACC6-73ABE204825E}" srcOrd="0" destOrd="0" presId="urn:microsoft.com/office/officeart/2008/layout/HorizontalMultiLevelHierarchy"/>
    <dgm:cxn modelId="{10F8ACF0-14C9-4053-B9E2-E73B89045CBC}" type="presOf" srcId="{2ECE2B60-78CA-460E-B314-9B3E380FFC6B}" destId="{4762F235-AB12-4871-919F-46218EAE0E15}" srcOrd="1" destOrd="0" presId="urn:microsoft.com/office/officeart/2008/layout/HorizontalMultiLevelHierarchy"/>
    <dgm:cxn modelId="{3D6CD266-2546-4315-B315-24B0D5E40A48}" type="presOf" srcId="{B3F8F63E-DC34-4627-92B2-6C0768210AF1}" destId="{BBAB0A48-7CCD-4F2C-A329-BC68763A194F}" srcOrd="0" destOrd="0" presId="urn:microsoft.com/office/officeart/2008/layout/HorizontalMultiLevelHierarchy"/>
    <dgm:cxn modelId="{9C0FD721-A548-4001-9448-81C7B8AEC380}" type="presOf" srcId="{0118FC5B-3190-4155-8B6C-9995418B9C27}" destId="{161482B1-F4B0-4450-ADA8-72AFF2C3E666}" srcOrd="0" destOrd="0" presId="urn:microsoft.com/office/officeart/2008/layout/HorizontalMultiLevelHierarchy"/>
    <dgm:cxn modelId="{BA5C7B34-3951-4CE6-81D1-D47397897C8E}" type="presOf" srcId="{CCFA4883-9450-4C44-9C54-F70A8611E686}" destId="{244BF179-4951-441F-BB83-CCA03B6EEF76}" srcOrd="0" destOrd="0" presId="urn:microsoft.com/office/officeart/2008/layout/HorizontalMultiLevelHierarchy"/>
    <dgm:cxn modelId="{A0DE600D-AD0A-4581-AC65-903D52561ABF}" type="presOf" srcId="{EB276E1E-8662-4531-8FC0-6C1E3193E943}" destId="{36332034-3890-4AAA-B9FA-F555EBC6B998}" srcOrd="0" destOrd="0" presId="urn:microsoft.com/office/officeart/2008/layout/HorizontalMultiLevelHierarchy"/>
    <dgm:cxn modelId="{7CE77C6F-3CD0-4E5F-836C-BF466207BF11}" type="presOf" srcId="{29148CCC-26C7-41C4-A2CF-06ABD46D7744}" destId="{0B6727BE-30B9-456E-97F0-A86AED0161E7}" srcOrd="0" destOrd="0" presId="urn:microsoft.com/office/officeart/2008/layout/HorizontalMultiLevelHierarchy"/>
    <dgm:cxn modelId="{3D717349-2640-4B1E-9CBF-0660F3146FBB}" type="presOf" srcId="{0118FC5B-3190-4155-8B6C-9995418B9C27}" destId="{FAC77B4B-BE3E-4499-AE41-76DD20AEF88B}" srcOrd="1" destOrd="0" presId="urn:microsoft.com/office/officeart/2008/layout/HorizontalMultiLevelHierarchy"/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234C0594-FB4A-422A-96B4-431B78DD3E18}" type="presOf" srcId="{38AA1383-D439-4A4B-9D8B-FA6284C385DF}" destId="{6D18BD53-AE29-4BC1-82A3-3ADE41E81DA9}" srcOrd="1" destOrd="0" presId="urn:microsoft.com/office/officeart/2008/layout/HorizontalMultiLevelHierarchy"/>
    <dgm:cxn modelId="{F5E0ECE8-4540-4E38-850A-A0E953D4EB5A}" type="presOf" srcId="{2ECE2B60-78CA-460E-B314-9B3E380FFC6B}" destId="{E7D94448-4A28-4F31-8E78-8DD1D58E5CE6}" srcOrd="0" destOrd="0" presId="urn:microsoft.com/office/officeart/2008/layout/HorizontalMultiLevelHierarchy"/>
    <dgm:cxn modelId="{83F58426-3626-41FA-80D3-154590FFC3D1}" type="presOf" srcId="{38AA1383-D439-4A4B-9D8B-FA6284C385DF}" destId="{4E647586-C787-429B-B7EC-F96424DD65BF}" srcOrd="0" destOrd="0" presId="urn:microsoft.com/office/officeart/2008/layout/HorizontalMultiLevelHierarchy"/>
    <dgm:cxn modelId="{5A6DFB62-3270-4669-A0F2-CD8C36C81CB3}" srcId="{29148CCC-26C7-41C4-A2CF-06ABD46D7744}" destId="{B3F8F63E-DC34-4627-92B2-6C0768210AF1}" srcOrd="2" destOrd="0" parTransId="{0118FC5B-3190-4155-8B6C-9995418B9C27}" sibTransId="{452D22C0-B54D-487A-851C-D01762B3DFA8}"/>
    <dgm:cxn modelId="{E2E65126-F63A-44C1-A77D-5816BBDD7DFE}" type="presParOf" srcId="{244BF179-4951-441F-BB83-CCA03B6EEF76}" destId="{0BC98619-C3F0-4B4C-839B-86974D4DC0CC}" srcOrd="0" destOrd="0" presId="urn:microsoft.com/office/officeart/2008/layout/HorizontalMultiLevelHierarchy"/>
    <dgm:cxn modelId="{04B3A95C-765E-4DE3-A155-7EAF535E9184}" type="presParOf" srcId="{0BC98619-C3F0-4B4C-839B-86974D4DC0CC}" destId="{0B6727BE-30B9-456E-97F0-A86AED0161E7}" srcOrd="0" destOrd="0" presId="urn:microsoft.com/office/officeart/2008/layout/HorizontalMultiLevelHierarchy"/>
    <dgm:cxn modelId="{987E2DFD-22FD-4B33-8D16-4BD6749FB53A}" type="presParOf" srcId="{0BC98619-C3F0-4B4C-839B-86974D4DC0CC}" destId="{2387B178-EF17-4558-A993-EACC0D7029ED}" srcOrd="1" destOrd="0" presId="urn:microsoft.com/office/officeart/2008/layout/HorizontalMultiLevelHierarchy"/>
    <dgm:cxn modelId="{75122853-97A4-488C-BB34-9E5D76CEE818}" type="presParOf" srcId="{2387B178-EF17-4558-A993-EACC0D7029ED}" destId="{4E647586-C787-429B-B7EC-F96424DD65BF}" srcOrd="0" destOrd="0" presId="urn:microsoft.com/office/officeart/2008/layout/HorizontalMultiLevelHierarchy"/>
    <dgm:cxn modelId="{27200CDC-3337-44DC-9B09-B4A05DE7D4BF}" type="presParOf" srcId="{4E647586-C787-429B-B7EC-F96424DD65BF}" destId="{6D18BD53-AE29-4BC1-82A3-3ADE41E81DA9}" srcOrd="0" destOrd="0" presId="urn:microsoft.com/office/officeart/2008/layout/HorizontalMultiLevelHierarchy"/>
    <dgm:cxn modelId="{7F943ED3-435B-4027-9F73-F28E0AFA5647}" type="presParOf" srcId="{2387B178-EF17-4558-A993-EACC0D7029ED}" destId="{C892EF4F-5D5C-445A-9316-4C2FD3BCEFA2}" srcOrd="1" destOrd="0" presId="urn:microsoft.com/office/officeart/2008/layout/HorizontalMultiLevelHierarchy"/>
    <dgm:cxn modelId="{586EDC96-2879-4A63-8DB7-4CB131539E1E}" type="presParOf" srcId="{C892EF4F-5D5C-445A-9316-4C2FD3BCEFA2}" destId="{340184C6-FFA7-433D-ACC6-73ABE204825E}" srcOrd="0" destOrd="0" presId="urn:microsoft.com/office/officeart/2008/layout/HorizontalMultiLevelHierarchy"/>
    <dgm:cxn modelId="{51466EEB-134A-486D-BE0E-C7846A94A6A2}" type="presParOf" srcId="{C892EF4F-5D5C-445A-9316-4C2FD3BCEFA2}" destId="{BB698B93-82EA-429C-ADFE-D1DA53EB3DBF}" srcOrd="1" destOrd="0" presId="urn:microsoft.com/office/officeart/2008/layout/HorizontalMultiLevelHierarchy"/>
    <dgm:cxn modelId="{7AD22B33-8A7E-4E06-A9D7-90DED75BBD59}" type="presParOf" srcId="{2387B178-EF17-4558-A993-EACC0D7029ED}" destId="{E7D94448-4A28-4F31-8E78-8DD1D58E5CE6}" srcOrd="2" destOrd="0" presId="urn:microsoft.com/office/officeart/2008/layout/HorizontalMultiLevelHierarchy"/>
    <dgm:cxn modelId="{5F6E0B6C-0A4E-4FEA-9FFC-97740751BAF7}" type="presParOf" srcId="{E7D94448-4A28-4F31-8E78-8DD1D58E5CE6}" destId="{4762F235-AB12-4871-919F-46218EAE0E15}" srcOrd="0" destOrd="0" presId="urn:microsoft.com/office/officeart/2008/layout/HorizontalMultiLevelHierarchy"/>
    <dgm:cxn modelId="{6E9C3029-A34A-419B-A135-20A3A288EDCD}" type="presParOf" srcId="{2387B178-EF17-4558-A993-EACC0D7029ED}" destId="{72E09345-10E9-44C5-930C-B4BD73CB08E9}" srcOrd="3" destOrd="0" presId="urn:microsoft.com/office/officeart/2008/layout/HorizontalMultiLevelHierarchy"/>
    <dgm:cxn modelId="{F13A464C-4EFB-4B4D-A041-256F8E079D8C}" type="presParOf" srcId="{72E09345-10E9-44C5-930C-B4BD73CB08E9}" destId="{36332034-3890-4AAA-B9FA-F555EBC6B998}" srcOrd="0" destOrd="0" presId="urn:microsoft.com/office/officeart/2008/layout/HorizontalMultiLevelHierarchy"/>
    <dgm:cxn modelId="{1CF1473D-FFB7-4354-88FE-4A4402C7B7DA}" type="presParOf" srcId="{72E09345-10E9-44C5-930C-B4BD73CB08E9}" destId="{0B2406E0-CCCC-4C27-9177-332E457D7E48}" srcOrd="1" destOrd="0" presId="urn:microsoft.com/office/officeart/2008/layout/HorizontalMultiLevelHierarchy"/>
    <dgm:cxn modelId="{AC726EC9-A0AB-4D18-951A-B284E536B17E}" type="presParOf" srcId="{2387B178-EF17-4558-A993-EACC0D7029ED}" destId="{161482B1-F4B0-4450-ADA8-72AFF2C3E666}" srcOrd="4" destOrd="0" presId="urn:microsoft.com/office/officeart/2008/layout/HorizontalMultiLevelHierarchy"/>
    <dgm:cxn modelId="{87C7C95D-622F-406D-9A43-255EC5866D3C}" type="presParOf" srcId="{161482B1-F4B0-4450-ADA8-72AFF2C3E666}" destId="{FAC77B4B-BE3E-4499-AE41-76DD20AEF88B}" srcOrd="0" destOrd="0" presId="urn:microsoft.com/office/officeart/2008/layout/HorizontalMultiLevelHierarchy"/>
    <dgm:cxn modelId="{EE9E6EBC-3F9C-416C-9C35-2C12A6A2E9EB}" type="presParOf" srcId="{2387B178-EF17-4558-A993-EACC0D7029ED}" destId="{33BB3033-84BB-4645-B2B9-DD4E86B63AFE}" srcOrd="5" destOrd="0" presId="urn:microsoft.com/office/officeart/2008/layout/HorizontalMultiLevelHierarchy"/>
    <dgm:cxn modelId="{94291EE5-59A5-4F3B-93EB-2AE36AFFD551}" type="presParOf" srcId="{33BB3033-84BB-4645-B2B9-DD4E86B63AFE}" destId="{BBAB0A48-7CCD-4F2C-A329-BC68763A194F}" srcOrd="0" destOrd="0" presId="urn:microsoft.com/office/officeart/2008/layout/HorizontalMultiLevelHierarchy"/>
    <dgm:cxn modelId="{4F98C7A1-BC87-4D7B-A69E-1CBDCB903D4B}" type="presParOf" srcId="{33BB3033-84BB-4645-B2B9-DD4E86B63AFE}" destId="{4330D725-BFCB-49D0-9687-6807D2A1BC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Pembiayaan Kesehatan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/>
      <dgm:spPr/>
      <dgm:t>
        <a:bodyPr/>
        <a:lstStyle/>
        <a:p>
          <a:r>
            <a:rPr lang="id-ID" dirty="0" smtClean="0"/>
            <a:t>Pembiayaan pelayanan kesehatan masyarakat</a:t>
          </a:r>
          <a:endParaRPr lang="id-ID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/>
      <dgm:spPr/>
      <dgm:t>
        <a:bodyPr/>
        <a:lstStyle/>
        <a:p>
          <a:r>
            <a:rPr lang="id-ID" dirty="0" smtClean="0"/>
            <a:t>Pembiayaan pelayanan kesehatan perorangan</a:t>
          </a:r>
          <a:endParaRPr lang="id-ID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2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2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</dgm:ptLst>
  <dgm:cxnLst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5C0B98DD-E2D4-4A2B-9FAB-DF448736CDD5}" type="presOf" srcId="{29148CCC-26C7-41C4-A2CF-06ABD46D7744}" destId="{0B6727BE-30B9-456E-97F0-A86AED0161E7}" srcOrd="0" destOrd="0" presId="urn:microsoft.com/office/officeart/2008/layout/HorizontalMultiLevelHierarchy"/>
    <dgm:cxn modelId="{3BA07B72-CB97-4627-BE6A-93BF3ED8925E}" type="presOf" srcId="{E16A7BDD-737F-4416-9526-9DD39AE06C16}" destId="{340184C6-FFA7-433D-ACC6-73ABE204825E}" srcOrd="0" destOrd="0" presId="urn:microsoft.com/office/officeart/2008/layout/HorizontalMultiLevelHierarchy"/>
    <dgm:cxn modelId="{209E5808-CE99-4EAF-AD67-37C9776FD010}" type="presOf" srcId="{38AA1383-D439-4A4B-9D8B-FA6284C385DF}" destId="{6D18BD53-AE29-4BC1-82A3-3ADE41E81DA9}" srcOrd="1" destOrd="0" presId="urn:microsoft.com/office/officeart/2008/layout/HorizontalMultiLevelHierarchy"/>
    <dgm:cxn modelId="{69F359C8-46E8-4701-AE1F-6A8C072D5F65}" type="presOf" srcId="{EB276E1E-8662-4531-8FC0-6C1E3193E943}" destId="{36332034-3890-4AAA-B9FA-F555EBC6B998}" srcOrd="0" destOrd="0" presId="urn:microsoft.com/office/officeart/2008/layout/HorizontalMultiLevelHierarchy"/>
    <dgm:cxn modelId="{5DE10440-6DEB-42C3-926B-37CDBB0A6892}" type="presOf" srcId="{2ECE2B60-78CA-460E-B314-9B3E380FFC6B}" destId="{E7D94448-4A28-4F31-8E78-8DD1D58E5CE6}" srcOrd="0" destOrd="0" presId="urn:microsoft.com/office/officeart/2008/layout/HorizontalMultiLevelHierarchy"/>
    <dgm:cxn modelId="{CC54279A-86DB-4625-82EA-6CB4E18EC105}" type="presOf" srcId="{38AA1383-D439-4A4B-9D8B-FA6284C385DF}" destId="{4E647586-C787-429B-B7EC-F96424DD65BF}" srcOrd="0" destOrd="0" presId="urn:microsoft.com/office/officeart/2008/layout/HorizontalMultiLevelHierarchy"/>
    <dgm:cxn modelId="{D911804B-119A-42BF-A9F7-65BBF97747C9}" type="presOf" srcId="{2ECE2B60-78CA-460E-B314-9B3E380FFC6B}" destId="{4762F235-AB12-4871-919F-46218EAE0E15}" srcOrd="1" destOrd="0" presId="urn:microsoft.com/office/officeart/2008/layout/HorizontalMultiLevelHierarchy"/>
    <dgm:cxn modelId="{C542AB2E-C869-4A05-BC8C-620AB3A459CC}" type="presOf" srcId="{CCFA4883-9450-4C44-9C54-F70A8611E686}" destId="{244BF179-4951-441F-BB83-CCA03B6EEF76}" srcOrd="0" destOrd="0" presId="urn:microsoft.com/office/officeart/2008/layout/HorizontalMultiLevelHierarchy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9AD879BE-7F62-4216-8598-D53BC7753BE9}" type="presParOf" srcId="{244BF179-4951-441F-BB83-CCA03B6EEF76}" destId="{0BC98619-C3F0-4B4C-839B-86974D4DC0CC}" srcOrd="0" destOrd="0" presId="urn:microsoft.com/office/officeart/2008/layout/HorizontalMultiLevelHierarchy"/>
    <dgm:cxn modelId="{497E00A9-4B4C-454C-BE40-A5ED4963D122}" type="presParOf" srcId="{0BC98619-C3F0-4B4C-839B-86974D4DC0CC}" destId="{0B6727BE-30B9-456E-97F0-A86AED0161E7}" srcOrd="0" destOrd="0" presId="urn:microsoft.com/office/officeart/2008/layout/HorizontalMultiLevelHierarchy"/>
    <dgm:cxn modelId="{39845A74-BCF5-4422-8810-1C5D0E051518}" type="presParOf" srcId="{0BC98619-C3F0-4B4C-839B-86974D4DC0CC}" destId="{2387B178-EF17-4558-A993-EACC0D7029ED}" srcOrd="1" destOrd="0" presId="urn:microsoft.com/office/officeart/2008/layout/HorizontalMultiLevelHierarchy"/>
    <dgm:cxn modelId="{DC2CC3BB-96BD-48D8-AEBA-25A268AB324E}" type="presParOf" srcId="{2387B178-EF17-4558-A993-EACC0D7029ED}" destId="{4E647586-C787-429B-B7EC-F96424DD65BF}" srcOrd="0" destOrd="0" presId="urn:microsoft.com/office/officeart/2008/layout/HorizontalMultiLevelHierarchy"/>
    <dgm:cxn modelId="{C4AA7315-2CE1-4CA5-9492-8E91D31B6A93}" type="presParOf" srcId="{4E647586-C787-429B-B7EC-F96424DD65BF}" destId="{6D18BD53-AE29-4BC1-82A3-3ADE41E81DA9}" srcOrd="0" destOrd="0" presId="urn:microsoft.com/office/officeart/2008/layout/HorizontalMultiLevelHierarchy"/>
    <dgm:cxn modelId="{238D7A88-D582-4D8C-86EB-DCE2CDE66FB4}" type="presParOf" srcId="{2387B178-EF17-4558-A993-EACC0D7029ED}" destId="{C892EF4F-5D5C-445A-9316-4C2FD3BCEFA2}" srcOrd="1" destOrd="0" presId="urn:microsoft.com/office/officeart/2008/layout/HorizontalMultiLevelHierarchy"/>
    <dgm:cxn modelId="{A65CDD99-880A-4EEB-834B-99D5DAB2745A}" type="presParOf" srcId="{C892EF4F-5D5C-445A-9316-4C2FD3BCEFA2}" destId="{340184C6-FFA7-433D-ACC6-73ABE204825E}" srcOrd="0" destOrd="0" presId="urn:microsoft.com/office/officeart/2008/layout/HorizontalMultiLevelHierarchy"/>
    <dgm:cxn modelId="{4AC7A7B0-CD5B-441A-B72A-3E3858704CAA}" type="presParOf" srcId="{C892EF4F-5D5C-445A-9316-4C2FD3BCEFA2}" destId="{BB698B93-82EA-429C-ADFE-D1DA53EB3DBF}" srcOrd="1" destOrd="0" presId="urn:microsoft.com/office/officeart/2008/layout/HorizontalMultiLevelHierarchy"/>
    <dgm:cxn modelId="{DAD63976-933B-4C9A-BC49-7E4F9E218ED2}" type="presParOf" srcId="{2387B178-EF17-4558-A993-EACC0D7029ED}" destId="{E7D94448-4A28-4F31-8E78-8DD1D58E5CE6}" srcOrd="2" destOrd="0" presId="urn:microsoft.com/office/officeart/2008/layout/HorizontalMultiLevelHierarchy"/>
    <dgm:cxn modelId="{2745AC09-FE9E-411A-AC5E-7C87A1100035}" type="presParOf" srcId="{E7D94448-4A28-4F31-8E78-8DD1D58E5CE6}" destId="{4762F235-AB12-4871-919F-46218EAE0E15}" srcOrd="0" destOrd="0" presId="urn:microsoft.com/office/officeart/2008/layout/HorizontalMultiLevelHierarchy"/>
    <dgm:cxn modelId="{EB87A532-0601-457C-845A-03B51E4A006C}" type="presParOf" srcId="{2387B178-EF17-4558-A993-EACC0D7029ED}" destId="{72E09345-10E9-44C5-930C-B4BD73CB08E9}" srcOrd="3" destOrd="0" presId="urn:microsoft.com/office/officeart/2008/layout/HorizontalMultiLevelHierarchy"/>
    <dgm:cxn modelId="{87B1AF1A-69AA-4A49-BBF4-FE13B98921A0}" type="presParOf" srcId="{72E09345-10E9-44C5-930C-B4BD73CB08E9}" destId="{36332034-3890-4AAA-B9FA-F555EBC6B998}" srcOrd="0" destOrd="0" presId="urn:microsoft.com/office/officeart/2008/layout/HorizontalMultiLevelHierarchy"/>
    <dgm:cxn modelId="{39B54BC6-7CCD-40AA-9659-0257B26BA2C8}" type="presParOf" srcId="{72E09345-10E9-44C5-930C-B4BD73CB08E9}" destId="{0B2406E0-CCCC-4C27-9177-332E457D7E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SDM Kesehatan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 custT="1"/>
      <dgm:spPr/>
      <dgm:t>
        <a:bodyPr/>
        <a:lstStyle/>
        <a:p>
          <a:r>
            <a:rPr lang="id-ID" sz="1800" dirty="0" smtClean="0"/>
            <a:t>Tenaga medis</a:t>
          </a:r>
          <a:endParaRPr lang="id-ID" sz="1800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 custT="1"/>
      <dgm:spPr/>
      <dgm:t>
        <a:bodyPr/>
        <a:lstStyle/>
        <a:p>
          <a:r>
            <a:rPr lang="id-ID" sz="1800" dirty="0" smtClean="0"/>
            <a:t>Tenaga kefarmasian</a:t>
          </a:r>
          <a:endParaRPr lang="id-ID" sz="1800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063D6068-B0CD-4A13-BAE0-F45009EFF830}">
      <dgm:prSet phldrT="[Text]" custT="1"/>
      <dgm:spPr/>
      <dgm:t>
        <a:bodyPr/>
        <a:lstStyle/>
        <a:p>
          <a:r>
            <a:rPr lang="id-ID" sz="1600" dirty="0" smtClean="0"/>
            <a:t>Tenaga keperawatan &amp; kebidanan</a:t>
          </a:r>
          <a:endParaRPr lang="id-ID" sz="1600" dirty="0"/>
        </a:p>
      </dgm:t>
    </dgm:pt>
    <dgm:pt modelId="{1D82F3BA-9454-4BBA-A5ED-21CBE7DE31B5}" type="parTrans" cxnId="{25A80D61-0F06-4B60-A9CC-5169496E86AB}">
      <dgm:prSet/>
      <dgm:spPr/>
      <dgm:t>
        <a:bodyPr/>
        <a:lstStyle/>
        <a:p>
          <a:endParaRPr lang="id-ID"/>
        </a:p>
      </dgm:t>
    </dgm:pt>
    <dgm:pt modelId="{F763CF8F-3773-48B9-A904-B71346470AA7}" type="sibTrans" cxnId="{25A80D61-0F06-4B60-A9CC-5169496E86AB}">
      <dgm:prSet/>
      <dgm:spPr/>
      <dgm:t>
        <a:bodyPr/>
        <a:lstStyle/>
        <a:p>
          <a:endParaRPr lang="id-ID"/>
        </a:p>
      </dgm:t>
    </dgm:pt>
    <dgm:pt modelId="{4BE8C6C7-DEFC-4572-AF25-9392BEC1975E}">
      <dgm:prSet phldrT="[Text]" custT="1"/>
      <dgm:spPr/>
      <dgm:t>
        <a:bodyPr/>
        <a:lstStyle/>
        <a:p>
          <a:r>
            <a:rPr lang="id-ID" sz="1800" dirty="0" smtClean="0"/>
            <a:t>Tenaga kesehatan masyarakat</a:t>
          </a:r>
          <a:endParaRPr lang="id-ID" sz="1800" dirty="0"/>
        </a:p>
      </dgm:t>
    </dgm:pt>
    <dgm:pt modelId="{5917A411-8AC8-490E-9C07-B00C6E8466E3}" type="parTrans" cxnId="{5C96F0CA-6A7F-4A46-A4CA-0BE808102D8A}">
      <dgm:prSet/>
      <dgm:spPr/>
      <dgm:t>
        <a:bodyPr/>
        <a:lstStyle/>
        <a:p>
          <a:endParaRPr lang="id-ID"/>
        </a:p>
      </dgm:t>
    </dgm:pt>
    <dgm:pt modelId="{FCC9AA2B-ADEA-4978-840C-272D1D4A3733}" type="sibTrans" cxnId="{5C96F0CA-6A7F-4A46-A4CA-0BE808102D8A}">
      <dgm:prSet/>
      <dgm:spPr/>
      <dgm:t>
        <a:bodyPr/>
        <a:lstStyle/>
        <a:p>
          <a:endParaRPr lang="id-ID"/>
        </a:p>
      </dgm:t>
    </dgm:pt>
    <dgm:pt modelId="{2684397F-EE3B-494D-A20D-0FD9EF0A4334}">
      <dgm:prSet phldrT="[Text]" custT="1"/>
      <dgm:spPr/>
      <dgm:t>
        <a:bodyPr/>
        <a:lstStyle/>
        <a:p>
          <a:r>
            <a:rPr lang="id-ID" sz="1600" dirty="0" smtClean="0"/>
            <a:t>Tenaga kesehatan lingkungan</a:t>
          </a:r>
          <a:endParaRPr lang="id-ID" sz="1600" dirty="0"/>
        </a:p>
      </dgm:t>
    </dgm:pt>
    <dgm:pt modelId="{2A7F9F5C-0219-4A83-89EA-FA3EBEF4DDC3}" type="parTrans" cxnId="{4E3E820B-E63D-426B-86E6-0DC3421098D4}">
      <dgm:prSet/>
      <dgm:spPr/>
      <dgm:t>
        <a:bodyPr/>
        <a:lstStyle/>
        <a:p>
          <a:endParaRPr lang="id-ID"/>
        </a:p>
      </dgm:t>
    </dgm:pt>
    <dgm:pt modelId="{94ABA2F6-7BCF-46BD-AC8E-312A4F4250DB}" type="sibTrans" cxnId="{4E3E820B-E63D-426B-86E6-0DC3421098D4}">
      <dgm:prSet/>
      <dgm:spPr/>
      <dgm:t>
        <a:bodyPr/>
        <a:lstStyle/>
        <a:p>
          <a:endParaRPr lang="id-ID"/>
        </a:p>
      </dgm:t>
    </dgm:pt>
    <dgm:pt modelId="{20D2F1FD-3B03-4CB7-A9D2-6BABEC2E7092}">
      <dgm:prSet phldrT="[Text]" custT="1"/>
      <dgm:spPr/>
      <dgm:t>
        <a:bodyPr/>
        <a:lstStyle/>
        <a:p>
          <a:r>
            <a:rPr lang="id-ID" sz="1800" dirty="0" smtClean="0"/>
            <a:t>Tenaga gizi</a:t>
          </a:r>
          <a:endParaRPr lang="id-ID" sz="1800" dirty="0"/>
        </a:p>
      </dgm:t>
    </dgm:pt>
    <dgm:pt modelId="{399A8698-9EEF-48AF-A97B-8E324C3BF463}" type="parTrans" cxnId="{5CE58520-8B42-454F-B27A-16973A43B0F2}">
      <dgm:prSet/>
      <dgm:spPr/>
      <dgm:t>
        <a:bodyPr/>
        <a:lstStyle/>
        <a:p>
          <a:endParaRPr lang="id-ID"/>
        </a:p>
      </dgm:t>
    </dgm:pt>
    <dgm:pt modelId="{B22EFF25-FC33-4C18-B305-BFCB63164862}" type="sibTrans" cxnId="{5CE58520-8B42-454F-B27A-16973A43B0F2}">
      <dgm:prSet/>
      <dgm:spPr/>
      <dgm:t>
        <a:bodyPr/>
        <a:lstStyle/>
        <a:p>
          <a:endParaRPr lang="id-ID"/>
        </a:p>
      </dgm:t>
    </dgm:pt>
    <dgm:pt modelId="{3B5D7166-C724-4E3F-8B0D-31BCC146C071}">
      <dgm:prSet phldrT="[Text]" custT="1"/>
      <dgm:spPr/>
      <dgm:t>
        <a:bodyPr/>
        <a:lstStyle/>
        <a:p>
          <a:r>
            <a:rPr lang="id-ID" sz="1800" dirty="0" smtClean="0"/>
            <a:t>Tenaga keterapian fisik</a:t>
          </a:r>
          <a:endParaRPr lang="id-ID" sz="1800" dirty="0"/>
        </a:p>
      </dgm:t>
    </dgm:pt>
    <dgm:pt modelId="{121A269F-5ABB-4537-A876-9CCB77A5B235}" type="parTrans" cxnId="{2675FEDD-F0A5-485A-8414-25BADFE0FE17}">
      <dgm:prSet/>
      <dgm:spPr/>
      <dgm:t>
        <a:bodyPr/>
        <a:lstStyle/>
        <a:p>
          <a:endParaRPr lang="id-ID"/>
        </a:p>
      </dgm:t>
    </dgm:pt>
    <dgm:pt modelId="{BC610B17-3458-4FA4-A67B-02DC694CD0D7}" type="sibTrans" cxnId="{2675FEDD-F0A5-485A-8414-25BADFE0FE17}">
      <dgm:prSet/>
      <dgm:spPr/>
      <dgm:t>
        <a:bodyPr/>
        <a:lstStyle/>
        <a:p>
          <a:endParaRPr lang="id-ID"/>
        </a:p>
      </dgm:t>
    </dgm:pt>
    <dgm:pt modelId="{7AA21C77-5FCC-4473-AD39-C7572CB7C966}">
      <dgm:prSet phldrT="[Text]" custT="1"/>
      <dgm:spPr/>
      <dgm:t>
        <a:bodyPr/>
        <a:lstStyle/>
        <a:p>
          <a:r>
            <a:rPr lang="id-ID" sz="1800" dirty="0" smtClean="0"/>
            <a:t>Tenaga keteknisian medis</a:t>
          </a:r>
          <a:endParaRPr lang="id-ID" sz="1800" dirty="0"/>
        </a:p>
      </dgm:t>
    </dgm:pt>
    <dgm:pt modelId="{898B29C5-E782-4476-9B2D-6C11E97BD324}" type="parTrans" cxnId="{F04E2D0C-BC43-40A2-A8C7-017B183AD59F}">
      <dgm:prSet/>
      <dgm:spPr/>
      <dgm:t>
        <a:bodyPr/>
        <a:lstStyle/>
        <a:p>
          <a:endParaRPr lang="id-ID"/>
        </a:p>
      </dgm:t>
    </dgm:pt>
    <dgm:pt modelId="{03A3B25D-D6F4-4CC1-8830-3B28C524C145}" type="sibTrans" cxnId="{F04E2D0C-BC43-40A2-A8C7-017B183AD59F}">
      <dgm:prSet/>
      <dgm:spPr/>
      <dgm:t>
        <a:bodyPr/>
        <a:lstStyle/>
        <a:p>
          <a:endParaRPr lang="id-ID"/>
        </a:p>
      </dgm:t>
    </dgm:pt>
    <dgm:pt modelId="{7828FC9A-AECE-4460-BC12-D6B6B26431B9}">
      <dgm:prSet phldrT="[Text]" custT="1"/>
      <dgm:spPr/>
      <dgm:t>
        <a:bodyPr/>
        <a:lstStyle/>
        <a:p>
          <a:r>
            <a:rPr lang="id-ID" sz="1400" dirty="0" smtClean="0"/>
            <a:t>Tenaga kesehatan lainnya (termasuk peneliti kesehatan)</a:t>
          </a:r>
          <a:endParaRPr lang="id-ID" sz="1400" dirty="0"/>
        </a:p>
      </dgm:t>
    </dgm:pt>
    <dgm:pt modelId="{BB273A56-3205-4A3C-A5EB-3A0914F70AB5}" type="parTrans" cxnId="{41CBC3F5-DB45-447E-934A-57D9C24A79F5}">
      <dgm:prSet/>
      <dgm:spPr/>
      <dgm:t>
        <a:bodyPr/>
        <a:lstStyle/>
        <a:p>
          <a:endParaRPr lang="id-ID"/>
        </a:p>
      </dgm:t>
    </dgm:pt>
    <dgm:pt modelId="{F251EED8-61BE-4A77-B03E-32D28E6A43F7}" type="sibTrans" cxnId="{41CBC3F5-DB45-447E-934A-57D9C24A79F5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9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9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9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9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  <dgm:pt modelId="{FF38A6DB-CA39-4D45-9029-D3566284215D}" type="pres">
      <dgm:prSet presAssocID="{1D82F3BA-9454-4BBA-A5ED-21CBE7DE31B5}" presName="conn2-1" presStyleLbl="parChTrans1D2" presStyleIdx="2" presStyleCnt="9"/>
      <dgm:spPr/>
      <dgm:t>
        <a:bodyPr/>
        <a:lstStyle/>
        <a:p>
          <a:endParaRPr lang="id-ID"/>
        </a:p>
      </dgm:t>
    </dgm:pt>
    <dgm:pt modelId="{388241A8-08F2-4BA8-8A98-DD7F7925F633}" type="pres">
      <dgm:prSet presAssocID="{1D82F3BA-9454-4BBA-A5ED-21CBE7DE31B5}" presName="connTx" presStyleLbl="parChTrans1D2" presStyleIdx="2" presStyleCnt="9"/>
      <dgm:spPr/>
      <dgm:t>
        <a:bodyPr/>
        <a:lstStyle/>
        <a:p>
          <a:endParaRPr lang="id-ID"/>
        </a:p>
      </dgm:t>
    </dgm:pt>
    <dgm:pt modelId="{D0BD621A-83C7-4C4D-8CBD-ACBC66F6A9D5}" type="pres">
      <dgm:prSet presAssocID="{063D6068-B0CD-4A13-BAE0-F45009EFF830}" presName="root2" presStyleCnt="0"/>
      <dgm:spPr/>
    </dgm:pt>
    <dgm:pt modelId="{0AECE85F-1B63-4B54-B768-960F39888397}" type="pres">
      <dgm:prSet presAssocID="{063D6068-B0CD-4A13-BAE0-F45009EFF830}" presName="LevelTwoTextNode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8546B4D-A219-4958-81C5-6E9807B8C31B}" type="pres">
      <dgm:prSet presAssocID="{063D6068-B0CD-4A13-BAE0-F45009EFF830}" presName="level3hierChild" presStyleCnt="0"/>
      <dgm:spPr/>
    </dgm:pt>
    <dgm:pt modelId="{70FEB206-6BB7-45CA-9FBE-DC3FF131BBA2}" type="pres">
      <dgm:prSet presAssocID="{5917A411-8AC8-490E-9C07-B00C6E8466E3}" presName="conn2-1" presStyleLbl="parChTrans1D2" presStyleIdx="3" presStyleCnt="9"/>
      <dgm:spPr/>
      <dgm:t>
        <a:bodyPr/>
        <a:lstStyle/>
        <a:p>
          <a:endParaRPr lang="id-ID"/>
        </a:p>
      </dgm:t>
    </dgm:pt>
    <dgm:pt modelId="{D155B190-7631-4B8D-AEDB-75DA640BF424}" type="pres">
      <dgm:prSet presAssocID="{5917A411-8AC8-490E-9C07-B00C6E8466E3}" presName="connTx" presStyleLbl="parChTrans1D2" presStyleIdx="3" presStyleCnt="9"/>
      <dgm:spPr/>
      <dgm:t>
        <a:bodyPr/>
        <a:lstStyle/>
        <a:p>
          <a:endParaRPr lang="id-ID"/>
        </a:p>
      </dgm:t>
    </dgm:pt>
    <dgm:pt modelId="{7A6D24E4-2FEE-4F81-A60C-8DF266CC57D4}" type="pres">
      <dgm:prSet presAssocID="{4BE8C6C7-DEFC-4572-AF25-9392BEC1975E}" presName="root2" presStyleCnt="0"/>
      <dgm:spPr/>
    </dgm:pt>
    <dgm:pt modelId="{242F13DA-513C-415D-8407-B70CCE1441A1}" type="pres">
      <dgm:prSet presAssocID="{4BE8C6C7-DEFC-4572-AF25-9392BEC1975E}" presName="LevelTwoTextNode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43130E4-0AA8-4D5A-AE08-5552F65B9BC4}" type="pres">
      <dgm:prSet presAssocID="{4BE8C6C7-DEFC-4572-AF25-9392BEC1975E}" presName="level3hierChild" presStyleCnt="0"/>
      <dgm:spPr/>
    </dgm:pt>
    <dgm:pt modelId="{328EA83F-DE8B-4DB0-94F7-389B6FDA21A2}" type="pres">
      <dgm:prSet presAssocID="{2A7F9F5C-0219-4A83-89EA-FA3EBEF4DDC3}" presName="conn2-1" presStyleLbl="parChTrans1D2" presStyleIdx="4" presStyleCnt="9"/>
      <dgm:spPr/>
      <dgm:t>
        <a:bodyPr/>
        <a:lstStyle/>
        <a:p>
          <a:endParaRPr lang="id-ID"/>
        </a:p>
      </dgm:t>
    </dgm:pt>
    <dgm:pt modelId="{865D5A8A-9BD8-4F94-BFBB-6BFA6A556133}" type="pres">
      <dgm:prSet presAssocID="{2A7F9F5C-0219-4A83-89EA-FA3EBEF4DDC3}" presName="connTx" presStyleLbl="parChTrans1D2" presStyleIdx="4" presStyleCnt="9"/>
      <dgm:spPr/>
      <dgm:t>
        <a:bodyPr/>
        <a:lstStyle/>
        <a:p>
          <a:endParaRPr lang="id-ID"/>
        </a:p>
      </dgm:t>
    </dgm:pt>
    <dgm:pt modelId="{05E91FB4-91EA-48DB-8464-B84697200D6E}" type="pres">
      <dgm:prSet presAssocID="{2684397F-EE3B-494D-A20D-0FD9EF0A4334}" presName="root2" presStyleCnt="0"/>
      <dgm:spPr/>
    </dgm:pt>
    <dgm:pt modelId="{EB6E367E-18DF-4D0F-AF70-4AE7893F4A7E}" type="pres">
      <dgm:prSet presAssocID="{2684397F-EE3B-494D-A20D-0FD9EF0A4334}" presName="LevelTwoTextNode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AF4071F-DCFD-45C9-AEF3-8CDF657D50B5}" type="pres">
      <dgm:prSet presAssocID="{2684397F-EE3B-494D-A20D-0FD9EF0A4334}" presName="level3hierChild" presStyleCnt="0"/>
      <dgm:spPr/>
    </dgm:pt>
    <dgm:pt modelId="{8E48252E-6144-4EAC-BD0D-8AC373896418}" type="pres">
      <dgm:prSet presAssocID="{399A8698-9EEF-48AF-A97B-8E324C3BF463}" presName="conn2-1" presStyleLbl="parChTrans1D2" presStyleIdx="5" presStyleCnt="9"/>
      <dgm:spPr/>
      <dgm:t>
        <a:bodyPr/>
        <a:lstStyle/>
        <a:p>
          <a:endParaRPr lang="id-ID"/>
        </a:p>
      </dgm:t>
    </dgm:pt>
    <dgm:pt modelId="{30389A4B-7207-4AE6-8652-30379EEC1081}" type="pres">
      <dgm:prSet presAssocID="{399A8698-9EEF-48AF-A97B-8E324C3BF463}" presName="connTx" presStyleLbl="parChTrans1D2" presStyleIdx="5" presStyleCnt="9"/>
      <dgm:spPr/>
      <dgm:t>
        <a:bodyPr/>
        <a:lstStyle/>
        <a:p>
          <a:endParaRPr lang="id-ID"/>
        </a:p>
      </dgm:t>
    </dgm:pt>
    <dgm:pt modelId="{5D22C006-819A-4FAF-B1B9-672996E3D1E0}" type="pres">
      <dgm:prSet presAssocID="{20D2F1FD-3B03-4CB7-A9D2-6BABEC2E7092}" presName="root2" presStyleCnt="0"/>
      <dgm:spPr/>
    </dgm:pt>
    <dgm:pt modelId="{6E522395-0D1A-4203-8D72-832FEC2EDC34}" type="pres">
      <dgm:prSet presAssocID="{20D2F1FD-3B03-4CB7-A9D2-6BABEC2E7092}" presName="LevelTwoTextNode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8E40180-86B9-4401-845A-070765C2868A}" type="pres">
      <dgm:prSet presAssocID="{20D2F1FD-3B03-4CB7-A9D2-6BABEC2E7092}" presName="level3hierChild" presStyleCnt="0"/>
      <dgm:spPr/>
    </dgm:pt>
    <dgm:pt modelId="{09939CAD-ECFA-41D0-8B16-B0E5ECF45FCA}" type="pres">
      <dgm:prSet presAssocID="{121A269F-5ABB-4537-A876-9CCB77A5B235}" presName="conn2-1" presStyleLbl="parChTrans1D2" presStyleIdx="6" presStyleCnt="9"/>
      <dgm:spPr/>
      <dgm:t>
        <a:bodyPr/>
        <a:lstStyle/>
        <a:p>
          <a:endParaRPr lang="id-ID"/>
        </a:p>
      </dgm:t>
    </dgm:pt>
    <dgm:pt modelId="{CF8125E8-14AC-4E2B-8140-3CE4742D0BC7}" type="pres">
      <dgm:prSet presAssocID="{121A269F-5ABB-4537-A876-9CCB77A5B235}" presName="connTx" presStyleLbl="parChTrans1D2" presStyleIdx="6" presStyleCnt="9"/>
      <dgm:spPr/>
      <dgm:t>
        <a:bodyPr/>
        <a:lstStyle/>
        <a:p>
          <a:endParaRPr lang="id-ID"/>
        </a:p>
      </dgm:t>
    </dgm:pt>
    <dgm:pt modelId="{6B25398F-87A2-4186-8014-7F75E94F7AE0}" type="pres">
      <dgm:prSet presAssocID="{3B5D7166-C724-4E3F-8B0D-31BCC146C071}" presName="root2" presStyleCnt="0"/>
      <dgm:spPr/>
    </dgm:pt>
    <dgm:pt modelId="{6C3996BA-13AC-4246-ADD8-87FA7E2730D6}" type="pres">
      <dgm:prSet presAssocID="{3B5D7166-C724-4E3F-8B0D-31BCC146C071}" presName="LevelTwoTextNode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8D169E5-6915-46D1-8EE0-54D7BC13A01C}" type="pres">
      <dgm:prSet presAssocID="{3B5D7166-C724-4E3F-8B0D-31BCC146C071}" presName="level3hierChild" presStyleCnt="0"/>
      <dgm:spPr/>
    </dgm:pt>
    <dgm:pt modelId="{C88B5420-17DA-4448-BC65-7F54A9F5A28E}" type="pres">
      <dgm:prSet presAssocID="{898B29C5-E782-4476-9B2D-6C11E97BD324}" presName="conn2-1" presStyleLbl="parChTrans1D2" presStyleIdx="7" presStyleCnt="9"/>
      <dgm:spPr/>
      <dgm:t>
        <a:bodyPr/>
        <a:lstStyle/>
        <a:p>
          <a:endParaRPr lang="id-ID"/>
        </a:p>
      </dgm:t>
    </dgm:pt>
    <dgm:pt modelId="{304E4762-6C37-41F7-A400-9D6E5695F945}" type="pres">
      <dgm:prSet presAssocID="{898B29C5-E782-4476-9B2D-6C11E97BD324}" presName="connTx" presStyleLbl="parChTrans1D2" presStyleIdx="7" presStyleCnt="9"/>
      <dgm:spPr/>
      <dgm:t>
        <a:bodyPr/>
        <a:lstStyle/>
        <a:p>
          <a:endParaRPr lang="id-ID"/>
        </a:p>
      </dgm:t>
    </dgm:pt>
    <dgm:pt modelId="{BA2FBF99-E354-4258-9AF4-39188281FA9B}" type="pres">
      <dgm:prSet presAssocID="{7AA21C77-5FCC-4473-AD39-C7572CB7C966}" presName="root2" presStyleCnt="0"/>
      <dgm:spPr/>
    </dgm:pt>
    <dgm:pt modelId="{4A2FD9B7-956B-498C-A018-44966FAD3E3F}" type="pres">
      <dgm:prSet presAssocID="{7AA21C77-5FCC-4473-AD39-C7572CB7C966}" presName="LevelTwoTextNode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BC47A2E-7D04-495F-9217-343DF0EF42E3}" type="pres">
      <dgm:prSet presAssocID="{7AA21C77-5FCC-4473-AD39-C7572CB7C966}" presName="level3hierChild" presStyleCnt="0"/>
      <dgm:spPr/>
    </dgm:pt>
    <dgm:pt modelId="{C6919CF1-6DD6-4E94-A53B-F02AE08B329F}" type="pres">
      <dgm:prSet presAssocID="{BB273A56-3205-4A3C-A5EB-3A0914F70AB5}" presName="conn2-1" presStyleLbl="parChTrans1D2" presStyleIdx="8" presStyleCnt="9"/>
      <dgm:spPr/>
      <dgm:t>
        <a:bodyPr/>
        <a:lstStyle/>
        <a:p>
          <a:endParaRPr lang="id-ID"/>
        </a:p>
      </dgm:t>
    </dgm:pt>
    <dgm:pt modelId="{68E0EFC4-07BF-4110-BD54-150B11874530}" type="pres">
      <dgm:prSet presAssocID="{BB273A56-3205-4A3C-A5EB-3A0914F70AB5}" presName="connTx" presStyleLbl="parChTrans1D2" presStyleIdx="8" presStyleCnt="9"/>
      <dgm:spPr/>
      <dgm:t>
        <a:bodyPr/>
        <a:lstStyle/>
        <a:p>
          <a:endParaRPr lang="id-ID"/>
        </a:p>
      </dgm:t>
    </dgm:pt>
    <dgm:pt modelId="{9D3DDA18-4B99-4033-A0C7-B7B26CA92737}" type="pres">
      <dgm:prSet presAssocID="{7828FC9A-AECE-4460-BC12-D6B6B26431B9}" presName="root2" presStyleCnt="0"/>
      <dgm:spPr/>
    </dgm:pt>
    <dgm:pt modelId="{ACF3B72D-0C62-4E02-A6C1-A10915B11F4C}" type="pres">
      <dgm:prSet presAssocID="{7828FC9A-AECE-4460-BC12-D6B6B26431B9}" presName="LevelTwoTextNode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A7F7A57-5B47-4E66-8568-FE70E9AA4B23}" type="pres">
      <dgm:prSet presAssocID="{7828FC9A-AECE-4460-BC12-D6B6B26431B9}" presName="level3hierChild" presStyleCnt="0"/>
      <dgm:spPr/>
    </dgm:pt>
  </dgm:ptLst>
  <dgm:cxnLst>
    <dgm:cxn modelId="{9A7CC5E1-02BC-4439-9F6A-38EC53501AAF}" type="presOf" srcId="{2A7F9F5C-0219-4A83-89EA-FA3EBEF4DDC3}" destId="{328EA83F-DE8B-4DB0-94F7-389B6FDA21A2}" srcOrd="0" destOrd="0" presId="urn:microsoft.com/office/officeart/2008/layout/HorizontalMultiLevelHierarchy"/>
    <dgm:cxn modelId="{CD3B68F3-A290-44B3-8A36-A7893F973DF3}" type="presOf" srcId="{121A269F-5ABB-4537-A876-9CCB77A5B235}" destId="{CF8125E8-14AC-4E2B-8140-3CE4742D0BC7}" srcOrd="1" destOrd="0" presId="urn:microsoft.com/office/officeart/2008/layout/HorizontalMultiLevelHierarchy"/>
    <dgm:cxn modelId="{94CB522C-361A-477D-A290-E1CDA173A62E}" type="presOf" srcId="{29148CCC-26C7-41C4-A2CF-06ABD46D7744}" destId="{0B6727BE-30B9-456E-97F0-A86AED0161E7}" srcOrd="0" destOrd="0" presId="urn:microsoft.com/office/officeart/2008/layout/HorizontalMultiLevelHierarchy"/>
    <dgm:cxn modelId="{75B755BA-D747-4A8A-86FA-804C84243989}" type="presOf" srcId="{898B29C5-E782-4476-9B2D-6C11E97BD324}" destId="{304E4762-6C37-41F7-A400-9D6E5695F945}" srcOrd="1" destOrd="0" presId="urn:microsoft.com/office/officeart/2008/layout/HorizontalMultiLevelHierarchy"/>
    <dgm:cxn modelId="{EC5BCE05-2F0E-48A4-A01D-42CD54F4859A}" type="presOf" srcId="{121A269F-5ABB-4537-A876-9CCB77A5B235}" destId="{09939CAD-ECFA-41D0-8B16-B0E5ECF45FCA}" srcOrd="0" destOrd="0" presId="urn:microsoft.com/office/officeart/2008/layout/HorizontalMultiLevelHierarchy"/>
    <dgm:cxn modelId="{03F9441B-E890-41D4-BC6F-4DBC2A66B7C1}" type="presOf" srcId="{2ECE2B60-78CA-460E-B314-9B3E380FFC6B}" destId="{4762F235-AB12-4871-919F-46218EAE0E15}" srcOrd="1" destOrd="0" presId="urn:microsoft.com/office/officeart/2008/layout/HorizontalMultiLevelHierarchy"/>
    <dgm:cxn modelId="{41CBC3F5-DB45-447E-934A-57D9C24A79F5}" srcId="{29148CCC-26C7-41C4-A2CF-06ABD46D7744}" destId="{7828FC9A-AECE-4460-BC12-D6B6B26431B9}" srcOrd="8" destOrd="0" parTransId="{BB273A56-3205-4A3C-A5EB-3A0914F70AB5}" sibTransId="{F251EED8-61BE-4A77-B03E-32D28E6A43F7}"/>
    <dgm:cxn modelId="{CC415F34-4CBA-4748-8977-0F7754C28318}" type="presOf" srcId="{EB276E1E-8662-4531-8FC0-6C1E3193E943}" destId="{36332034-3890-4AAA-B9FA-F555EBC6B998}" srcOrd="0" destOrd="0" presId="urn:microsoft.com/office/officeart/2008/layout/HorizontalMultiLevelHierarchy"/>
    <dgm:cxn modelId="{2675FEDD-F0A5-485A-8414-25BADFE0FE17}" srcId="{29148CCC-26C7-41C4-A2CF-06ABD46D7744}" destId="{3B5D7166-C724-4E3F-8B0D-31BCC146C071}" srcOrd="6" destOrd="0" parTransId="{121A269F-5ABB-4537-A876-9CCB77A5B235}" sibTransId="{BC610B17-3458-4FA4-A67B-02DC694CD0D7}"/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A13F7F3F-C2B1-46F4-958E-4E3FC50EA878}" type="presOf" srcId="{3B5D7166-C724-4E3F-8B0D-31BCC146C071}" destId="{6C3996BA-13AC-4246-ADD8-87FA7E2730D6}" srcOrd="0" destOrd="0" presId="urn:microsoft.com/office/officeart/2008/layout/HorizontalMultiLevelHierarchy"/>
    <dgm:cxn modelId="{2673FEDF-5350-4B66-9009-BE5A85F0103D}" type="presOf" srcId="{898B29C5-E782-4476-9B2D-6C11E97BD324}" destId="{C88B5420-17DA-4448-BC65-7F54A9F5A28E}" srcOrd="0" destOrd="0" presId="urn:microsoft.com/office/officeart/2008/layout/HorizontalMultiLevelHierarchy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30068C4D-AA2E-42C3-B71A-26706C18C7B7}" type="presOf" srcId="{E16A7BDD-737F-4416-9526-9DD39AE06C16}" destId="{340184C6-FFA7-433D-ACC6-73ABE204825E}" srcOrd="0" destOrd="0" presId="urn:microsoft.com/office/officeart/2008/layout/HorizontalMultiLevelHierarchy"/>
    <dgm:cxn modelId="{4E3E820B-E63D-426B-86E6-0DC3421098D4}" srcId="{29148CCC-26C7-41C4-A2CF-06ABD46D7744}" destId="{2684397F-EE3B-494D-A20D-0FD9EF0A4334}" srcOrd="4" destOrd="0" parTransId="{2A7F9F5C-0219-4A83-89EA-FA3EBEF4DDC3}" sibTransId="{94ABA2F6-7BCF-46BD-AC8E-312A4F4250DB}"/>
    <dgm:cxn modelId="{F04E2D0C-BC43-40A2-A8C7-017B183AD59F}" srcId="{29148CCC-26C7-41C4-A2CF-06ABD46D7744}" destId="{7AA21C77-5FCC-4473-AD39-C7572CB7C966}" srcOrd="7" destOrd="0" parTransId="{898B29C5-E782-4476-9B2D-6C11E97BD324}" sibTransId="{03A3B25D-D6F4-4CC1-8830-3B28C524C145}"/>
    <dgm:cxn modelId="{DCC674E7-C765-4FEE-BAD3-B6C7023E4C1D}" type="presOf" srcId="{5917A411-8AC8-490E-9C07-B00C6E8466E3}" destId="{70FEB206-6BB7-45CA-9FBE-DC3FF131BBA2}" srcOrd="0" destOrd="0" presId="urn:microsoft.com/office/officeart/2008/layout/HorizontalMultiLevelHierarchy"/>
    <dgm:cxn modelId="{C5505D6B-0BBF-43F0-8610-0163A1F5EFF6}" type="presOf" srcId="{7828FC9A-AECE-4460-BC12-D6B6B26431B9}" destId="{ACF3B72D-0C62-4E02-A6C1-A10915B11F4C}" srcOrd="0" destOrd="0" presId="urn:microsoft.com/office/officeart/2008/layout/HorizontalMultiLevelHierarchy"/>
    <dgm:cxn modelId="{DDF2F413-8530-40B0-A423-582732E18277}" type="presOf" srcId="{BB273A56-3205-4A3C-A5EB-3A0914F70AB5}" destId="{68E0EFC4-07BF-4110-BD54-150B11874530}" srcOrd="1" destOrd="0" presId="urn:microsoft.com/office/officeart/2008/layout/HorizontalMultiLevelHierarchy"/>
    <dgm:cxn modelId="{D4D0457D-0760-42A6-BDC9-F4759121DF2D}" type="presOf" srcId="{399A8698-9EEF-48AF-A97B-8E324C3BF463}" destId="{30389A4B-7207-4AE6-8652-30379EEC1081}" srcOrd="1" destOrd="0" presId="urn:microsoft.com/office/officeart/2008/layout/HorizontalMultiLevelHierarchy"/>
    <dgm:cxn modelId="{5DD3EB3B-A706-4E5F-AAB3-03B56C831C58}" type="presOf" srcId="{4BE8C6C7-DEFC-4572-AF25-9392BEC1975E}" destId="{242F13DA-513C-415D-8407-B70CCE1441A1}" srcOrd="0" destOrd="0" presId="urn:microsoft.com/office/officeart/2008/layout/HorizontalMultiLevelHierarchy"/>
    <dgm:cxn modelId="{8A905E00-2C14-4000-8A87-211ABC11DD35}" type="presOf" srcId="{20D2F1FD-3B03-4CB7-A9D2-6BABEC2E7092}" destId="{6E522395-0D1A-4203-8D72-832FEC2EDC34}" srcOrd="0" destOrd="0" presId="urn:microsoft.com/office/officeart/2008/layout/HorizontalMultiLevelHierarchy"/>
    <dgm:cxn modelId="{5CE58520-8B42-454F-B27A-16973A43B0F2}" srcId="{29148CCC-26C7-41C4-A2CF-06ABD46D7744}" destId="{20D2F1FD-3B03-4CB7-A9D2-6BABEC2E7092}" srcOrd="5" destOrd="0" parTransId="{399A8698-9EEF-48AF-A97B-8E324C3BF463}" sibTransId="{B22EFF25-FC33-4C18-B305-BFCB63164862}"/>
    <dgm:cxn modelId="{9DB0F1D3-3BD9-47AA-9B4B-FC9889901C96}" type="presOf" srcId="{063D6068-B0CD-4A13-BAE0-F45009EFF830}" destId="{0AECE85F-1B63-4B54-B768-960F39888397}" srcOrd="0" destOrd="0" presId="urn:microsoft.com/office/officeart/2008/layout/HorizontalMultiLevelHierarchy"/>
    <dgm:cxn modelId="{C411F46F-200E-4BC2-AC4F-265C1433C5FA}" type="presOf" srcId="{7AA21C77-5FCC-4473-AD39-C7572CB7C966}" destId="{4A2FD9B7-956B-498C-A018-44966FAD3E3F}" srcOrd="0" destOrd="0" presId="urn:microsoft.com/office/officeart/2008/layout/HorizontalMultiLevelHierarchy"/>
    <dgm:cxn modelId="{D0CF9A75-FD19-4E71-9CD5-5F6B0BCA48C2}" type="presOf" srcId="{38AA1383-D439-4A4B-9D8B-FA6284C385DF}" destId="{6D18BD53-AE29-4BC1-82A3-3ADE41E81DA9}" srcOrd="1" destOrd="0" presId="urn:microsoft.com/office/officeart/2008/layout/HorizontalMultiLevelHierarchy"/>
    <dgm:cxn modelId="{84AA2D78-967F-4717-B50F-EB7E73903800}" type="presOf" srcId="{1D82F3BA-9454-4BBA-A5ED-21CBE7DE31B5}" destId="{388241A8-08F2-4BA8-8A98-DD7F7925F633}" srcOrd="1" destOrd="0" presId="urn:microsoft.com/office/officeart/2008/layout/HorizontalMultiLevelHierarchy"/>
    <dgm:cxn modelId="{016FEBE0-8558-447E-8F2B-B5023F1D5B50}" type="presOf" srcId="{BB273A56-3205-4A3C-A5EB-3A0914F70AB5}" destId="{C6919CF1-6DD6-4E94-A53B-F02AE08B329F}" srcOrd="0" destOrd="0" presId="urn:microsoft.com/office/officeart/2008/layout/HorizontalMultiLevelHierarchy"/>
    <dgm:cxn modelId="{E3448F81-B761-4A24-96BD-00633B1CE672}" type="presOf" srcId="{1D82F3BA-9454-4BBA-A5ED-21CBE7DE31B5}" destId="{FF38A6DB-CA39-4D45-9029-D3566284215D}" srcOrd="0" destOrd="0" presId="urn:microsoft.com/office/officeart/2008/layout/HorizontalMultiLevelHierarchy"/>
    <dgm:cxn modelId="{05CA22EA-FFF1-4C23-92A5-6DE87BB09FC9}" type="presOf" srcId="{2A7F9F5C-0219-4A83-89EA-FA3EBEF4DDC3}" destId="{865D5A8A-9BD8-4F94-BFBB-6BFA6A556133}" srcOrd="1" destOrd="0" presId="urn:microsoft.com/office/officeart/2008/layout/HorizontalMultiLevelHierarchy"/>
    <dgm:cxn modelId="{5C96F0CA-6A7F-4A46-A4CA-0BE808102D8A}" srcId="{29148CCC-26C7-41C4-A2CF-06ABD46D7744}" destId="{4BE8C6C7-DEFC-4572-AF25-9392BEC1975E}" srcOrd="3" destOrd="0" parTransId="{5917A411-8AC8-490E-9C07-B00C6E8466E3}" sibTransId="{FCC9AA2B-ADEA-4978-840C-272D1D4A3733}"/>
    <dgm:cxn modelId="{B97EB170-CE50-468B-BE46-34DC95591E24}" type="presOf" srcId="{399A8698-9EEF-48AF-A97B-8E324C3BF463}" destId="{8E48252E-6144-4EAC-BD0D-8AC373896418}" srcOrd="0" destOrd="0" presId="urn:microsoft.com/office/officeart/2008/layout/HorizontalMultiLevelHierarchy"/>
    <dgm:cxn modelId="{25A80D61-0F06-4B60-A9CC-5169496E86AB}" srcId="{29148CCC-26C7-41C4-A2CF-06ABD46D7744}" destId="{063D6068-B0CD-4A13-BAE0-F45009EFF830}" srcOrd="2" destOrd="0" parTransId="{1D82F3BA-9454-4BBA-A5ED-21CBE7DE31B5}" sibTransId="{F763CF8F-3773-48B9-A904-B71346470AA7}"/>
    <dgm:cxn modelId="{612C64FF-7AA9-4E33-958E-8FFE2E96E3D5}" type="presOf" srcId="{38AA1383-D439-4A4B-9D8B-FA6284C385DF}" destId="{4E647586-C787-429B-B7EC-F96424DD65BF}" srcOrd="0" destOrd="0" presId="urn:microsoft.com/office/officeart/2008/layout/HorizontalMultiLevelHierarchy"/>
    <dgm:cxn modelId="{998BC009-DA89-4798-9CD3-A539F87FF82C}" type="presOf" srcId="{2684397F-EE3B-494D-A20D-0FD9EF0A4334}" destId="{EB6E367E-18DF-4D0F-AF70-4AE7893F4A7E}" srcOrd="0" destOrd="0" presId="urn:microsoft.com/office/officeart/2008/layout/HorizontalMultiLevelHierarchy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26BAA86A-5007-4218-8A14-8D66BB8A86F9}" type="presOf" srcId="{2ECE2B60-78CA-460E-B314-9B3E380FFC6B}" destId="{E7D94448-4A28-4F31-8E78-8DD1D58E5CE6}" srcOrd="0" destOrd="0" presId="urn:microsoft.com/office/officeart/2008/layout/HorizontalMultiLevelHierarchy"/>
    <dgm:cxn modelId="{C7F3891C-2F98-4301-9E6D-94A9FEE3F2ED}" type="presOf" srcId="{CCFA4883-9450-4C44-9C54-F70A8611E686}" destId="{244BF179-4951-441F-BB83-CCA03B6EEF76}" srcOrd="0" destOrd="0" presId="urn:microsoft.com/office/officeart/2008/layout/HorizontalMultiLevelHierarchy"/>
    <dgm:cxn modelId="{D81C053F-8AE9-43DD-A20D-835017AC3D00}" type="presOf" srcId="{5917A411-8AC8-490E-9C07-B00C6E8466E3}" destId="{D155B190-7631-4B8D-AEDB-75DA640BF424}" srcOrd="1" destOrd="0" presId="urn:microsoft.com/office/officeart/2008/layout/HorizontalMultiLevelHierarchy"/>
    <dgm:cxn modelId="{3152C367-0B44-4D99-B616-F25400377118}" type="presParOf" srcId="{244BF179-4951-441F-BB83-CCA03B6EEF76}" destId="{0BC98619-C3F0-4B4C-839B-86974D4DC0CC}" srcOrd="0" destOrd="0" presId="urn:microsoft.com/office/officeart/2008/layout/HorizontalMultiLevelHierarchy"/>
    <dgm:cxn modelId="{15419FB2-4D8A-40C5-8118-05E51CE92F7D}" type="presParOf" srcId="{0BC98619-C3F0-4B4C-839B-86974D4DC0CC}" destId="{0B6727BE-30B9-456E-97F0-A86AED0161E7}" srcOrd="0" destOrd="0" presId="urn:microsoft.com/office/officeart/2008/layout/HorizontalMultiLevelHierarchy"/>
    <dgm:cxn modelId="{82177C1E-87F2-4DD4-A3FE-7CBC26A416A1}" type="presParOf" srcId="{0BC98619-C3F0-4B4C-839B-86974D4DC0CC}" destId="{2387B178-EF17-4558-A993-EACC0D7029ED}" srcOrd="1" destOrd="0" presId="urn:microsoft.com/office/officeart/2008/layout/HorizontalMultiLevelHierarchy"/>
    <dgm:cxn modelId="{4F9F5C19-551F-4B16-A8B9-8C3576EE5695}" type="presParOf" srcId="{2387B178-EF17-4558-A993-EACC0D7029ED}" destId="{4E647586-C787-429B-B7EC-F96424DD65BF}" srcOrd="0" destOrd="0" presId="urn:microsoft.com/office/officeart/2008/layout/HorizontalMultiLevelHierarchy"/>
    <dgm:cxn modelId="{B31D55B7-803A-44D8-A95C-94FE03730B87}" type="presParOf" srcId="{4E647586-C787-429B-B7EC-F96424DD65BF}" destId="{6D18BD53-AE29-4BC1-82A3-3ADE41E81DA9}" srcOrd="0" destOrd="0" presId="urn:microsoft.com/office/officeart/2008/layout/HorizontalMultiLevelHierarchy"/>
    <dgm:cxn modelId="{BA3F19BB-C1E4-4539-A2A1-97FE7333724C}" type="presParOf" srcId="{2387B178-EF17-4558-A993-EACC0D7029ED}" destId="{C892EF4F-5D5C-445A-9316-4C2FD3BCEFA2}" srcOrd="1" destOrd="0" presId="urn:microsoft.com/office/officeart/2008/layout/HorizontalMultiLevelHierarchy"/>
    <dgm:cxn modelId="{311E3462-F101-4B8D-84E3-779DDDA8BAFF}" type="presParOf" srcId="{C892EF4F-5D5C-445A-9316-4C2FD3BCEFA2}" destId="{340184C6-FFA7-433D-ACC6-73ABE204825E}" srcOrd="0" destOrd="0" presId="urn:microsoft.com/office/officeart/2008/layout/HorizontalMultiLevelHierarchy"/>
    <dgm:cxn modelId="{B93A8C36-29B6-4576-9639-C43479F0C5A7}" type="presParOf" srcId="{C892EF4F-5D5C-445A-9316-4C2FD3BCEFA2}" destId="{BB698B93-82EA-429C-ADFE-D1DA53EB3DBF}" srcOrd="1" destOrd="0" presId="urn:microsoft.com/office/officeart/2008/layout/HorizontalMultiLevelHierarchy"/>
    <dgm:cxn modelId="{066C52FA-0839-4DBA-9408-B546810D7AD1}" type="presParOf" srcId="{2387B178-EF17-4558-A993-EACC0D7029ED}" destId="{E7D94448-4A28-4F31-8E78-8DD1D58E5CE6}" srcOrd="2" destOrd="0" presId="urn:microsoft.com/office/officeart/2008/layout/HorizontalMultiLevelHierarchy"/>
    <dgm:cxn modelId="{CD4062EF-5DB0-40CA-B402-CCEBCD73935F}" type="presParOf" srcId="{E7D94448-4A28-4F31-8E78-8DD1D58E5CE6}" destId="{4762F235-AB12-4871-919F-46218EAE0E15}" srcOrd="0" destOrd="0" presId="urn:microsoft.com/office/officeart/2008/layout/HorizontalMultiLevelHierarchy"/>
    <dgm:cxn modelId="{71C402EF-1FD7-4F30-9254-400E14684F09}" type="presParOf" srcId="{2387B178-EF17-4558-A993-EACC0D7029ED}" destId="{72E09345-10E9-44C5-930C-B4BD73CB08E9}" srcOrd="3" destOrd="0" presId="urn:microsoft.com/office/officeart/2008/layout/HorizontalMultiLevelHierarchy"/>
    <dgm:cxn modelId="{620774B4-7901-4DD2-B02C-02B9582A0A39}" type="presParOf" srcId="{72E09345-10E9-44C5-930C-B4BD73CB08E9}" destId="{36332034-3890-4AAA-B9FA-F555EBC6B998}" srcOrd="0" destOrd="0" presId="urn:microsoft.com/office/officeart/2008/layout/HorizontalMultiLevelHierarchy"/>
    <dgm:cxn modelId="{97E306FD-9F04-4CC6-A205-5FE1638345D5}" type="presParOf" srcId="{72E09345-10E9-44C5-930C-B4BD73CB08E9}" destId="{0B2406E0-CCCC-4C27-9177-332E457D7E48}" srcOrd="1" destOrd="0" presId="urn:microsoft.com/office/officeart/2008/layout/HorizontalMultiLevelHierarchy"/>
    <dgm:cxn modelId="{A813E39E-1CD7-4773-87BE-092821645E5C}" type="presParOf" srcId="{2387B178-EF17-4558-A993-EACC0D7029ED}" destId="{FF38A6DB-CA39-4D45-9029-D3566284215D}" srcOrd="4" destOrd="0" presId="urn:microsoft.com/office/officeart/2008/layout/HorizontalMultiLevelHierarchy"/>
    <dgm:cxn modelId="{B5B1977F-3320-4E16-9F92-74513F2A7B98}" type="presParOf" srcId="{FF38A6DB-CA39-4D45-9029-D3566284215D}" destId="{388241A8-08F2-4BA8-8A98-DD7F7925F633}" srcOrd="0" destOrd="0" presId="urn:microsoft.com/office/officeart/2008/layout/HorizontalMultiLevelHierarchy"/>
    <dgm:cxn modelId="{56E9BA9F-DC55-455C-8881-FFE6A3DD3CF3}" type="presParOf" srcId="{2387B178-EF17-4558-A993-EACC0D7029ED}" destId="{D0BD621A-83C7-4C4D-8CBD-ACBC66F6A9D5}" srcOrd="5" destOrd="0" presId="urn:microsoft.com/office/officeart/2008/layout/HorizontalMultiLevelHierarchy"/>
    <dgm:cxn modelId="{7DCE0EEE-F55B-48A1-AD5F-80B121AD6553}" type="presParOf" srcId="{D0BD621A-83C7-4C4D-8CBD-ACBC66F6A9D5}" destId="{0AECE85F-1B63-4B54-B768-960F39888397}" srcOrd="0" destOrd="0" presId="urn:microsoft.com/office/officeart/2008/layout/HorizontalMultiLevelHierarchy"/>
    <dgm:cxn modelId="{1971B0E9-1940-47A4-9DD2-D27B5BA23AF8}" type="presParOf" srcId="{D0BD621A-83C7-4C4D-8CBD-ACBC66F6A9D5}" destId="{38546B4D-A219-4958-81C5-6E9807B8C31B}" srcOrd="1" destOrd="0" presId="urn:microsoft.com/office/officeart/2008/layout/HorizontalMultiLevelHierarchy"/>
    <dgm:cxn modelId="{0DDDFDD0-43D1-45F6-9716-2A1A6DA97A1D}" type="presParOf" srcId="{2387B178-EF17-4558-A993-EACC0D7029ED}" destId="{70FEB206-6BB7-45CA-9FBE-DC3FF131BBA2}" srcOrd="6" destOrd="0" presId="urn:microsoft.com/office/officeart/2008/layout/HorizontalMultiLevelHierarchy"/>
    <dgm:cxn modelId="{BE790F8A-E606-4995-965A-84E46A2CB0AC}" type="presParOf" srcId="{70FEB206-6BB7-45CA-9FBE-DC3FF131BBA2}" destId="{D155B190-7631-4B8D-AEDB-75DA640BF424}" srcOrd="0" destOrd="0" presId="urn:microsoft.com/office/officeart/2008/layout/HorizontalMultiLevelHierarchy"/>
    <dgm:cxn modelId="{534C0EE0-B03C-4F3B-B11E-CF6DA24EA47E}" type="presParOf" srcId="{2387B178-EF17-4558-A993-EACC0D7029ED}" destId="{7A6D24E4-2FEE-4F81-A60C-8DF266CC57D4}" srcOrd="7" destOrd="0" presId="urn:microsoft.com/office/officeart/2008/layout/HorizontalMultiLevelHierarchy"/>
    <dgm:cxn modelId="{11437894-E421-4C8E-8E89-DE7D404680A2}" type="presParOf" srcId="{7A6D24E4-2FEE-4F81-A60C-8DF266CC57D4}" destId="{242F13DA-513C-415D-8407-B70CCE1441A1}" srcOrd="0" destOrd="0" presId="urn:microsoft.com/office/officeart/2008/layout/HorizontalMultiLevelHierarchy"/>
    <dgm:cxn modelId="{D8B802CE-7CCF-4D4B-82BB-0F1DEEF01BB0}" type="presParOf" srcId="{7A6D24E4-2FEE-4F81-A60C-8DF266CC57D4}" destId="{C43130E4-0AA8-4D5A-AE08-5552F65B9BC4}" srcOrd="1" destOrd="0" presId="urn:microsoft.com/office/officeart/2008/layout/HorizontalMultiLevelHierarchy"/>
    <dgm:cxn modelId="{F00038AB-8C08-43AC-A4A0-C171590E2DED}" type="presParOf" srcId="{2387B178-EF17-4558-A993-EACC0D7029ED}" destId="{328EA83F-DE8B-4DB0-94F7-389B6FDA21A2}" srcOrd="8" destOrd="0" presId="urn:microsoft.com/office/officeart/2008/layout/HorizontalMultiLevelHierarchy"/>
    <dgm:cxn modelId="{6CC8DC0C-10A5-48CE-9609-B1D182B6B0D8}" type="presParOf" srcId="{328EA83F-DE8B-4DB0-94F7-389B6FDA21A2}" destId="{865D5A8A-9BD8-4F94-BFBB-6BFA6A556133}" srcOrd="0" destOrd="0" presId="urn:microsoft.com/office/officeart/2008/layout/HorizontalMultiLevelHierarchy"/>
    <dgm:cxn modelId="{28900F4D-E587-4CB1-B6F3-5569A3943CF2}" type="presParOf" srcId="{2387B178-EF17-4558-A993-EACC0D7029ED}" destId="{05E91FB4-91EA-48DB-8464-B84697200D6E}" srcOrd="9" destOrd="0" presId="urn:microsoft.com/office/officeart/2008/layout/HorizontalMultiLevelHierarchy"/>
    <dgm:cxn modelId="{136A0A34-3A87-48BB-AAF3-B2D8D481A9AF}" type="presParOf" srcId="{05E91FB4-91EA-48DB-8464-B84697200D6E}" destId="{EB6E367E-18DF-4D0F-AF70-4AE7893F4A7E}" srcOrd="0" destOrd="0" presId="urn:microsoft.com/office/officeart/2008/layout/HorizontalMultiLevelHierarchy"/>
    <dgm:cxn modelId="{0B88578A-5475-4447-BC16-EEA49937C0A1}" type="presParOf" srcId="{05E91FB4-91EA-48DB-8464-B84697200D6E}" destId="{CAF4071F-DCFD-45C9-AEF3-8CDF657D50B5}" srcOrd="1" destOrd="0" presId="urn:microsoft.com/office/officeart/2008/layout/HorizontalMultiLevelHierarchy"/>
    <dgm:cxn modelId="{601BABFC-B5B5-4ACE-AF68-A2E420B26807}" type="presParOf" srcId="{2387B178-EF17-4558-A993-EACC0D7029ED}" destId="{8E48252E-6144-4EAC-BD0D-8AC373896418}" srcOrd="10" destOrd="0" presId="urn:microsoft.com/office/officeart/2008/layout/HorizontalMultiLevelHierarchy"/>
    <dgm:cxn modelId="{1DB35026-D890-4010-8EEE-25096F7E92A3}" type="presParOf" srcId="{8E48252E-6144-4EAC-BD0D-8AC373896418}" destId="{30389A4B-7207-4AE6-8652-30379EEC1081}" srcOrd="0" destOrd="0" presId="urn:microsoft.com/office/officeart/2008/layout/HorizontalMultiLevelHierarchy"/>
    <dgm:cxn modelId="{8DDDB041-795B-4B21-8A3D-3CF94F7595FC}" type="presParOf" srcId="{2387B178-EF17-4558-A993-EACC0D7029ED}" destId="{5D22C006-819A-4FAF-B1B9-672996E3D1E0}" srcOrd="11" destOrd="0" presId="urn:microsoft.com/office/officeart/2008/layout/HorizontalMultiLevelHierarchy"/>
    <dgm:cxn modelId="{A16EB2BF-B5F4-4123-9A3E-C6C9CC69B6DF}" type="presParOf" srcId="{5D22C006-819A-4FAF-B1B9-672996E3D1E0}" destId="{6E522395-0D1A-4203-8D72-832FEC2EDC34}" srcOrd="0" destOrd="0" presId="urn:microsoft.com/office/officeart/2008/layout/HorizontalMultiLevelHierarchy"/>
    <dgm:cxn modelId="{E00DE43A-C192-43CD-8066-8043E0374799}" type="presParOf" srcId="{5D22C006-819A-4FAF-B1B9-672996E3D1E0}" destId="{D8E40180-86B9-4401-845A-070765C2868A}" srcOrd="1" destOrd="0" presId="urn:microsoft.com/office/officeart/2008/layout/HorizontalMultiLevelHierarchy"/>
    <dgm:cxn modelId="{63DB509A-666A-4C15-8278-733F04F5EB45}" type="presParOf" srcId="{2387B178-EF17-4558-A993-EACC0D7029ED}" destId="{09939CAD-ECFA-41D0-8B16-B0E5ECF45FCA}" srcOrd="12" destOrd="0" presId="urn:microsoft.com/office/officeart/2008/layout/HorizontalMultiLevelHierarchy"/>
    <dgm:cxn modelId="{8D3F5AC7-CFFD-4951-93A6-F94665A83506}" type="presParOf" srcId="{09939CAD-ECFA-41D0-8B16-B0E5ECF45FCA}" destId="{CF8125E8-14AC-4E2B-8140-3CE4742D0BC7}" srcOrd="0" destOrd="0" presId="urn:microsoft.com/office/officeart/2008/layout/HorizontalMultiLevelHierarchy"/>
    <dgm:cxn modelId="{3E37A419-18D3-4025-B34D-ED7A2E72E8C2}" type="presParOf" srcId="{2387B178-EF17-4558-A993-EACC0D7029ED}" destId="{6B25398F-87A2-4186-8014-7F75E94F7AE0}" srcOrd="13" destOrd="0" presId="urn:microsoft.com/office/officeart/2008/layout/HorizontalMultiLevelHierarchy"/>
    <dgm:cxn modelId="{C8930E1F-B749-495C-81A6-06036E895940}" type="presParOf" srcId="{6B25398F-87A2-4186-8014-7F75E94F7AE0}" destId="{6C3996BA-13AC-4246-ADD8-87FA7E2730D6}" srcOrd="0" destOrd="0" presId="urn:microsoft.com/office/officeart/2008/layout/HorizontalMultiLevelHierarchy"/>
    <dgm:cxn modelId="{89109440-F02A-4BCF-B7C7-631D4F2A1E69}" type="presParOf" srcId="{6B25398F-87A2-4186-8014-7F75E94F7AE0}" destId="{58D169E5-6915-46D1-8EE0-54D7BC13A01C}" srcOrd="1" destOrd="0" presId="urn:microsoft.com/office/officeart/2008/layout/HorizontalMultiLevelHierarchy"/>
    <dgm:cxn modelId="{5DA8DA36-DB3A-460F-ABD3-A6B874F9121A}" type="presParOf" srcId="{2387B178-EF17-4558-A993-EACC0D7029ED}" destId="{C88B5420-17DA-4448-BC65-7F54A9F5A28E}" srcOrd="14" destOrd="0" presId="urn:microsoft.com/office/officeart/2008/layout/HorizontalMultiLevelHierarchy"/>
    <dgm:cxn modelId="{9479B7D9-DD5A-4D65-A253-44D5F52764C8}" type="presParOf" srcId="{C88B5420-17DA-4448-BC65-7F54A9F5A28E}" destId="{304E4762-6C37-41F7-A400-9D6E5695F945}" srcOrd="0" destOrd="0" presId="urn:microsoft.com/office/officeart/2008/layout/HorizontalMultiLevelHierarchy"/>
    <dgm:cxn modelId="{3BD2F628-77CC-4280-A47C-90D9231D8537}" type="presParOf" srcId="{2387B178-EF17-4558-A993-EACC0D7029ED}" destId="{BA2FBF99-E354-4258-9AF4-39188281FA9B}" srcOrd="15" destOrd="0" presId="urn:microsoft.com/office/officeart/2008/layout/HorizontalMultiLevelHierarchy"/>
    <dgm:cxn modelId="{8F72F21F-3974-439F-BD42-EFC90DD45F67}" type="presParOf" srcId="{BA2FBF99-E354-4258-9AF4-39188281FA9B}" destId="{4A2FD9B7-956B-498C-A018-44966FAD3E3F}" srcOrd="0" destOrd="0" presId="urn:microsoft.com/office/officeart/2008/layout/HorizontalMultiLevelHierarchy"/>
    <dgm:cxn modelId="{555D6F28-10D8-48FD-A11A-62B2B1DCCF45}" type="presParOf" srcId="{BA2FBF99-E354-4258-9AF4-39188281FA9B}" destId="{1BC47A2E-7D04-495F-9217-343DF0EF42E3}" srcOrd="1" destOrd="0" presId="urn:microsoft.com/office/officeart/2008/layout/HorizontalMultiLevelHierarchy"/>
    <dgm:cxn modelId="{AB248280-A630-40B6-8DEA-F6911F3901C5}" type="presParOf" srcId="{2387B178-EF17-4558-A993-EACC0D7029ED}" destId="{C6919CF1-6DD6-4E94-A53B-F02AE08B329F}" srcOrd="16" destOrd="0" presId="urn:microsoft.com/office/officeart/2008/layout/HorizontalMultiLevelHierarchy"/>
    <dgm:cxn modelId="{8F1C4DE2-649E-4AB6-BE23-3473DE44F4F1}" type="presParOf" srcId="{C6919CF1-6DD6-4E94-A53B-F02AE08B329F}" destId="{68E0EFC4-07BF-4110-BD54-150B11874530}" srcOrd="0" destOrd="0" presId="urn:microsoft.com/office/officeart/2008/layout/HorizontalMultiLevelHierarchy"/>
    <dgm:cxn modelId="{B95C7E30-85D4-4EED-B6F4-431C59CC38C8}" type="presParOf" srcId="{2387B178-EF17-4558-A993-EACC0D7029ED}" destId="{9D3DDA18-4B99-4033-A0C7-B7B26CA92737}" srcOrd="17" destOrd="0" presId="urn:microsoft.com/office/officeart/2008/layout/HorizontalMultiLevelHierarchy"/>
    <dgm:cxn modelId="{26FA9475-8D9B-4341-95E0-A5AA156751BD}" type="presParOf" srcId="{9D3DDA18-4B99-4033-A0C7-B7B26CA92737}" destId="{ACF3B72D-0C62-4E02-A6C1-A10915B11F4C}" srcOrd="0" destOrd="0" presId="urn:microsoft.com/office/officeart/2008/layout/HorizontalMultiLevelHierarchy"/>
    <dgm:cxn modelId="{B82CBB50-EFA2-44C7-ACB8-30DE0E49074D}" type="presParOf" srcId="{9D3DDA18-4B99-4033-A0C7-B7B26CA92737}" destId="{8A7F7A57-5B47-4E66-8568-FE70E9AA4B2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Sediaan farmasi, Alkes &amp; Makanan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/>
      <dgm:spPr/>
      <dgm:t>
        <a:bodyPr/>
        <a:lstStyle/>
        <a:p>
          <a:r>
            <a:rPr lang="id-ID" dirty="0" smtClean="0"/>
            <a:t>Farmasi</a:t>
          </a:r>
          <a:endParaRPr lang="id-ID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/>
      <dgm:spPr/>
      <dgm:t>
        <a:bodyPr/>
        <a:lstStyle/>
        <a:p>
          <a:r>
            <a:rPr lang="id-ID" dirty="0" smtClean="0"/>
            <a:t>Alat kesehatan</a:t>
          </a:r>
          <a:endParaRPr lang="id-ID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9B748C93-0602-485A-A128-D758B1A43B88}">
      <dgm:prSet phldrT="[Text]"/>
      <dgm:spPr/>
      <dgm:t>
        <a:bodyPr/>
        <a:lstStyle/>
        <a:p>
          <a:r>
            <a:rPr lang="id-ID" dirty="0" smtClean="0"/>
            <a:t>Makanan</a:t>
          </a:r>
          <a:endParaRPr lang="id-ID" dirty="0"/>
        </a:p>
      </dgm:t>
    </dgm:pt>
    <dgm:pt modelId="{5BFA44C3-8CF0-4D94-BE9C-5FAC7107F032}" type="parTrans" cxnId="{0E28E211-93A7-4EDD-9775-31EA7B02181A}">
      <dgm:prSet/>
      <dgm:spPr/>
      <dgm:t>
        <a:bodyPr/>
        <a:lstStyle/>
        <a:p>
          <a:endParaRPr lang="id-ID"/>
        </a:p>
      </dgm:t>
    </dgm:pt>
    <dgm:pt modelId="{E8718DA9-B8DF-4A48-879D-B325586AE124}" type="sibTrans" cxnId="{0E28E211-93A7-4EDD-9775-31EA7B02181A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3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3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3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3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  <dgm:pt modelId="{A0F08F37-E086-42EF-B5F3-A46C456AFA19}" type="pres">
      <dgm:prSet presAssocID="{5BFA44C3-8CF0-4D94-BE9C-5FAC7107F032}" presName="conn2-1" presStyleLbl="parChTrans1D2" presStyleIdx="2" presStyleCnt="3"/>
      <dgm:spPr/>
      <dgm:t>
        <a:bodyPr/>
        <a:lstStyle/>
        <a:p>
          <a:endParaRPr lang="id-ID"/>
        </a:p>
      </dgm:t>
    </dgm:pt>
    <dgm:pt modelId="{D5232574-13C4-49BB-9515-79FE862BB742}" type="pres">
      <dgm:prSet presAssocID="{5BFA44C3-8CF0-4D94-BE9C-5FAC7107F032}" presName="connTx" presStyleLbl="parChTrans1D2" presStyleIdx="2" presStyleCnt="3"/>
      <dgm:spPr/>
      <dgm:t>
        <a:bodyPr/>
        <a:lstStyle/>
        <a:p>
          <a:endParaRPr lang="id-ID"/>
        </a:p>
      </dgm:t>
    </dgm:pt>
    <dgm:pt modelId="{B9BCB5AA-43B7-4CFA-88BF-9C313BC38879}" type="pres">
      <dgm:prSet presAssocID="{9B748C93-0602-485A-A128-D758B1A43B88}" presName="root2" presStyleCnt="0"/>
      <dgm:spPr/>
    </dgm:pt>
    <dgm:pt modelId="{B2034358-5E90-45F2-BB59-C135EEF35290}" type="pres">
      <dgm:prSet presAssocID="{9B748C93-0602-485A-A128-D758B1A43B8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A02EB7F-825E-4B36-8374-C9E13519B130}" type="pres">
      <dgm:prSet presAssocID="{9B748C93-0602-485A-A128-D758B1A43B88}" presName="level3hierChild" presStyleCnt="0"/>
      <dgm:spPr/>
    </dgm:pt>
  </dgm:ptLst>
  <dgm:cxnLst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0E28E211-93A7-4EDD-9775-31EA7B02181A}" srcId="{29148CCC-26C7-41C4-A2CF-06ABD46D7744}" destId="{9B748C93-0602-485A-A128-D758B1A43B88}" srcOrd="2" destOrd="0" parTransId="{5BFA44C3-8CF0-4D94-BE9C-5FAC7107F032}" sibTransId="{E8718DA9-B8DF-4A48-879D-B325586AE124}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29CD755D-27E5-4C52-B4FE-CF3917F6CD69}" type="presOf" srcId="{5BFA44C3-8CF0-4D94-BE9C-5FAC7107F032}" destId="{A0F08F37-E086-42EF-B5F3-A46C456AFA19}" srcOrd="0" destOrd="0" presId="urn:microsoft.com/office/officeart/2008/layout/HorizontalMultiLevelHierarchy"/>
    <dgm:cxn modelId="{F593B619-38EB-4FE5-82BD-964D0302EBE8}" type="presOf" srcId="{2ECE2B60-78CA-460E-B314-9B3E380FFC6B}" destId="{4762F235-AB12-4871-919F-46218EAE0E15}" srcOrd="1" destOrd="0" presId="urn:microsoft.com/office/officeart/2008/layout/HorizontalMultiLevelHierarchy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A5574967-5606-4171-A2E1-ECE5AB5D8484}" type="presOf" srcId="{CCFA4883-9450-4C44-9C54-F70A8611E686}" destId="{244BF179-4951-441F-BB83-CCA03B6EEF76}" srcOrd="0" destOrd="0" presId="urn:microsoft.com/office/officeart/2008/layout/HorizontalMultiLevelHierarchy"/>
    <dgm:cxn modelId="{21B69112-3BBC-4FBC-A216-363B7EED474D}" type="presOf" srcId="{2ECE2B60-78CA-460E-B314-9B3E380FFC6B}" destId="{E7D94448-4A28-4F31-8E78-8DD1D58E5CE6}" srcOrd="0" destOrd="0" presId="urn:microsoft.com/office/officeart/2008/layout/HorizontalMultiLevelHierarchy"/>
    <dgm:cxn modelId="{C4972DD9-5A69-48C9-A0EF-5425CDA9194F}" type="presOf" srcId="{EB276E1E-8662-4531-8FC0-6C1E3193E943}" destId="{36332034-3890-4AAA-B9FA-F555EBC6B998}" srcOrd="0" destOrd="0" presId="urn:microsoft.com/office/officeart/2008/layout/HorizontalMultiLevelHierarchy"/>
    <dgm:cxn modelId="{32CA88C1-552C-4591-B6B6-ACC7CACBBAAF}" type="presOf" srcId="{38AA1383-D439-4A4B-9D8B-FA6284C385DF}" destId="{6D18BD53-AE29-4BC1-82A3-3ADE41E81DA9}" srcOrd="1" destOrd="0" presId="urn:microsoft.com/office/officeart/2008/layout/HorizontalMultiLevelHierarchy"/>
    <dgm:cxn modelId="{1BF01FCF-F4B5-4BD1-A0FD-A2A9A5F6F297}" type="presOf" srcId="{5BFA44C3-8CF0-4D94-BE9C-5FAC7107F032}" destId="{D5232574-13C4-49BB-9515-79FE862BB742}" srcOrd="1" destOrd="0" presId="urn:microsoft.com/office/officeart/2008/layout/HorizontalMultiLevelHierarchy"/>
    <dgm:cxn modelId="{68C5C7AD-AB96-41AA-9DA5-C809B1BEC543}" type="presOf" srcId="{9B748C93-0602-485A-A128-D758B1A43B88}" destId="{B2034358-5E90-45F2-BB59-C135EEF35290}" srcOrd="0" destOrd="0" presId="urn:microsoft.com/office/officeart/2008/layout/HorizontalMultiLevelHierarchy"/>
    <dgm:cxn modelId="{FDB0F37C-B72A-425D-9E53-90C634BF20CF}" type="presOf" srcId="{E16A7BDD-737F-4416-9526-9DD39AE06C16}" destId="{340184C6-FFA7-433D-ACC6-73ABE204825E}" srcOrd="0" destOrd="0" presId="urn:microsoft.com/office/officeart/2008/layout/HorizontalMultiLevelHierarchy"/>
    <dgm:cxn modelId="{EA068D94-4FBB-4EB5-830D-BDAD534050EE}" type="presOf" srcId="{38AA1383-D439-4A4B-9D8B-FA6284C385DF}" destId="{4E647586-C787-429B-B7EC-F96424DD65BF}" srcOrd="0" destOrd="0" presId="urn:microsoft.com/office/officeart/2008/layout/HorizontalMultiLevelHierarchy"/>
    <dgm:cxn modelId="{25AF5DA6-487F-4092-B07E-33802EF883C4}" type="presOf" srcId="{29148CCC-26C7-41C4-A2CF-06ABD46D7744}" destId="{0B6727BE-30B9-456E-97F0-A86AED0161E7}" srcOrd="0" destOrd="0" presId="urn:microsoft.com/office/officeart/2008/layout/HorizontalMultiLevelHierarchy"/>
    <dgm:cxn modelId="{167E4DCE-ED0C-475A-A199-F5F73CEAD48F}" type="presParOf" srcId="{244BF179-4951-441F-BB83-CCA03B6EEF76}" destId="{0BC98619-C3F0-4B4C-839B-86974D4DC0CC}" srcOrd="0" destOrd="0" presId="urn:microsoft.com/office/officeart/2008/layout/HorizontalMultiLevelHierarchy"/>
    <dgm:cxn modelId="{A2C4F6F0-83AC-4F6D-B176-C7DE70E79DB8}" type="presParOf" srcId="{0BC98619-C3F0-4B4C-839B-86974D4DC0CC}" destId="{0B6727BE-30B9-456E-97F0-A86AED0161E7}" srcOrd="0" destOrd="0" presId="urn:microsoft.com/office/officeart/2008/layout/HorizontalMultiLevelHierarchy"/>
    <dgm:cxn modelId="{57BF2805-766B-4EDD-B82F-9BF36B1FA241}" type="presParOf" srcId="{0BC98619-C3F0-4B4C-839B-86974D4DC0CC}" destId="{2387B178-EF17-4558-A993-EACC0D7029ED}" srcOrd="1" destOrd="0" presId="urn:microsoft.com/office/officeart/2008/layout/HorizontalMultiLevelHierarchy"/>
    <dgm:cxn modelId="{54382777-1537-4C7C-A326-0DC20E8ECACD}" type="presParOf" srcId="{2387B178-EF17-4558-A993-EACC0D7029ED}" destId="{4E647586-C787-429B-B7EC-F96424DD65BF}" srcOrd="0" destOrd="0" presId="urn:microsoft.com/office/officeart/2008/layout/HorizontalMultiLevelHierarchy"/>
    <dgm:cxn modelId="{75DA6DB2-6B93-4BA4-9A69-E9A0727D89C2}" type="presParOf" srcId="{4E647586-C787-429B-B7EC-F96424DD65BF}" destId="{6D18BD53-AE29-4BC1-82A3-3ADE41E81DA9}" srcOrd="0" destOrd="0" presId="urn:microsoft.com/office/officeart/2008/layout/HorizontalMultiLevelHierarchy"/>
    <dgm:cxn modelId="{A8AA941D-758A-4D5F-9550-99BFCE738EB9}" type="presParOf" srcId="{2387B178-EF17-4558-A993-EACC0D7029ED}" destId="{C892EF4F-5D5C-445A-9316-4C2FD3BCEFA2}" srcOrd="1" destOrd="0" presId="urn:microsoft.com/office/officeart/2008/layout/HorizontalMultiLevelHierarchy"/>
    <dgm:cxn modelId="{5834049E-C915-478B-8DC3-A148D7EDE6E7}" type="presParOf" srcId="{C892EF4F-5D5C-445A-9316-4C2FD3BCEFA2}" destId="{340184C6-FFA7-433D-ACC6-73ABE204825E}" srcOrd="0" destOrd="0" presId="urn:microsoft.com/office/officeart/2008/layout/HorizontalMultiLevelHierarchy"/>
    <dgm:cxn modelId="{7FD0F1D7-D423-47FD-B9E9-569D985403BD}" type="presParOf" srcId="{C892EF4F-5D5C-445A-9316-4C2FD3BCEFA2}" destId="{BB698B93-82EA-429C-ADFE-D1DA53EB3DBF}" srcOrd="1" destOrd="0" presId="urn:microsoft.com/office/officeart/2008/layout/HorizontalMultiLevelHierarchy"/>
    <dgm:cxn modelId="{786768FF-2EA4-4397-8BE6-48F462CBDAA0}" type="presParOf" srcId="{2387B178-EF17-4558-A993-EACC0D7029ED}" destId="{E7D94448-4A28-4F31-8E78-8DD1D58E5CE6}" srcOrd="2" destOrd="0" presId="urn:microsoft.com/office/officeart/2008/layout/HorizontalMultiLevelHierarchy"/>
    <dgm:cxn modelId="{3E4E9F3F-DA51-4E39-BF0B-87F075DC4040}" type="presParOf" srcId="{E7D94448-4A28-4F31-8E78-8DD1D58E5CE6}" destId="{4762F235-AB12-4871-919F-46218EAE0E15}" srcOrd="0" destOrd="0" presId="urn:microsoft.com/office/officeart/2008/layout/HorizontalMultiLevelHierarchy"/>
    <dgm:cxn modelId="{6A0A3DC6-1822-4001-B2F7-FFDA355C95AF}" type="presParOf" srcId="{2387B178-EF17-4558-A993-EACC0D7029ED}" destId="{72E09345-10E9-44C5-930C-B4BD73CB08E9}" srcOrd="3" destOrd="0" presId="urn:microsoft.com/office/officeart/2008/layout/HorizontalMultiLevelHierarchy"/>
    <dgm:cxn modelId="{C292C3BC-48FE-4EC1-821A-CE83FC013457}" type="presParOf" srcId="{72E09345-10E9-44C5-930C-B4BD73CB08E9}" destId="{36332034-3890-4AAA-B9FA-F555EBC6B998}" srcOrd="0" destOrd="0" presId="urn:microsoft.com/office/officeart/2008/layout/HorizontalMultiLevelHierarchy"/>
    <dgm:cxn modelId="{671341F3-668D-4F5D-8A82-1AFDC9FC7827}" type="presParOf" srcId="{72E09345-10E9-44C5-930C-B4BD73CB08E9}" destId="{0B2406E0-CCCC-4C27-9177-332E457D7E48}" srcOrd="1" destOrd="0" presId="urn:microsoft.com/office/officeart/2008/layout/HorizontalMultiLevelHierarchy"/>
    <dgm:cxn modelId="{ED4C34AC-324D-4D2E-8AE0-DA2CB9039A9C}" type="presParOf" srcId="{2387B178-EF17-4558-A993-EACC0D7029ED}" destId="{A0F08F37-E086-42EF-B5F3-A46C456AFA19}" srcOrd="4" destOrd="0" presId="urn:microsoft.com/office/officeart/2008/layout/HorizontalMultiLevelHierarchy"/>
    <dgm:cxn modelId="{63CA5914-174E-4024-8D65-C29CA8AB0255}" type="presParOf" srcId="{A0F08F37-E086-42EF-B5F3-A46C456AFA19}" destId="{D5232574-13C4-49BB-9515-79FE862BB742}" srcOrd="0" destOrd="0" presId="urn:microsoft.com/office/officeart/2008/layout/HorizontalMultiLevelHierarchy"/>
    <dgm:cxn modelId="{EF45D31B-2CAC-424D-828E-832AF95A72A6}" type="presParOf" srcId="{2387B178-EF17-4558-A993-EACC0D7029ED}" destId="{B9BCB5AA-43B7-4CFA-88BF-9C313BC38879}" srcOrd="5" destOrd="0" presId="urn:microsoft.com/office/officeart/2008/layout/HorizontalMultiLevelHierarchy"/>
    <dgm:cxn modelId="{9F716E18-B31F-43C4-9EFE-40B77943573E}" type="presParOf" srcId="{B9BCB5AA-43B7-4CFA-88BF-9C313BC38879}" destId="{B2034358-5E90-45F2-BB59-C135EEF35290}" srcOrd="0" destOrd="0" presId="urn:microsoft.com/office/officeart/2008/layout/HorizontalMultiLevelHierarchy"/>
    <dgm:cxn modelId="{F3FFA761-9217-4F46-9152-630D8447B427}" type="presParOf" srcId="{B9BCB5AA-43B7-4CFA-88BF-9C313BC38879}" destId="{CA02EB7F-825E-4B36-8374-C9E13519B1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Manajemen, Informasi, dan Regulasi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/>
      <dgm:spPr/>
      <dgm:t>
        <a:bodyPr/>
        <a:lstStyle/>
        <a:p>
          <a:r>
            <a:rPr lang="id-ID" dirty="0" smtClean="0"/>
            <a:t>Kebijakan kesehatan</a:t>
          </a:r>
          <a:endParaRPr lang="id-ID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/>
      <dgm:spPr/>
      <dgm:t>
        <a:bodyPr/>
        <a:lstStyle/>
        <a:p>
          <a:r>
            <a:rPr lang="id-ID" dirty="0" smtClean="0"/>
            <a:t>Administrasi Kesehatan</a:t>
          </a:r>
          <a:endParaRPr lang="id-ID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9B748C93-0602-485A-A128-D758B1A43B88}">
      <dgm:prSet phldrT="[Text]"/>
      <dgm:spPr/>
      <dgm:t>
        <a:bodyPr/>
        <a:lstStyle/>
        <a:p>
          <a:r>
            <a:rPr lang="id-ID" dirty="0" smtClean="0"/>
            <a:t>Hukum Kesehatan</a:t>
          </a:r>
          <a:endParaRPr lang="id-ID" dirty="0"/>
        </a:p>
      </dgm:t>
    </dgm:pt>
    <dgm:pt modelId="{5BFA44C3-8CF0-4D94-BE9C-5FAC7107F032}" type="parTrans" cxnId="{0E28E211-93A7-4EDD-9775-31EA7B02181A}">
      <dgm:prSet/>
      <dgm:spPr/>
      <dgm:t>
        <a:bodyPr/>
        <a:lstStyle/>
        <a:p>
          <a:endParaRPr lang="id-ID"/>
        </a:p>
      </dgm:t>
    </dgm:pt>
    <dgm:pt modelId="{E8718DA9-B8DF-4A48-879D-B325586AE124}" type="sibTrans" cxnId="{0E28E211-93A7-4EDD-9775-31EA7B02181A}">
      <dgm:prSet/>
      <dgm:spPr/>
      <dgm:t>
        <a:bodyPr/>
        <a:lstStyle/>
        <a:p>
          <a:endParaRPr lang="id-ID"/>
        </a:p>
      </dgm:t>
    </dgm:pt>
    <dgm:pt modelId="{B7C3513C-599A-4AE2-960B-7D3F5C521F12}">
      <dgm:prSet phldrT="[Text]"/>
      <dgm:spPr/>
      <dgm:t>
        <a:bodyPr/>
        <a:lstStyle/>
        <a:p>
          <a:r>
            <a:rPr lang="id-ID" dirty="0" smtClean="0"/>
            <a:t>Informasi Kesehatan</a:t>
          </a:r>
          <a:endParaRPr lang="id-ID" dirty="0"/>
        </a:p>
      </dgm:t>
    </dgm:pt>
    <dgm:pt modelId="{0B993B31-6A77-4397-A199-95EC65ECCA89}" type="parTrans" cxnId="{6D0CA3CD-3947-47E6-8F9E-735706AB3BB5}">
      <dgm:prSet/>
      <dgm:spPr/>
      <dgm:t>
        <a:bodyPr/>
        <a:lstStyle/>
        <a:p>
          <a:endParaRPr lang="id-ID"/>
        </a:p>
      </dgm:t>
    </dgm:pt>
    <dgm:pt modelId="{AD019164-B899-4002-B77D-F803C7F2B5F4}" type="sibTrans" cxnId="{6D0CA3CD-3947-47E6-8F9E-735706AB3BB5}">
      <dgm:prSet/>
      <dgm:spPr/>
      <dgm:t>
        <a:bodyPr/>
        <a:lstStyle/>
        <a:p>
          <a:endParaRPr lang="id-ID"/>
        </a:p>
      </dgm:t>
    </dgm:pt>
    <dgm:pt modelId="{EE28F0AB-6136-4633-9A62-3C8ED748C17A}">
      <dgm:prSet phldrT="[Text]"/>
      <dgm:spPr/>
      <dgm:t>
        <a:bodyPr/>
        <a:lstStyle/>
        <a:p>
          <a:r>
            <a:rPr lang="id-ID" dirty="0" smtClean="0"/>
            <a:t>Pengelolaan SI</a:t>
          </a:r>
          <a:endParaRPr lang="id-ID" dirty="0"/>
        </a:p>
      </dgm:t>
    </dgm:pt>
    <dgm:pt modelId="{84353AF4-EC2D-4068-97A0-580A6BFFF300}" type="parTrans" cxnId="{2A6D247F-E476-449F-BD0A-103FBAEC9092}">
      <dgm:prSet/>
      <dgm:spPr/>
      <dgm:t>
        <a:bodyPr/>
        <a:lstStyle/>
        <a:p>
          <a:endParaRPr lang="id-ID"/>
        </a:p>
      </dgm:t>
    </dgm:pt>
    <dgm:pt modelId="{691F0FF3-64F8-46BA-A05E-3A26F0C21CBF}" type="sibTrans" cxnId="{2A6D247F-E476-449F-BD0A-103FBAEC9092}">
      <dgm:prSet/>
      <dgm:spPr/>
      <dgm:t>
        <a:bodyPr/>
        <a:lstStyle/>
        <a:p>
          <a:endParaRPr lang="id-ID"/>
        </a:p>
      </dgm:t>
    </dgm:pt>
    <dgm:pt modelId="{3B41B14C-E3F4-4EAA-A534-8E512031A6CC}">
      <dgm:prSet phldrT="[Text]"/>
      <dgm:spPr/>
      <dgm:t>
        <a:bodyPr/>
        <a:lstStyle/>
        <a:p>
          <a:r>
            <a:rPr lang="id-ID" dirty="0" smtClean="0"/>
            <a:t>Pelaksanaan SI</a:t>
          </a:r>
          <a:endParaRPr lang="id-ID" dirty="0"/>
        </a:p>
      </dgm:t>
    </dgm:pt>
    <dgm:pt modelId="{628D8E77-7B12-41B7-9486-8EE2FDBA485D}" type="parTrans" cxnId="{2CB17AF5-AAA2-4515-AB26-E43A3436748B}">
      <dgm:prSet/>
      <dgm:spPr/>
      <dgm:t>
        <a:bodyPr/>
        <a:lstStyle/>
        <a:p>
          <a:endParaRPr lang="id-ID"/>
        </a:p>
      </dgm:t>
    </dgm:pt>
    <dgm:pt modelId="{8BA01D03-8BB8-47C5-91CF-7213576C8C27}" type="sibTrans" cxnId="{2CB17AF5-AAA2-4515-AB26-E43A3436748B}">
      <dgm:prSet/>
      <dgm:spPr/>
      <dgm:t>
        <a:bodyPr/>
        <a:lstStyle/>
        <a:p>
          <a:endParaRPr lang="id-ID"/>
        </a:p>
      </dgm:t>
    </dgm:pt>
    <dgm:pt modelId="{32056D20-2B80-4400-B200-B0BAA77B262B}">
      <dgm:prSet phldrT="[Text]"/>
      <dgm:spPr/>
      <dgm:t>
        <a:bodyPr/>
        <a:lstStyle/>
        <a:p>
          <a:r>
            <a:rPr lang="id-ID" dirty="0" smtClean="0"/>
            <a:t>Dukungan sumberdaya</a:t>
          </a:r>
          <a:endParaRPr lang="id-ID" dirty="0"/>
        </a:p>
      </dgm:t>
    </dgm:pt>
    <dgm:pt modelId="{F0B38674-2D6C-4775-B843-E3CC8C497912}" type="parTrans" cxnId="{1CF9FA71-F687-443D-BB91-F5A2E2436199}">
      <dgm:prSet/>
      <dgm:spPr/>
      <dgm:t>
        <a:bodyPr/>
        <a:lstStyle/>
        <a:p>
          <a:endParaRPr lang="id-ID"/>
        </a:p>
      </dgm:t>
    </dgm:pt>
    <dgm:pt modelId="{5243FAFC-0824-4901-8BD8-FA1B1D5AA01C}" type="sibTrans" cxnId="{1CF9FA71-F687-443D-BB91-F5A2E2436199}">
      <dgm:prSet/>
      <dgm:spPr/>
      <dgm:t>
        <a:bodyPr/>
        <a:lstStyle/>
        <a:p>
          <a:endParaRPr lang="id-ID"/>
        </a:p>
      </dgm:t>
    </dgm:pt>
    <dgm:pt modelId="{3E84A4EB-5CBA-4CDE-8893-AE70D752283F}">
      <dgm:prSet phldrT="[Text]"/>
      <dgm:spPr/>
      <dgm:t>
        <a:bodyPr/>
        <a:lstStyle/>
        <a:p>
          <a:r>
            <a:rPr lang="id-ID" dirty="0" smtClean="0"/>
            <a:t>Pengembangan &amp; peningkatan SI</a:t>
          </a:r>
          <a:endParaRPr lang="id-ID" dirty="0"/>
        </a:p>
      </dgm:t>
    </dgm:pt>
    <dgm:pt modelId="{1BA8136A-D2E8-47FE-983D-C01E39CB9D00}" type="parTrans" cxnId="{871580ED-9959-44A8-8806-020C31B69186}">
      <dgm:prSet/>
      <dgm:spPr/>
      <dgm:t>
        <a:bodyPr/>
        <a:lstStyle/>
        <a:p>
          <a:endParaRPr lang="id-ID"/>
        </a:p>
      </dgm:t>
    </dgm:pt>
    <dgm:pt modelId="{29EE80C4-B9A7-4642-9901-8A03A424F470}" type="sibTrans" cxnId="{871580ED-9959-44A8-8806-020C31B69186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4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4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4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4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  <dgm:pt modelId="{A0F08F37-E086-42EF-B5F3-A46C456AFA19}" type="pres">
      <dgm:prSet presAssocID="{5BFA44C3-8CF0-4D94-BE9C-5FAC7107F032}" presName="conn2-1" presStyleLbl="parChTrans1D2" presStyleIdx="2" presStyleCnt="4"/>
      <dgm:spPr/>
      <dgm:t>
        <a:bodyPr/>
        <a:lstStyle/>
        <a:p>
          <a:endParaRPr lang="id-ID"/>
        </a:p>
      </dgm:t>
    </dgm:pt>
    <dgm:pt modelId="{D5232574-13C4-49BB-9515-79FE862BB742}" type="pres">
      <dgm:prSet presAssocID="{5BFA44C3-8CF0-4D94-BE9C-5FAC7107F032}" presName="connTx" presStyleLbl="parChTrans1D2" presStyleIdx="2" presStyleCnt="4"/>
      <dgm:spPr/>
      <dgm:t>
        <a:bodyPr/>
        <a:lstStyle/>
        <a:p>
          <a:endParaRPr lang="id-ID"/>
        </a:p>
      </dgm:t>
    </dgm:pt>
    <dgm:pt modelId="{B9BCB5AA-43B7-4CFA-88BF-9C313BC38879}" type="pres">
      <dgm:prSet presAssocID="{9B748C93-0602-485A-A128-D758B1A43B88}" presName="root2" presStyleCnt="0"/>
      <dgm:spPr/>
    </dgm:pt>
    <dgm:pt modelId="{B2034358-5E90-45F2-BB59-C135EEF35290}" type="pres">
      <dgm:prSet presAssocID="{9B748C93-0602-485A-A128-D758B1A43B8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A02EB7F-825E-4B36-8374-C9E13519B130}" type="pres">
      <dgm:prSet presAssocID="{9B748C93-0602-485A-A128-D758B1A43B88}" presName="level3hierChild" presStyleCnt="0"/>
      <dgm:spPr/>
    </dgm:pt>
    <dgm:pt modelId="{1CEE76CA-0439-4B59-92C6-73BF2327C639}" type="pres">
      <dgm:prSet presAssocID="{0B993B31-6A77-4397-A199-95EC65ECCA89}" presName="conn2-1" presStyleLbl="parChTrans1D2" presStyleIdx="3" presStyleCnt="4"/>
      <dgm:spPr/>
      <dgm:t>
        <a:bodyPr/>
        <a:lstStyle/>
        <a:p>
          <a:endParaRPr lang="id-ID"/>
        </a:p>
      </dgm:t>
    </dgm:pt>
    <dgm:pt modelId="{CA5FA76D-4797-40EA-81C9-405098643E1C}" type="pres">
      <dgm:prSet presAssocID="{0B993B31-6A77-4397-A199-95EC65ECCA89}" presName="connTx" presStyleLbl="parChTrans1D2" presStyleIdx="3" presStyleCnt="4"/>
      <dgm:spPr/>
      <dgm:t>
        <a:bodyPr/>
        <a:lstStyle/>
        <a:p>
          <a:endParaRPr lang="id-ID"/>
        </a:p>
      </dgm:t>
    </dgm:pt>
    <dgm:pt modelId="{15025941-19B2-4AF3-A110-B03EAC652C59}" type="pres">
      <dgm:prSet presAssocID="{B7C3513C-599A-4AE2-960B-7D3F5C521F12}" presName="root2" presStyleCnt="0"/>
      <dgm:spPr/>
    </dgm:pt>
    <dgm:pt modelId="{56BE4CA9-7326-4F2A-8B45-093F65782D43}" type="pres">
      <dgm:prSet presAssocID="{B7C3513C-599A-4AE2-960B-7D3F5C521F1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2BAC3C8-9D5D-438A-B35A-7164400EA631}" type="pres">
      <dgm:prSet presAssocID="{B7C3513C-599A-4AE2-960B-7D3F5C521F12}" presName="level3hierChild" presStyleCnt="0"/>
      <dgm:spPr/>
    </dgm:pt>
    <dgm:pt modelId="{E8E48D83-0DA8-47AA-851A-3716EE5D703D}" type="pres">
      <dgm:prSet presAssocID="{84353AF4-EC2D-4068-97A0-580A6BFFF300}" presName="conn2-1" presStyleLbl="parChTrans1D3" presStyleIdx="0" presStyleCnt="4"/>
      <dgm:spPr/>
      <dgm:t>
        <a:bodyPr/>
        <a:lstStyle/>
        <a:p>
          <a:endParaRPr lang="id-ID"/>
        </a:p>
      </dgm:t>
    </dgm:pt>
    <dgm:pt modelId="{CB25F442-43D0-46D1-9D97-B037576E6B14}" type="pres">
      <dgm:prSet presAssocID="{84353AF4-EC2D-4068-97A0-580A6BFFF300}" presName="connTx" presStyleLbl="parChTrans1D3" presStyleIdx="0" presStyleCnt="4"/>
      <dgm:spPr/>
      <dgm:t>
        <a:bodyPr/>
        <a:lstStyle/>
        <a:p>
          <a:endParaRPr lang="id-ID"/>
        </a:p>
      </dgm:t>
    </dgm:pt>
    <dgm:pt modelId="{FCEF7C4D-8188-493A-9F70-2DEE24CAEBA6}" type="pres">
      <dgm:prSet presAssocID="{EE28F0AB-6136-4633-9A62-3C8ED748C17A}" presName="root2" presStyleCnt="0"/>
      <dgm:spPr/>
    </dgm:pt>
    <dgm:pt modelId="{ABD927AD-4346-47E0-A647-90D29E040CFB}" type="pres">
      <dgm:prSet presAssocID="{EE28F0AB-6136-4633-9A62-3C8ED748C17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6595784-C61C-4391-98E7-9F29D19C99BE}" type="pres">
      <dgm:prSet presAssocID="{EE28F0AB-6136-4633-9A62-3C8ED748C17A}" presName="level3hierChild" presStyleCnt="0"/>
      <dgm:spPr/>
    </dgm:pt>
    <dgm:pt modelId="{03C2517E-AEAA-4AB6-9A15-926C002601FD}" type="pres">
      <dgm:prSet presAssocID="{628D8E77-7B12-41B7-9486-8EE2FDBA485D}" presName="conn2-1" presStyleLbl="parChTrans1D3" presStyleIdx="1" presStyleCnt="4"/>
      <dgm:spPr/>
      <dgm:t>
        <a:bodyPr/>
        <a:lstStyle/>
        <a:p>
          <a:endParaRPr lang="id-ID"/>
        </a:p>
      </dgm:t>
    </dgm:pt>
    <dgm:pt modelId="{8BAE0AC8-0D50-405B-BEA2-CF56AC3B331C}" type="pres">
      <dgm:prSet presAssocID="{628D8E77-7B12-41B7-9486-8EE2FDBA485D}" presName="connTx" presStyleLbl="parChTrans1D3" presStyleIdx="1" presStyleCnt="4"/>
      <dgm:spPr/>
      <dgm:t>
        <a:bodyPr/>
        <a:lstStyle/>
        <a:p>
          <a:endParaRPr lang="id-ID"/>
        </a:p>
      </dgm:t>
    </dgm:pt>
    <dgm:pt modelId="{7073B4BA-AAD8-4036-8A75-35D5413439D8}" type="pres">
      <dgm:prSet presAssocID="{3B41B14C-E3F4-4EAA-A534-8E512031A6CC}" presName="root2" presStyleCnt="0"/>
      <dgm:spPr/>
    </dgm:pt>
    <dgm:pt modelId="{920006E4-D1AC-4D30-8224-E98C182E7507}" type="pres">
      <dgm:prSet presAssocID="{3B41B14C-E3F4-4EAA-A534-8E512031A6C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9661B83-E295-47F0-943E-DACE59B62240}" type="pres">
      <dgm:prSet presAssocID="{3B41B14C-E3F4-4EAA-A534-8E512031A6CC}" presName="level3hierChild" presStyleCnt="0"/>
      <dgm:spPr/>
    </dgm:pt>
    <dgm:pt modelId="{94BCD4FC-8350-41E1-A64B-E2BE58EE3369}" type="pres">
      <dgm:prSet presAssocID="{F0B38674-2D6C-4775-B843-E3CC8C497912}" presName="conn2-1" presStyleLbl="parChTrans1D3" presStyleIdx="2" presStyleCnt="4"/>
      <dgm:spPr/>
      <dgm:t>
        <a:bodyPr/>
        <a:lstStyle/>
        <a:p>
          <a:endParaRPr lang="id-ID"/>
        </a:p>
      </dgm:t>
    </dgm:pt>
    <dgm:pt modelId="{18545AC6-4964-41A3-A610-859EDA9455C0}" type="pres">
      <dgm:prSet presAssocID="{F0B38674-2D6C-4775-B843-E3CC8C497912}" presName="connTx" presStyleLbl="parChTrans1D3" presStyleIdx="2" presStyleCnt="4"/>
      <dgm:spPr/>
      <dgm:t>
        <a:bodyPr/>
        <a:lstStyle/>
        <a:p>
          <a:endParaRPr lang="id-ID"/>
        </a:p>
      </dgm:t>
    </dgm:pt>
    <dgm:pt modelId="{2EBC9F88-1DFD-4D7F-BEED-169DC0175CBB}" type="pres">
      <dgm:prSet presAssocID="{32056D20-2B80-4400-B200-B0BAA77B262B}" presName="root2" presStyleCnt="0"/>
      <dgm:spPr/>
    </dgm:pt>
    <dgm:pt modelId="{44F8C224-EE9C-483B-9AA3-AF12E4237C18}" type="pres">
      <dgm:prSet presAssocID="{32056D20-2B80-4400-B200-B0BAA77B262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7430967-5A1E-4B5A-A9A4-DE65828788C6}" type="pres">
      <dgm:prSet presAssocID="{32056D20-2B80-4400-B200-B0BAA77B262B}" presName="level3hierChild" presStyleCnt="0"/>
      <dgm:spPr/>
    </dgm:pt>
    <dgm:pt modelId="{A449667F-7258-444D-835F-CC5F3982970A}" type="pres">
      <dgm:prSet presAssocID="{1BA8136A-D2E8-47FE-983D-C01E39CB9D00}" presName="conn2-1" presStyleLbl="parChTrans1D3" presStyleIdx="3" presStyleCnt="4"/>
      <dgm:spPr/>
      <dgm:t>
        <a:bodyPr/>
        <a:lstStyle/>
        <a:p>
          <a:endParaRPr lang="id-ID"/>
        </a:p>
      </dgm:t>
    </dgm:pt>
    <dgm:pt modelId="{A6C5D2F8-B3DC-4B2A-9AB8-CA01724552F8}" type="pres">
      <dgm:prSet presAssocID="{1BA8136A-D2E8-47FE-983D-C01E39CB9D00}" presName="connTx" presStyleLbl="parChTrans1D3" presStyleIdx="3" presStyleCnt="4"/>
      <dgm:spPr/>
      <dgm:t>
        <a:bodyPr/>
        <a:lstStyle/>
        <a:p>
          <a:endParaRPr lang="id-ID"/>
        </a:p>
      </dgm:t>
    </dgm:pt>
    <dgm:pt modelId="{893EC10F-9F8B-4B09-BF29-B214D63C4924}" type="pres">
      <dgm:prSet presAssocID="{3E84A4EB-5CBA-4CDE-8893-AE70D752283F}" presName="root2" presStyleCnt="0"/>
      <dgm:spPr/>
    </dgm:pt>
    <dgm:pt modelId="{27FB53E6-AAB7-4022-8AFD-52B7663856BF}" type="pres">
      <dgm:prSet presAssocID="{3E84A4EB-5CBA-4CDE-8893-AE70D752283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DC156CD-71AF-4B0D-AE76-222780A4C0E8}" type="pres">
      <dgm:prSet presAssocID="{3E84A4EB-5CBA-4CDE-8893-AE70D752283F}" presName="level3hierChild" presStyleCnt="0"/>
      <dgm:spPr/>
    </dgm:pt>
  </dgm:ptLst>
  <dgm:cxnLst>
    <dgm:cxn modelId="{0E28E211-93A7-4EDD-9775-31EA7B02181A}" srcId="{29148CCC-26C7-41C4-A2CF-06ABD46D7744}" destId="{9B748C93-0602-485A-A128-D758B1A43B88}" srcOrd="2" destOrd="0" parTransId="{5BFA44C3-8CF0-4D94-BE9C-5FAC7107F032}" sibTransId="{E8718DA9-B8DF-4A48-879D-B325586AE124}"/>
    <dgm:cxn modelId="{BB064653-CCF7-45EB-A0C0-1E40D2B45303}" type="presOf" srcId="{84353AF4-EC2D-4068-97A0-580A6BFFF300}" destId="{CB25F442-43D0-46D1-9D97-B037576E6B14}" srcOrd="1" destOrd="0" presId="urn:microsoft.com/office/officeart/2008/layout/HorizontalMultiLevelHierarchy"/>
    <dgm:cxn modelId="{C5587311-1DCD-4B63-80C2-F4A33AEE79B5}" type="presOf" srcId="{EB276E1E-8662-4531-8FC0-6C1E3193E943}" destId="{36332034-3890-4AAA-B9FA-F555EBC6B998}" srcOrd="0" destOrd="0" presId="urn:microsoft.com/office/officeart/2008/layout/HorizontalMultiLevelHierarchy"/>
    <dgm:cxn modelId="{073E5120-430C-4D87-ADDD-875F781DF937}" type="presOf" srcId="{B7C3513C-599A-4AE2-960B-7D3F5C521F12}" destId="{56BE4CA9-7326-4F2A-8B45-093F65782D43}" srcOrd="0" destOrd="0" presId="urn:microsoft.com/office/officeart/2008/layout/HorizontalMultiLevelHierarchy"/>
    <dgm:cxn modelId="{DAFFC013-0706-4989-A2E5-989D1C6E089F}" type="presOf" srcId="{38AA1383-D439-4A4B-9D8B-FA6284C385DF}" destId="{4E647586-C787-429B-B7EC-F96424DD65BF}" srcOrd="0" destOrd="0" presId="urn:microsoft.com/office/officeart/2008/layout/HorizontalMultiLevelHierarchy"/>
    <dgm:cxn modelId="{168163A6-7EC8-4E01-BF14-9A1391EDEB75}" type="presOf" srcId="{29148CCC-26C7-41C4-A2CF-06ABD46D7744}" destId="{0B6727BE-30B9-456E-97F0-A86AED0161E7}" srcOrd="0" destOrd="0" presId="urn:microsoft.com/office/officeart/2008/layout/HorizontalMultiLevelHierarchy"/>
    <dgm:cxn modelId="{871580ED-9959-44A8-8806-020C31B69186}" srcId="{B7C3513C-599A-4AE2-960B-7D3F5C521F12}" destId="{3E84A4EB-5CBA-4CDE-8893-AE70D752283F}" srcOrd="3" destOrd="0" parTransId="{1BA8136A-D2E8-47FE-983D-C01E39CB9D00}" sibTransId="{29EE80C4-B9A7-4642-9901-8A03A424F470}"/>
    <dgm:cxn modelId="{15641EEC-FC0F-4AA5-AEE4-765BBC586F47}" type="presOf" srcId="{628D8E77-7B12-41B7-9486-8EE2FDBA485D}" destId="{03C2517E-AEAA-4AB6-9A15-926C002601FD}" srcOrd="0" destOrd="0" presId="urn:microsoft.com/office/officeart/2008/layout/HorizontalMultiLevelHierarchy"/>
    <dgm:cxn modelId="{E310F1A3-6ABB-445B-A21E-2BF3280B78C8}" type="presOf" srcId="{2ECE2B60-78CA-460E-B314-9B3E380FFC6B}" destId="{4762F235-AB12-4871-919F-46218EAE0E15}" srcOrd="1" destOrd="0" presId="urn:microsoft.com/office/officeart/2008/layout/HorizontalMultiLevelHierarchy"/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270F0A6D-74B0-4D21-8D1C-EA814D961730}" type="presOf" srcId="{5BFA44C3-8CF0-4D94-BE9C-5FAC7107F032}" destId="{A0F08F37-E086-42EF-B5F3-A46C456AFA19}" srcOrd="0" destOrd="0" presId="urn:microsoft.com/office/officeart/2008/layout/HorizontalMultiLevelHierarchy"/>
    <dgm:cxn modelId="{8E9E20A5-F7A8-47FC-9A05-0C06342C074B}" type="presOf" srcId="{0B993B31-6A77-4397-A199-95EC65ECCA89}" destId="{1CEE76CA-0439-4B59-92C6-73BF2327C639}" srcOrd="0" destOrd="0" presId="urn:microsoft.com/office/officeart/2008/layout/HorizontalMultiLevelHierarchy"/>
    <dgm:cxn modelId="{2CB17AF5-AAA2-4515-AB26-E43A3436748B}" srcId="{B7C3513C-599A-4AE2-960B-7D3F5C521F12}" destId="{3B41B14C-E3F4-4EAA-A534-8E512031A6CC}" srcOrd="1" destOrd="0" parTransId="{628D8E77-7B12-41B7-9486-8EE2FDBA485D}" sibTransId="{8BA01D03-8BB8-47C5-91CF-7213576C8C27}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721FDB2C-374A-4799-8751-74EEED1DA78C}" type="presOf" srcId="{CCFA4883-9450-4C44-9C54-F70A8611E686}" destId="{244BF179-4951-441F-BB83-CCA03B6EEF76}" srcOrd="0" destOrd="0" presId="urn:microsoft.com/office/officeart/2008/layout/HorizontalMultiLevelHierarchy"/>
    <dgm:cxn modelId="{3CEA75D8-6AE4-46BA-8842-0D11BB79F8AE}" type="presOf" srcId="{E16A7BDD-737F-4416-9526-9DD39AE06C16}" destId="{340184C6-FFA7-433D-ACC6-73ABE204825E}" srcOrd="0" destOrd="0" presId="urn:microsoft.com/office/officeart/2008/layout/HorizontalMultiLevelHierarchy"/>
    <dgm:cxn modelId="{2E873719-3F2D-44AB-9B3E-9CDFDBBF1F0A}" type="presOf" srcId="{EE28F0AB-6136-4633-9A62-3C8ED748C17A}" destId="{ABD927AD-4346-47E0-A647-90D29E040CFB}" srcOrd="0" destOrd="0" presId="urn:microsoft.com/office/officeart/2008/layout/HorizontalMultiLevelHierarchy"/>
    <dgm:cxn modelId="{97B69CAA-C6F1-48E5-B594-2AD662EB2EA3}" type="presOf" srcId="{F0B38674-2D6C-4775-B843-E3CC8C497912}" destId="{18545AC6-4964-41A3-A610-859EDA9455C0}" srcOrd="1" destOrd="0" presId="urn:microsoft.com/office/officeart/2008/layout/HorizontalMultiLevelHierarchy"/>
    <dgm:cxn modelId="{C7C44F90-790B-48FC-B38F-51F6A3B90164}" type="presOf" srcId="{0B993B31-6A77-4397-A199-95EC65ECCA89}" destId="{CA5FA76D-4797-40EA-81C9-405098643E1C}" srcOrd="1" destOrd="0" presId="urn:microsoft.com/office/officeart/2008/layout/HorizontalMultiLevelHierarchy"/>
    <dgm:cxn modelId="{B754934C-07F3-4E9C-91DC-844FDF0B455D}" type="presOf" srcId="{3E84A4EB-5CBA-4CDE-8893-AE70D752283F}" destId="{27FB53E6-AAB7-4022-8AFD-52B7663856BF}" srcOrd="0" destOrd="0" presId="urn:microsoft.com/office/officeart/2008/layout/HorizontalMultiLevelHierarchy"/>
    <dgm:cxn modelId="{6D0CA3CD-3947-47E6-8F9E-735706AB3BB5}" srcId="{29148CCC-26C7-41C4-A2CF-06ABD46D7744}" destId="{B7C3513C-599A-4AE2-960B-7D3F5C521F12}" srcOrd="3" destOrd="0" parTransId="{0B993B31-6A77-4397-A199-95EC65ECCA89}" sibTransId="{AD019164-B899-4002-B77D-F803C7F2B5F4}"/>
    <dgm:cxn modelId="{2A6D247F-E476-449F-BD0A-103FBAEC9092}" srcId="{B7C3513C-599A-4AE2-960B-7D3F5C521F12}" destId="{EE28F0AB-6136-4633-9A62-3C8ED748C17A}" srcOrd="0" destOrd="0" parTransId="{84353AF4-EC2D-4068-97A0-580A6BFFF300}" sibTransId="{691F0FF3-64F8-46BA-A05E-3A26F0C21CBF}"/>
    <dgm:cxn modelId="{65669FDE-6825-4686-AB55-3C4BDE18F94C}" type="presOf" srcId="{3B41B14C-E3F4-4EAA-A534-8E512031A6CC}" destId="{920006E4-D1AC-4D30-8224-E98C182E7507}" srcOrd="0" destOrd="0" presId="urn:microsoft.com/office/officeart/2008/layout/HorizontalMultiLevelHierarchy"/>
    <dgm:cxn modelId="{5D5F954B-5D6A-458C-AE99-B449EB809EF2}" type="presOf" srcId="{1BA8136A-D2E8-47FE-983D-C01E39CB9D00}" destId="{A449667F-7258-444D-835F-CC5F3982970A}" srcOrd="0" destOrd="0" presId="urn:microsoft.com/office/officeart/2008/layout/HorizontalMultiLevelHierarchy"/>
    <dgm:cxn modelId="{3323E695-867F-408E-956A-1ED24FF8679B}" type="presOf" srcId="{9B748C93-0602-485A-A128-D758B1A43B88}" destId="{B2034358-5E90-45F2-BB59-C135EEF35290}" srcOrd="0" destOrd="0" presId="urn:microsoft.com/office/officeart/2008/layout/HorizontalMultiLevelHierarchy"/>
    <dgm:cxn modelId="{9965068E-23A7-4D68-A097-CBD9D5E169DF}" type="presOf" srcId="{5BFA44C3-8CF0-4D94-BE9C-5FAC7107F032}" destId="{D5232574-13C4-49BB-9515-79FE862BB742}" srcOrd="1" destOrd="0" presId="urn:microsoft.com/office/officeart/2008/layout/HorizontalMultiLevelHierarchy"/>
    <dgm:cxn modelId="{1CF9FA71-F687-443D-BB91-F5A2E2436199}" srcId="{B7C3513C-599A-4AE2-960B-7D3F5C521F12}" destId="{32056D20-2B80-4400-B200-B0BAA77B262B}" srcOrd="2" destOrd="0" parTransId="{F0B38674-2D6C-4775-B843-E3CC8C497912}" sibTransId="{5243FAFC-0824-4901-8BD8-FA1B1D5AA01C}"/>
    <dgm:cxn modelId="{045779F7-C080-498B-B524-C886DA06C225}" type="presOf" srcId="{F0B38674-2D6C-4775-B843-E3CC8C497912}" destId="{94BCD4FC-8350-41E1-A64B-E2BE58EE3369}" srcOrd="0" destOrd="0" presId="urn:microsoft.com/office/officeart/2008/layout/HorizontalMultiLevelHierarchy"/>
    <dgm:cxn modelId="{922E5A71-7582-4FA6-B81B-F5AA395837CA}" type="presOf" srcId="{1BA8136A-D2E8-47FE-983D-C01E39CB9D00}" destId="{A6C5D2F8-B3DC-4B2A-9AB8-CA01724552F8}" srcOrd="1" destOrd="0" presId="urn:microsoft.com/office/officeart/2008/layout/HorizontalMultiLevelHierarchy"/>
    <dgm:cxn modelId="{ED86C0C5-EE48-4822-A460-727EB5F5DDCD}" type="presOf" srcId="{628D8E77-7B12-41B7-9486-8EE2FDBA485D}" destId="{8BAE0AC8-0D50-405B-BEA2-CF56AC3B331C}" srcOrd="1" destOrd="0" presId="urn:microsoft.com/office/officeart/2008/layout/HorizontalMultiLevelHierarchy"/>
    <dgm:cxn modelId="{962884C8-6A57-4645-A7EE-1B1E9F3B2387}" type="presOf" srcId="{32056D20-2B80-4400-B200-B0BAA77B262B}" destId="{44F8C224-EE9C-483B-9AA3-AF12E4237C18}" srcOrd="0" destOrd="0" presId="urn:microsoft.com/office/officeart/2008/layout/HorizontalMultiLevelHierarchy"/>
    <dgm:cxn modelId="{55C80BFF-802F-4304-A59A-9279A491F384}" type="presOf" srcId="{84353AF4-EC2D-4068-97A0-580A6BFFF300}" destId="{E8E48D83-0DA8-47AA-851A-3716EE5D703D}" srcOrd="0" destOrd="0" presId="urn:microsoft.com/office/officeart/2008/layout/HorizontalMultiLevelHierarchy"/>
    <dgm:cxn modelId="{D9E6F75F-E840-4576-BF66-AF3D993B82B7}" type="presOf" srcId="{2ECE2B60-78CA-460E-B314-9B3E380FFC6B}" destId="{E7D94448-4A28-4F31-8E78-8DD1D58E5CE6}" srcOrd="0" destOrd="0" presId="urn:microsoft.com/office/officeart/2008/layout/HorizontalMultiLevelHierarchy"/>
    <dgm:cxn modelId="{3729C06E-8FA7-4FDF-9FE5-EBD8B9C8FBC5}" type="presOf" srcId="{38AA1383-D439-4A4B-9D8B-FA6284C385DF}" destId="{6D18BD53-AE29-4BC1-82A3-3ADE41E81DA9}" srcOrd="1" destOrd="0" presId="urn:microsoft.com/office/officeart/2008/layout/HorizontalMultiLevelHierarchy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3B6AC31F-5A21-4D84-A103-939B93C770AC}" type="presParOf" srcId="{244BF179-4951-441F-BB83-CCA03B6EEF76}" destId="{0BC98619-C3F0-4B4C-839B-86974D4DC0CC}" srcOrd="0" destOrd="0" presId="urn:microsoft.com/office/officeart/2008/layout/HorizontalMultiLevelHierarchy"/>
    <dgm:cxn modelId="{5565C28B-B052-4581-828E-8136020E162A}" type="presParOf" srcId="{0BC98619-C3F0-4B4C-839B-86974D4DC0CC}" destId="{0B6727BE-30B9-456E-97F0-A86AED0161E7}" srcOrd="0" destOrd="0" presId="urn:microsoft.com/office/officeart/2008/layout/HorizontalMultiLevelHierarchy"/>
    <dgm:cxn modelId="{6852D852-E84A-419C-A306-7BF1B6F4BFDF}" type="presParOf" srcId="{0BC98619-C3F0-4B4C-839B-86974D4DC0CC}" destId="{2387B178-EF17-4558-A993-EACC0D7029ED}" srcOrd="1" destOrd="0" presId="urn:microsoft.com/office/officeart/2008/layout/HorizontalMultiLevelHierarchy"/>
    <dgm:cxn modelId="{82AB1196-64D8-42D2-A05D-79C0976CF1BA}" type="presParOf" srcId="{2387B178-EF17-4558-A993-EACC0D7029ED}" destId="{4E647586-C787-429B-B7EC-F96424DD65BF}" srcOrd="0" destOrd="0" presId="urn:microsoft.com/office/officeart/2008/layout/HorizontalMultiLevelHierarchy"/>
    <dgm:cxn modelId="{1EC742F3-6396-4B04-B526-7C235275E5FE}" type="presParOf" srcId="{4E647586-C787-429B-B7EC-F96424DD65BF}" destId="{6D18BD53-AE29-4BC1-82A3-3ADE41E81DA9}" srcOrd="0" destOrd="0" presId="urn:microsoft.com/office/officeart/2008/layout/HorizontalMultiLevelHierarchy"/>
    <dgm:cxn modelId="{1FF0313E-935B-400C-8B0D-0D23E486BD42}" type="presParOf" srcId="{2387B178-EF17-4558-A993-EACC0D7029ED}" destId="{C892EF4F-5D5C-445A-9316-4C2FD3BCEFA2}" srcOrd="1" destOrd="0" presId="urn:microsoft.com/office/officeart/2008/layout/HorizontalMultiLevelHierarchy"/>
    <dgm:cxn modelId="{17F3E0E0-260B-48DF-872E-F26A839E7587}" type="presParOf" srcId="{C892EF4F-5D5C-445A-9316-4C2FD3BCEFA2}" destId="{340184C6-FFA7-433D-ACC6-73ABE204825E}" srcOrd="0" destOrd="0" presId="urn:microsoft.com/office/officeart/2008/layout/HorizontalMultiLevelHierarchy"/>
    <dgm:cxn modelId="{499EDB6A-F51F-497A-B192-EB234F40044E}" type="presParOf" srcId="{C892EF4F-5D5C-445A-9316-4C2FD3BCEFA2}" destId="{BB698B93-82EA-429C-ADFE-D1DA53EB3DBF}" srcOrd="1" destOrd="0" presId="urn:microsoft.com/office/officeart/2008/layout/HorizontalMultiLevelHierarchy"/>
    <dgm:cxn modelId="{2C833AAE-672A-40FC-B513-F011ECA69E7E}" type="presParOf" srcId="{2387B178-EF17-4558-A993-EACC0D7029ED}" destId="{E7D94448-4A28-4F31-8E78-8DD1D58E5CE6}" srcOrd="2" destOrd="0" presId="urn:microsoft.com/office/officeart/2008/layout/HorizontalMultiLevelHierarchy"/>
    <dgm:cxn modelId="{CECEEFC0-0C03-445D-8DA0-7F4ED5489956}" type="presParOf" srcId="{E7D94448-4A28-4F31-8E78-8DD1D58E5CE6}" destId="{4762F235-AB12-4871-919F-46218EAE0E15}" srcOrd="0" destOrd="0" presId="urn:microsoft.com/office/officeart/2008/layout/HorizontalMultiLevelHierarchy"/>
    <dgm:cxn modelId="{05D8FFFA-7640-45F8-8AF1-D9564B0DE421}" type="presParOf" srcId="{2387B178-EF17-4558-A993-EACC0D7029ED}" destId="{72E09345-10E9-44C5-930C-B4BD73CB08E9}" srcOrd="3" destOrd="0" presId="urn:microsoft.com/office/officeart/2008/layout/HorizontalMultiLevelHierarchy"/>
    <dgm:cxn modelId="{3781BC31-8D0A-4C40-AF3C-C4A229CAAA24}" type="presParOf" srcId="{72E09345-10E9-44C5-930C-B4BD73CB08E9}" destId="{36332034-3890-4AAA-B9FA-F555EBC6B998}" srcOrd="0" destOrd="0" presId="urn:microsoft.com/office/officeart/2008/layout/HorizontalMultiLevelHierarchy"/>
    <dgm:cxn modelId="{4612B20E-5F06-4182-8208-E02612699A90}" type="presParOf" srcId="{72E09345-10E9-44C5-930C-B4BD73CB08E9}" destId="{0B2406E0-CCCC-4C27-9177-332E457D7E48}" srcOrd="1" destOrd="0" presId="urn:microsoft.com/office/officeart/2008/layout/HorizontalMultiLevelHierarchy"/>
    <dgm:cxn modelId="{3EE4235D-F2DD-412F-A5ED-10F890DF08F7}" type="presParOf" srcId="{2387B178-EF17-4558-A993-EACC0D7029ED}" destId="{A0F08F37-E086-42EF-B5F3-A46C456AFA19}" srcOrd="4" destOrd="0" presId="urn:microsoft.com/office/officeart/2008/layout/HorizontalMultiLevelHierarchy"/>
    <dgm:cxn modelId="{6982F9DD-4C4F-4176-A485-113DF2F5FDFA}" type="presParOf" srcId="{A0F08F37-E086-42EF-B5F3-A46C456AFA19}" destId="{D5232574-13C4-49BB-9515-79FE862BB742}" srcOrd="0" destOrd="0" presId="urn:microsoft.com/office/officeart/2008/layout/HorizontalMultiLevelHierarchy"/>
    <dgm:cxn modelId="{7B6D900E-DA4B-4A22-A678-E6BAD32466ED}" type="presParOf" srcId="{2387B178-EF17-4558-A993-EACC0D7029ED}" destId="{B9BCB5AA-43B7-4CFA-88BF-9C313BC38879}" srcOrd="5" destOrd="0" presId="urn:microsoft.com/office/officeart/2008/layout/HorizontalMultiLevelHierarchy"/>
    <dgm:cxn modelId="{C551C4EC-D294-4BF5-827F-0753379576E5}" type="presParOf" srcId="{B9BCB5AA-43B7-4CFA-88BF-9C313BC38879}" destId="{B2034358-5E90-45F2-BB59-C135EEF35290}" srcOrd="0" destOrd="0" presId="urn:microsoft.com/office/officeart/2008/layout/HorizontalMultiLevelHierarchy"/>
    <dgm:cxn modelId="{93C02DE5-D4C3-41CA-8F9D-ECB7E8CA6EC7}" type="presParOf" srcId="{B9BCB5AA-43B7-4CFA-88BF-9C313BC38879}" destId="{CA02EB7F-825E-4B36-8374-C9E13519B130}" srcOrd="1" destOrd="0" presId="urn:microsoft.com/office/officeart/2008/layout/HorizontalMultiLevelHierarchy"/>
    <dgm:cxn modelId="{4D27C409-31E8-4AB2-A8BC-D40322BF8D98}" type="presParOf" srcId="{2387B178-EF17-4558-A993-EACC0D7029ED}" destId="{1CEE76CA-0439-4B59-92C6-73BF2327C639}" srcOrd="6" destOrd="0" presId="urn:microsoft.com/office/officeart/2008/layout/HorizontalMultiLevelHierarchy"/>
    <dgm:cxn modelId="{F5037D64-9796-458E-9FC0-E904A4EE7E07}" type="presParOf" srcId="{1CEE76CA-0439-4B59-92C6-73BF2327C639}" destId="{CA5FA76D-4797-40EA-81C9-405098643E1C}" srcOrd="0" destOrd="0" presId="urn:microsoft.com/office/officeart/2008/layout/HorizontalMultiLevelHierarchy"/>
    <dgm:cxn modelId="{9B770B33-7B9B-444B-9077-C52281093D36}" type="presParOf" srcId="{2387B178-EF17-4558-A993-EACC0D7029ED}" destId="{15025941-19B2-4AF3-A110-B03EAC652C59}" srcOrd="7" destOrd="0" presId="urn:microsoft.com/office/officeart/2008/layout/HorizontalMultiLevelHierarchy"/>
    <dgm:cxn modelId="{52877C25-B305-4725-99B6-D15E0F771E2F}" type="presParOf" srcId="{15025941-19B2-4AF3-A110-B03EAC652C59}" destId="{56BE4CA9-7326-4F2A-8B45-093F65782D43}" srcOrd="0" destOrd="0" presId="urn:microsoft.com/office/officeart/2008/layout/HorizontalMultiLevelHierarchy"/>
    <dgm:cxn modelId="{A67DF766-AAAC-4100-A670-E8166462919D}" type="presParOf" srcId="{15025941-19B2-4AF3-A110-B03EAC652C59}" destId="{B2BAC3C8-9D5D-438A-B35A-7164400EA631}" srcOrd="1" destOrd="0" presId="urn:microsoft.com/office/officeart/2008/layout/HorizontalMultiLevelHierarchy"/>
    <dgm:cxn modelId="{E6D1EC3E-8D65-44A7-AE87-11AABCCA193B}" type="presParOf" srcId="{B2BAC3C8-9D5D-438A-B35A-7164400EA631}" destId="{E8E48D83-0DA8-47AA-851A-3716EE5D703D}" srcOrd="0" destOrd="0" presId="urn:microsoft.com/office/officeart/2008/layout/HorizontalMultiLevelHierarchy"/>
    <dgm:cxn modelId="{D2B0B06F-BF38-451D-8DA5-0F57B99818A6}" type="presParOf" srcId="{E8E48D83-0DA8-47AA-851A-3716EE5D703D}" destId="{CB25F442-43D0-46D1-9D97-B037576E6B14}" srcOrd="0" destOrd="0" presId="urn:microsoft.com/office/officeart/2008/layout/HorizontalMultiLevelHierarchy"/>
    <dgm:cxn modelId="{C66196BB-C498-4ECD-8D2D-449FAC312C2A}" type="presParOf" srcId="{B2BAC3C8-9D5D-438A-B35A-7164400EA631}" destId="{FCEF7C4D-8188-493A-9F70-2DEE24CAEBA6}" srcOrd="1" destOrd="0" presId="urn:microsoft.com/office/officeart/2008/layout/HorizontalMultiLevelHierarchy"/>
    <dgm:cxn modelId="{D667C487-6BF8-4C92-A901-FBB91D4F9C5F}" type="presParOf" srcId="{FCEF7C4D-8188-493A-9F70-2DEE24CAEBA6}" destId="{ABD927AD-4346-47E0-A647-90D29E040CFB}" srcOrd="0" destOrd="0" presId="urn:microsoft.com/office/officeart/2008/layout/HorizontalMultiLevelHierarchy"/>
    <dgm:cxn modelId="{1C008BFB-E2FE-4CD4-8167-0C38EF8E46E3}" type="presParOf" srcId="{FCEF7C4D-8188-493A-9F70-2DEE24CAEBA6}" destId="{A6595784-C61C-4391-98E7-9F29D19C99BE}" srcOrd="1" destOrd="0" presId="urn:microsoft.com/office/officeart/2008/layout/HorizontalMultiLevelHierarchy"/>
    <dgm:cxn modelId="{3B0FEE59-7CFF-4FDE-8F19-A49C1C87D793}" type="presParOf" srcId="{B2BAC3C8-9D5D-438A-B35A-7164400EA631}" destId="{03C2517E-AEAA-4AB6-9A15-926C002601FD}" srcOrd="2" destOrd="0" presId="urn:microsoft.com/office/officeart/2008/layout/HorizontalMultiLevelHierarchy"/>
    <dgm:cxn modelId="{EA9837A2-3DEF-4782-B561-1E774981F34F}" type="presParOf" srcId="{03C2517E-AEAA-4AB6-9A15-926C002601FD}" destId="{8BAE0AC8-0D50-405B-BEA2-CF56AC3B331C}" srcOrd="0" destOrd="0" presId="urn:microsoft.com/office/officeart/2008/layout/HorizontalMultiLevelHierarchy"/>
    <dgm:cxn modelId="{65B7DDFF-34C9-4998-BC9C-D1C92CDE0E16}" type="presParOf" srcId="{B2BAC3C8-9D5D-438A-B35A-7164400EA631}" destId="{7073B4BA-AAD8-4036-8A75-35D5413439D8}" srcOrd="3" destOrd="0" presId="urn:microsoft.com/office/officeart/2008/layout/HorizontalMultiLevelHierarchy"/>
    <dgm:cxn modelId="{A7B96CAA-D431-48F3-9127-F9E2377C62A7}" type="presParOf" srcId="{7073B4BA-AAD8-4036-8A75-35D5413439D8}" destId="{920006E4-D1AC-4D30-8224-E98C182E7507}" srcOrd="0" destOrd="0" presId="urn:microsoft.com/office/officeart/2008/layout/HorizontalMultiLevelHierarchy"/>
    <dgm:cxn modelId="{0E8058F7-60FF-40EF-90C7-49A4166244B3}" type="presParOf" srcId="{7073B4BA-AAD8-4036-8A75-35D5413439D8}" destId="{89661B83-E295-47F0-943E-DACE59B62240}" srcOrd="1" destOrd="0" presId="urn:microsoft.com/office/officeart/2008/layout/HorizontalMultiLevelHierarchy"/>
    <dgm:cxn modelId="{C24E3E87-9AB1-438F-BA17-3588334AAAEB}" type="presParOf" srcId="{B2BAC3C8-9D5D-438A-B35A-7164400EA631}" destId="{94BCD4FC-8350-41E1-A64B-E2BE58EE3369}" srcOrd="4" destOrd="0" presId="urn:microsoft.com/office/officeart/2008/layout/HorizontalMultiLevelHierarchy"/>
    <dgm:cxn modelId="{9687A5FA-C254-4842-B2E5-5B540B1BA575}" type="presParOf" srcId="{94BCD4FC-8350-41E1-A64B-E2BE58EE3369}" destId="{18545AC6-4964-41A3-A610-859EDA9455C0}" srcOrd="0" destOrd="0" presId="urn:microsoft.com/office/officeart/2008/layout/HorizontalMultiLevelHierarchy"/>
    <dgm:cxn modelId="{85ED425E-5AD0-458B-88DA-26475ED3E738}" type="presParOf" srcId="{B2BAC3C8-9D5D-438A-B35A-7164400EA631}" destId="{2EBC9F88-1DFD-4D7F-BEED-169DC0175CBB}" srcOrd="5" destOrd="0" presId="urn:microsoft.com/office/officeart/2008/layout/HorizontalMultiLevelHierarchy"/>
    <dgm:cxn modelId="{B0BDE815-C666-45F0-A8B2-AA0B574D8C07}" type="presParOf" srcId="{2EBC9F88-1DFD-4D7F-BEED-169DC0175CBB}" destId="{44F8C224-EE9C-483B-9AA3-AF12E4237C18}" srcOrd="0" destOrd="0" presId="urn:microsoft.com/office/officeart/2008/layout/HorizontalMultiLevelHierarchy"/>
    <dgm:cxn modelId="{70259FF5-76FC-4223-A484-ABE20613DB15}" type="presParOf" srcId="{2EBC9F88-1DFD-4D7F-BEED-169DC0175CBB}" destId="{E7430967-5A1E-4B5A-A9A4-DE65828788C6}" srcOrd="1" destOrd="0" presId="urn:microsoft.com/office/officeart/2008/layout/HorizontalMultiLevelHierarchy"/>
    <dgm:cxn modelId="{4AB0A6A6-58F0-43CF-AB73-7D60C9198732}" type="presParOf" srcId="{B2BAC3C8-9D5D-438A-B35A-7164400EA631}" destId="{A449667F-7258-444D-835F-CC5F3982970A}" srcOrd="6" destOrd="0" presId="urn:microsoft.com/office/officeart/2008/layout/HorizontalMultiLevelHierarchy"/>
    <dgm:cxn modelId="{647D4893-8341-496B-8728-D3B9F9DB8C81}" type="presParOf" srcId="{A449667F-7258-444D-835F-CC5F3982970A}" destId="{A6C5D2F8-B3DC-4B2A-9AB8-CA01724552F8}" srcOrd="0" destOrd="0" presId="urn:microsoft.com/office/officeart/2008/layout/HorizontalMultiLevelHierarchy"/>
    <dgm:cxn modelId="{BF3DAC23-9FF6-44EC-B4DE-4F53060FA268}" type="presParOf" srcId="{B2BAC3C8-9D5D-438A-B35A-7164400EA631}" destId="{893EC10F-9F8B-4B09-BF29-B214D63C4924}" srcOrd="7" destOrd="0" presId="urn:microsoft.com/office/officeart/2008/layout/HorizontalMultiLevelHierarchy"/>
    <dgm:cxn modelId="{95276027-C00E-4223-AEB1-97C7C37066D7}" type="presParOf" srcId="{893EC10F-9F8B-4B09-BF29-B214D63C4924}" destId="{27FB53E6-AAB7-4022-8AFD-52B7663856BF}" srcOrd="0" destOrd="0" presId="urn:microsoft.com/office/officeart/2008/layout/HorizontalMultiLevelHierarchy"/>
    <dgm:cxn modelId="{55CB768F-C733-4814-8E28-677FCF244746}" type="presParOf" srcId="{893EC10F-9F8B-4B09-BF29-B214D63C4924}" destId="{5DC156CD-71AF-4B0D-AE76-222780A4C0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FA4883-9450-4C44-9C54-F70A8611E68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148CCC-26C7-41C4-A2CF-06ABD46D7744}">
      <dgm:prSet phldrT="[Text]"/>
      <dgm:spPr/>
      <dgm:t>
        <a:bodyPr/>
        <a:lstStyle/>
        <a:p>
          <a:r>
            <a:rPr lang="id-ID" dirty="0" smtClean="0"/>
            <a:t>Pemberdayaan masyarakat</a:t>
          </a:r>
          <a:endParaRPr lang="id-ID" dirty="0"/>
        </a:p>
      </dgm:t>
    </dgm:pt>
    <dgm:pt modelId="{BBF7C3AD-2821-42FC-97D8-387CE5A46248}" type="parTrans" cxnId="{251C80F0-3E5E-48E7-B08C-C98FF9B5F7F3}">
      <dgm:prSet/>
      <dgm:spPr/>
      <dgm:t>
        <a:bodyPr/>
        <a:lstStyle/>
        <a:p>
          <a:endParaRPr lang="id-ID"/>
        </a:p>
      </dgm:t>
    </dgm:pt>
    <dgm:pt modelId="{F07ED856-2DE2-4DDA-987A-59FBE6E1B6EE}" type="sibTrans" cxnId="{251C80F0-3E5E-48E7-B08C-C98FF9B5F7F3}">
      <dgm:prSet/>
      <dgm:spPr/>
      <dgm:t>
        <a:bodyPr/>
        <a:lstStyle/>
        <a:p>
          <a:endParaRPr lang="id-ID"/>
        </a:p>
      </dgm:t>
    </dgm:pt>
    <dgm:pt modelId="{E16A7BDD-737F-4416-9526-9DD39AE06C16}">
      <dgm:prSet phldrT="[Text]"/>
      <dgm:spPr/>
      <dgm:t>
        <a:bodyPr/>
        <a:lstStyle/>
        <a:p>
          <a:r>
            <a:rPr lang="id-ID" dirty="0" smtClean="0"/>
            <a:t>Peningkatan lingkungan sehat</a:t>
          </a:r>
          <a:endParaRPr lang="id-ID" dirty="0"/>
        </a:p>
      </dgm:t>
    </dgm:pt>
    <dgm:pt modelId="{38AA1383-D439-4A4B-9D8B-FA6284C385DF}" type="parTrans" cxnId="{788543B2-A666-4B2E-8C92-03DA06EDB5FE}">
      <dgm:prSet/>
      <dgm:spPr/>
      <dgm:t>
        <a:bodyPr/>
        <a:lstStyle/>
        <a:p>
          <a:endParaRPr lang="id-ID"/>
        </a:p>
      </dgm:t>
    </dgm:pt>
    <dgm:pt modelId="{BD0F1A3A-1940-4FB0-B206-3FFFAD53924D}" type="sibTrans" cxnId="{788543B2-A666-4B2E-8C92-03DA06EDB5FE}">
      <dgm:prSet/>
      <dgm:spPr/>
      <dgm:t>
        <a:bodyPr/>
        <a:lstStyle/>
        <a:p>
          <a:endParaRPr lang="id-ID"/>
        </a:p>
      </dgm:t>
    </dgm:pt>
    <dgm:pt modelId="{EB276E1E-8662-4531-8FC0-6C1E3193E943}">
      <dgm:prSet phldrT="[Text]"/>
      <dgm:spPr/>
      <dgm:t>
        <a:bodyPr/>
        <a:lstStyle/>
        <a:p>
          <a:r>
            <a:rPr lang="id-ID" dirty="0" smtClean="0"/>
            <a:t>Peningkatan kepedulian sosial &amp; lingkungan sekitar </a:t>
          </a:r>
          <a:endParaRPr lang="id-ID" dirty="0"/>
        </a:p>
      </dgm:t>
    </dgm:pt>
    <dgm:pt modelId="{2ECE2B60-78CA-460E-B314-9B3E380FFC6B}" type="parTrans" cxnId="{8DD0ED7D-FB24-44C5-B008-A6B71DE56986}">
      <dgm:prSet/>
      <dgm:spPr/>
      <dgm:t>
        <a:bodyPr/>
        <a:lstStyle/>
        <a:p>
          <a:endParaRPr lang="id-ID"/>
        </a:p>
      </dgm:t>
    </dgm:pt>
    <dgm:pt modelId="{96B35C9F-59B9-4D3D-AACF-908F67CC7871}" type="sibTrans" cxnId="{8DD0ED7D-FB24-44C5-B008-A6B71DE56986}">
      <dgm:prSet/>
      <dgm:spPr/>
      <dgm:t>
        <a:bodyPr/>
        <a:lstStyle/>
        <a:p>
          <a:endParaRPr lang="id-ID"/>
        </a:p>
      </dgm:t>
    </dgm:pt>
    <dgm:pt modelId="{244BF179-4951-441F-BB83-CCA03B6EEF76}" type="pres">
      <dgm:prSet presAssocID="{CCFA4883-9450-4C44-9C54-F70A8611E6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BC98619-C3F0-4B4C-839B-86974D4DC0CC}" type="pres">
      <dgm:prSet presAssocID="{29148CCC-26C7-41C4-A2CF-06ABD46D7744}" presName="root1" presStyleCnt="0"/>
      <dgm:spPr/>
    </dgm:pt>
    <dgm:pt modelId="{0B6727BE-30B9-456E-97F0-A86AED0161E7}" type="pres">
      <dgm:prSet presAssocID="{29148CCC-26C7-41C4-A2CF-06ABD46D77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87B178-EF17-4558-A993-EACC0D7029ED}" type="pres">
      <dgm:prSet presAssocID="{29148CCC-26C7-41C4-A2CF-06ABD46D7744}" presName="level2hierChild" presStyleCnt="0"/>
      <dgm:spPr/>
    </dgm:pt>
    <dgm:pt modelId="{4E647586-C787-429B-B7EC-F96424DD65BF}" type="pres">
      <dgm:prSet presAssocID="{38AA1383-D439-4A4B-9D8B-FA6284C385DF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6D18BD53-AE29-4BC1-82A3-3ADE41E81DA9}" type="pres">
      <dgm:prSet presAssocID="{38AA1383-D439-4A4B-9D8B-FA6284C385DF}" presName="connTx" presStyleLbl="parChTrans1D2" presStyleIdx="0" presStyleCnt="2"/>
      <dgm:spPr/>
      <dgm:t>
        <a:bodyPr/>
        <a:lstStyle/>
        <a:p>
          <a:endParaRPr lang="id-ID"/>
        </a:p>
      </dgm:t>
    </dgm:pt>
    <dgm:pt modelId="{C892EF4F-5D5C-445A-9316-4C2FD3BCEFA2}" type="pres">
      <dgm:prSet presAssocID="{E16A7BDD-737F-4416-9526-9DD39AE06C16}" presName="root2" presStyleCnt="0"/>
      <dgm:spPr/>
    </dgm:pt>
    <dgm:pt modelId="{340184C6-FFA7-433D-ACC6-73ABE204825E}" type="pres">
      <dgm:prSet presAssocID="{E16A7BDD-737F-4416-9526-9DD39AE06C1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698B93-82EA-429C-ADFE-D1DA53EB3DBF}" type="pres">
      <dgm:prSet presAssocID="{E16A7BDD-737F-4416-9526-9DD39AE06C16}" presName="level3hierChild" presStyleCnt="0"/>
      <dgm:spPr/>
    </dgm:pt>
    <dgm:pt modelId="{E7D94448-4A28-4F31-8E78-8DD1D58E5CE6}" type="pres">
      <dgm:prSet presAssocID="{2ECE2B60-78CA-460E-B314-9B3E380FFC6B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4762F235-AB12-4871-919F-46218EAE0E15}" type="pres">
      <dgm:prSet presAssocID="{2ECE2B60-78CA-460E-B314-9B3E380FFC6B}" presName="connTx" presStyleLbl="parChTrans1D2" presStyleIdx="1" presStyleCnt="2"/>
      <dgm:spPr/>
      <dgm:t>
        <a:bodyPr/>
        <a:lstStyle/>
        <a:p>
          <a:endParaRPr lang="id-ID"/>
        </a:p>
      </dgm:t>
    </dgm:pt>
    <dgm:pt modelId="{72E09345-10E9-44C5-930C-B4BD73CB08E9}" type="pres">
      <dgm:prSet presAssocID="{EB276E1E-8662-4531-8FC0-6C1E3193E943}" presName="root2" presStyleCnt="0"/>
      <dgm:spPr/>
    </dgm:pt>
    <dgm:pt modelId="{36332034-3890-4AAA-B9FA-F555EBC6B998}" type="pres">
      <dgm:prSet presAssocID="{EB276E1E-8662-4531-8FC0-6C1E3193E94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2406E0-CCCC-4C27-9177-332E457D7E48}" type="pres">
      <dgm:prSet presAssocID="{EB276E1E-8662-4531-8FC0-6C1E3193E943}" presName="level3hierChild" presStyleCnt="0"/>
      <dgm:spPr/>
    </dgm:pt>
  </dgm:ptLst>
  <dgm:cxnLst>
    <dgm:cxn modelId="{8DD0ED7D-FB24-44C5-B008-A6B71DE56986}" srcId="{29148CCC-26C7-41C4-A2CF-06ABD46D7744}" destId="{EB276E1E-8662-4531-8FC0-6C1E3193E943}" srcOrd="1" destOrd="0" parTransId="{2ECE2B60-78CA-460E-B314-9B3E380FFC6B}" sibTransId="{96B35C9F-59B9-4D3D-AACF-908F67CC7871}"/>
    <dgm:cxn modelId="{C040A9C9-21C7-47B3-96E5-D19BB2496697}" type="presOf" srcId="{2ECE2B60-78CA-460E-B314-9B3E380FFC6B}" destId="{E7D94448-4A28-4F31-8E78-8DD1D58E5CE6}" srcOrd="0" destOrd="0" presId="urn:microsoft.com/office/officeart/2008/layout/HorizontalMultiLevelHierarchy"/>
    <dgm:cxn modelId="{788543B2-A666-4B2E-8C92-03DA06EDB5FE}" srcId="{29148CCC-26C7-41C4-A2CF-06ABD46D7744}" destId="{E16A7BDD-737F-4416-9526-9DD39AE06C16}" srcOrd="0" destOrd="0" parTransId="{38AA1383-D439-4A4B-9D8B-FA6284C385DF}" sibTransId="{BD0F1A3A-1940-4FB0-B206-3FFFAD53924D}"/>
    <dgm:cxn modelId="{2EDC634E-63AC-4D22-9A75-9F3416975C58}" type="presOf" srcId="{38AA1383-D439-4A4B-9D8B-FA6284C385DF}" destId="{4E647586-C787-429B-B7EC-F96424DD65BF}" srcOrd="0" destOrd="0" presId="urn:microsoft.com/office/officeart/2008/layout/HorizontalMultiLevelHierarchy"/>
    <dgm:cxn modelId="{FAC3011B-A660-45D9-9864-0D446E7963FC}" type="presOf" srcId="{CCFA4883-9450-4C44-9C54-F70A8611E686}" destId="{244BF179-4951-441F-BB83-CCA03B6EEF76}" srcOrd="0" destOrd="0" presId="urn:microsoft.com/office/officeart/2008/layout/HorizontalMultiLevelHierarchy"/>
    <dgm:cxn modelId="{5F114ACD-518E-4CEA-AAF5-4CCCE6F869FA}" type="presOf" srcId="{EB276E1E-8662-4531-8FC0-6C1E3193E943}" destId="{36332034-3890-4AAA-B9FA-F555EBC6B998}" srcOrd="0" destOrd="0" presId="urn:microsoft.com/office/officeart/2008/layout/HorizontalMultiLevelHierarchy"/>
    <dgm:cxn modelId="{EFB1E52B-CAC2-47A8-B883-1714F9CEBDDF}" type="presOf" srcId="{29148CCC-26C7-41C4-A2CF-06ABD46D7744}" destId="{0B6727BE-30B9-456E-97F0-A86AED0161E7}" srcOrd="0" destOrd="0" presId="urn:microsoft.com/office/officeart/2008/layout/HorizontalMultiLevelHierarchy"/>
    <dgm:cxn modelId="{251C80F0-3E5E-48E7-B08C-C98FF9B5F7F3}" srcId="{CCFA4883-9450-4C44-9C54-F70A8611E686}" destId="{29148CCC-26C7-41C4-A2CF-06ABD46D7744}" srcOrd="0" destOrd="0" parTransId="{BBF7C3AD-2821-42FC-97D8-387CE5A46248}" sibTransId="{F07ED856-2DE2-4DDA-987A-59FBE6E1B6EE}"/>
    <dgm:cxn modelId="{372A8CC3-F950-4C7A-B3F3-E145306510E0}" type="presOf" srcId="{2ECE2B60-78CA-460E-B314-9B3E380FFC6B}" destId="{4762F235-AB12-4871-919F-46218EAE0E15}" srcOrd="1" destOrd="0" presId="urn:microsoft.com/office/officeart/2008/layout/HorizontalMultiLevelHierarchy"/>
    <dgm:cxn modelId="{F3C66A41-F53A-4228-949F-6F77C54426A2}" type="presOf" srcId="{E16A7BDD-737F-4416-9526-9DD39AE06C16}" destId="{340184C6-FFA7-433D-ACC6-73ABE204825E}" srcOrd="0" destOrd="0" presId="urn:microsoft.com/office/officeart/2008/layout/HorizontalMultiLevelHierarchy"/>
    <dgm:cxn modelId="{CD23A23C-5214-4BB7-833A-4564E7413FA0}" type="presOf" srcId="{38AA1383-D439-4A4B-9D8B-FA6284C385DF}" destId="{6D18BD53-AE29-4BC1-82A3-3ADE41E81DA9}" srcOrd="1" destOrd="0" presId="urn:microsoft.com/office/officeart/2008/layout/HorizontalMultiLevelHierarchy"/>
    <dgm:cxn modelId="{363D4516-A69F-46BE-A6BE-6E210110A7E9}" type="presParOf" srcId="{244BF179-4951-441F-BB83-CCA03B6EEF76}" destId="{0BC98619-C3F0-4B4C-839B-86974D4DC0CC}" srcOrd="0" destOrd="0" presId="urn:microsoft.com/office/officeart/2008/layout/HorizontalMultiLevelHierarchy"/>
    <dgm:cxn modelId="{95B29E52-5173-4FFB-8CDD-EEED0D90277E}" type="presParOf" srcId="{0BC98619-C3F0-4B4C-839B-86974D4DC0CC}" destId="{0B6727BE-30B9-456E-97F0-A86AED0161E7}" srcOrd="0" destOrd="0" presId="urn:microsoft.com/office/officeart/2008/layout/HorizontalMultiLevelHierarchy"/>
    <dgm:cxn modelId="{1C639281-E016-4C3E-B30E-8FAAB1EEBC9E}" type="presParOf" srcId="{0BC98619-C3F0-4B4C-839B-86974D4DC0CC}" destId="{2387B178-EF17-4558-A993-EACC0D7029ED}" srcOrd="1" destOrd="0" presId="urn:microsoft.com/office/officeart/2008/layout/HorizontalMultiLevelHierarchy"/>
    <dgm:cxn modelId="{1FDDC521-1D3D-47C0-BDCA-E289E360F1BA}" type="presParOf" srcId="{2387B178-EF17-4558-A993-EACC0D7029ED}" destId="{4E647586-C787-429B-B7EC-F96424DD65BF}" srcOrd="0" destOrd="0" presId="urn:microsoft.com/office/officeart/2008/layout/HorizontalMultiLevelHierarchy"/>
    <dgm:cxn modelId="{31B35751-0270-47DD-AF69-E49FF4BE9CF1}" type="presParOf" srcId="{4E647586-C787-429B-B7EC-F96424DD65BF}" destId="{6D18BD53-AE29-4BC1-82A3-3ADE41E81DA9}" srcOrd="0" destOrd="0" presId="urn:microsoft.com/office/officeart/2008/layout/HorizontalMultiLevelHierarchy"/>
    <dgm:cxn modelId="{CB2F8C9E-2641-47FE-836D-AD3A14911BE1}" type="presParOf" srcId="{2387B178-EF17-4558-A993-EACC0D7029ED}" destId="{C892EF4F-5D5C-445A-9316-4C2FD3BCEFA2}" srcOrd="1" destOrd="0" presId="urn:microsoft.com/office/officeart/2008/layout/HorizontalMultiLevelHierarchy"/>
    <dgm:cxn modelId="{9E0A5335-8350-4228-9712-925D859D3A68}" type="presParOf" srcId="{C892EF4F-5D5C-445A-9316-4C2FD3BCEFA2}" destId="{340184C6-FFA7-433D-ACC6-73ABE204825E}" srcOrd="0" destOrd="0" presId="urn:microsoft.com/office/officeart/2008/layout/HorizontalMultiLevelHierarchy"/>
    <dgm:cxn modelId="{0A6D3971-73CB-4FD7-A0A8-4176AA34FB32}" type="presParOf" srcId="{C892EF4F-5D5C-445A-9316-4C2FD3BCEFA2}" destId="{BB698B93-82EA-429C-ADFE-D1DA53EB3DBF}" srcOrd="1" destOrd="0" presId="urn:microsoft.com/office/officeart/2008/layout/HorizontalMultiLevelHierarchy"/>
    <dgm:cxn modelId="{56508FC5-D3AB-4DD4-B357-161357B928D0}" type="presParOf" srcId="{2387B178-EF17-4558-A993-EACC0D7029ED}" destId="{E7D94448-4A28-4F31-8E78-8DD1D58E5CE6}" srcOrd="2" destOrd="0" presId="urn:microsoft.com/office/officeart/2008/layout/HorizontalMultiLevelHierarchy"/>
    <dgm:cxn modelId="{633F3C7F-5146-4FA5-BD33-CE2503CB5590}" type="presParOf" srcId="{E7D94448-4A28-4F31-8E78-8DD1D58E5CE6}" destId="{4762F235-AB12-4871-919F-46218EAE0E15}" srcOrd="0" destOrd="0" presId="urn:microsoft.com/office/officeart/2008/layout/HorizontalMultiLevelHierarchy"/>
    <dgm:cxn modelId="{08982E89-6FDD-49AC-B6EA-FC293A5D8AB2}" type="presParOf" srcId="{2387B178-EF17-4558-A993-EACC0D7029ED}" destId="{72E09345-10E9-44C5-930C-B4BD73CB08E9}" srcOrd="3" destOrd="0" presId="urn:microsoft.com/office/officeart/2008/layout/HorizontalMultiLevelHierarchy"/>
    <dgm:cxn modelId="{292DC554-F3F0-4AFA-9EAA-4ADCDA0C94A3}" type="presParOf" srcId="{72E09345-10E9-44C5-930C-B4BD73CB08E9}" destId="{36332034-3890-4AAA-B9FA-F555EBC6B998}" srcOrd="0" destOrd="0" presId="urn:microsoft.com/office/officeart/2008/layout/HorizontalMultiLevelHierarchy"/>
    <dgm:cxn modelId="{7CA673B8-B20A-4921-8613-4252E2F5BEFB}" type="presParOf" srcId="{72E09345-10E9-44C5-930C-B4BD73CB08E9}" destId="{0B2406E0-CCCC-4C27-9177-332E457D7E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42992-A365-4807-AA91-5EEFBA61D62E}">
      <dsp:nvSpPr>
        <dsp:cNvPr id="0" name=""/>
        <dsp:cNvSpPr/>
      </dsp:nvSpPr>
      <dsp:spPr>
        <a:xfrm>
          <a:off x="6000446" y="3144087"/>
          <a:ext cx="5270987" cy="418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12"/>
              </a:lnTo>
              <a:lnTo>
                <a:pt x="5270987" y="284912"/>
              </a:lnTo>
              <a:lnTo>
                <a:pt x="5270987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85392-B7D8-49E8-BD19-90FE23C116F4}">
      <dsp:nvSpPr>
        <dsp:cNvPr id="0" name=""/>
        <dsp:cNvSpPr/>
      </dsp:nvSpPr>
      <dsp:spPr>
        <a:xfrm>
          <a:off x="6000446" y="3144087"/>
          <a:ext cx="3513991" cy="418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12"/>
              </a:lnTo>
              <a:lnTo>
                <a:pt x="3513991" y="284912"/>
              </a:lnTo>
              <a:lnTo>
                <a:pt x="3513991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041E3-50A6-4769-B254-50177BDE370A}">
      <dsp:nvSpPr>
        <dsp:cNvPr id="0" name=""/>
        <dsp:cNvSpPr/>
      </dsp:nvSpPr>
      <dsp:spPr>
        <a:xfrm>
          <a:off x="6000446" y="3144087"/>
          <a:ext cx="1756995" cy="418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12"/>
              </a:lnTo>
              <a:lnTo>
                <a:pt x="1756995" y="284912"/>
              </a:lnTo>
              <a:lnTo>
                <a:pt x="1756995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052F2-EFCB-4182-9F75-E209F8BB0E71}">
      <dsp:nvSpPr>
        <dsp:cNvPr id="0" name=""/>
        <dsp:cNvSpPr/>
      </dsp:nvSpPr>
      <dsp:spPr>
        <a:xfrm>
          <a:off x="5954726" y="3144087"/>
          <a:ext cx="91440" cy="418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71792-B09D-499C-9644-6A3152C7E734}">
      <dsp:nvSpPr>
        <dsp:cNvPr id="0" name=""/>
        <dsp:cNvSpPr/>
      </dsp:nvSpPr>
      <dsp:spPr>
        <a:xfrm>
          <a:off x="4243450" y="3144087"/>
          <a:ext cx="1756995" cy="418085"/>
        </a:xfrm>
        <a:custGeom>
          <a:avLst/>
          <a:gdLst/>
          <a:ahLst/>
          <a:cxnLst/>
          <a:rect l="0" t="0" r="0" b="0"/>
          <a:pathLst>
            <a:path>
              <a:moveTo>
                <a:pt x="1756995" y="0"/>
              </a:moveTo>
              <a:lnTo>
                <a:pt x="1756995" y="284912"/>
              </a:lnTo>
              <a:lnTo>
                <a:pt x="0" y="284912"/>
              </a:lnTo>
              <a:lnTo>
                <a:pt x="0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74B5E-4187-41C4-91E6-EC02082DACA9}">
      <dsp:nvSpPr>
        <dsp:cNvPr id="0" name=""/>
        <dsp:cNvSpPr/>
      </dsp:nvSpPr>
      <dsp:spPr>
        <a:xfrm>
          <a:off x="2486454" y="3144087"/>
          <a:ext cx="3513991" cy="418085"/>
        </a:xfrm>
        <a:custGeom>
          <a:avLst/>
          <a:gdLst/>
          <a:ahLst/>
          <a:cxnLst/>
          <a:rect l="0" t="0" r="0" b="0"/>
          <a:pathLst>
            <a:path>
              <a:moveTo>
                <a:pt x="3513991" y="0"/>
              </a:moveTo>
              <a:lnTo>
                <a:pt x="3513991" y="284912"/>
              </a:lnTo>
              <a:lnTo>
                <a:pt x="0" y="284912"/>
              </a:lnTo>
              <a:lnTo>
                <a:pt x="0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88BFC-B744-4340-A7C3-0EB253E98D55}">
      <dsp:nvSpPr>
        <dsp:cNvPr id="0" name=""/>
        <dsp:cNvSpPr/>
      </dsp:nvSpPr>
      <dsp:spPr>
        <a:xfrm>
          <a:off x="729459" y="3144087"/>
          <a:ext cx="5270987" cy="418085"/>
        </a:xfrm>
        <a:custGeom>
          <a:avLst/>
          <a:gdLst/>
          <a:ahLst/>
          <a:cxnLst/>
          <a:rect l="0" t="0" r="0" b="0"/>
          <a:pathLst>
            <a:path>
              <a:moveTo>
                <a:pt x="5270987" y="0"/>
              </a:moveTo>
              <a:lnTo>
                <a:pt x="5270987" y="284912"/>
              </a:lnTo>
              <a:lnTo>
                <a:pt x="0" y="284912"/>
              </a:lnTo>
              <a:lnTo>
                <a:pt x="0" y="418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511AF-9962-4711-8F55-BCD54FB9EBE9}">
      <dsp:nvSpPr>
        <dsp:cNvPr id="0" name=""/>
        <dsp:cNvSpPr/>
      </dsp:nvSpPr>
      <dsp:spPr>
        <a:xfrm>
          <a:off x="5281675" y="2231247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11040-B482-45E4-884C-470E73F53C26}">
      <dsp:nvSpPr>
        <dsp:cNvPr id="0" name=""/>
        <dsp:cNvSpPr/>
      </dsp:nvSpPr>
      <dsp:spPr>
        <a:xfrm>
          <a:off x="5441402" y="2382988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Sistem Kesehatan Nasional</a:t>
          </a:r>
          <a:endParaRPr lang="id-ID" sz="1800" kern="1200" dirty="0"/>
        </a:p>
      </dsp:txBody>
      <dsp:txXfrm>
        <a:off x="5468138" y="2409724"/>
        <a:ext cx="1384070" cy="859367"/>
      </dsp:txXfrm>
    </dsp:sp>
    <dsp:sp modelId="{574E3227-2656-47A7-8F79-52888AEBE11D}">
      <dsp:nvSpPr>
        <dsp:cNvPr id="0" name=""/>
        <dsp:cNvSpPr/>
      </dsp:nvSpPr>
      <dsp:spPr>
        <a:xfrm>
          <a:off x="10688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75645-659C-4901-A668-2882B1FC685D}">
      <dsp:nvSpPr>
        <dsp:cNvPr id="0" name=""/>
        <dsp:cNvSpPr/>
      </dsp:nvSpPr>
      <dsp:spPr>
        <a:xfrm>
          <a:off x="170414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Upaya Kesehatan</a:t>
          </a:r>
          <a:endParaRPr lang="id-ID" sz="1800" kern="1200" dirty="0"/>
        </a:p>
      </dsp:txBody>
      <dsp:txXfrm>
        <a:off x="197150" y="3740648"/>
        <a:ext cx="1384070" cy="859367"/>
      </dsp:txXfrm>
    </dsp:sp>
    <dsp:sp modelId="{D510C2B6-F350-4B69-8B0F-C47B134E4590}">
      <dsp:nvSpPr>
        <dsp:cNvPr id="0" name=""/>
        <dsp:cNvSpPr/>
      </dsp:nvSpPr>
      <dsp:spPr>
        <a:xfrm>
          <a:off x="1767683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058EC-007B-4F67-AAD2-75EA24E6B222}">
      <dsp:nvSpPr>
        <dsp:cNvPr id="0" name=""/>
        <dsp:cNvSpPr/>
      </dsp:nvSpPr>
      <dsp:spPr>
        <a:xfrm>
          <a:off x="1927410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Penelitian dan Pengembangan Kesehatan</a:t>
          </a:r>
          <a:endParaRPr lang="id-ID" sz="1800" kern="1200" dirty="0"/>
        </a:p>
      </dsp:txBody>
      <dsp:txXfrm>
        <a:off x="1954146" y="3740648"/>
        <a:ext cx="1384070" cy="859367"/>
      </dsp:txXfrm>
    </dsp:sp>
    <dsp:sp modelId="{0676E136-74E6-4281-8126-5428790EDA63}">
      <dsp:nvSpPr>
        <dsp:cNvPr id="0" name=""/>
        <dsp:cNvSpPr/>
      </dsp:nvSpPr>
      <dsp:spPr>
        <a:xfrm>
          <a:off x="3524679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B325D-5496-48E8-8BF4-0EA0FB783B51}">
      <dsp:nvSpPr>
        <dsp:cNvPr id="0" name=""/>
        <dsp:cNvSpPr/>
      </dsp:nvSpPr>
      <dsp:spPr>
        <a:xfrm>
          <a:off x="3684406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Pembiayaan Kesehatan</a:t>
          </a:r>
          <a:endParaRPr lang="id-ID" sz="1800" kern="1200" dirty="0"/>
        </a:p>
      </dsp:txBody>
      <dsp:txXfrm>
        <a:off x="3711142" y="3740648"/>
        <a:ext cx="1384070" cy="859367"/>
      </dsp:txXfrm>
    </dsp:sp>
    <dsp:sp modelId="{712F3C19-F882-4333-BD20-CDC0ACBEB62A}">
      <dsp:nvSpPr>
        <dsp:cNvPr id="0" name=""/>
        <dsp:cNvSpPr/>
      </dsp:nvSpPr>
      <dsp:spPr>
        <a:xfrm>
          <a:off x="5281675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EF65A-3BB6-46E4-B9DA-63790385EE2F}">
      <dsp:nvSpPr>
        <dsp:cNvPr id="0" name=""/>
        <dsp:cNvSpPr/>
      </dsp:nvSpPr>
      <dsp:spPr>
        <a:xfrm>
          <a:off x="5441402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Sumber Daya Manusia Kesehatan</a:t>
          </a:r>
          <a:endParaRPr lang="id-ID" sz="1800" kern="1200" dirty="0"/>
        </a:p>
      </dsp:txBody>
      <dsp:txXfrm>
        <a:off x="5468138" y="3740648"/>
        <a:ext cx="1384070" cy="859367"/>
      </dsp:txXfrm>
    </dsp:sp>
    <dsp:sp modelId="{22DF50DB-328F-4115-94DE-987B29B97CB2}">
      <dsp:nvSpPr>
        <dsp:cNvPr id="0" name=""/>
        <dsp:cNvSpPr/>
      </dsp:nvSpPr>
      <dsp:spPr>
        <a:xfrm>
          <a:off x="7038671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830C9-938D-4A82-A2FD-5EC82A0AF25D}">
      <dsp:nvSpPr>
        <dsp:cNvPr id="0" name=""/>
        <dsp:cNvSpPr/>
      </dsp:nvSpPr>
      <dsp:spPr>
        <a:xfrm>
          <a:off x="7198398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Sediaan farmasi, alkes, dan makanan</a:t>
          </a:r>
          <a:endParaRPr lang="id-ID" sz="1800" kern="1200" dirty="0"/>
        </a:p>
      </dsp:txBody>
      <dsp:txXfrm>
        <a:off x="7225134" y="3740648"/>
        <a:ext cx="1384070" cy="859367"/>
      </dsp:txXfrm>
    </dsp:sp>
    <dsp:sp modelId="{E2CD3051-49B6-495C-8953-B3B2BFA893B7}">
      <dsp:nvSpPr>
        <dsp:cNvPr id="0" name=""/>
        <dsp:cNvSpPr/>
      </dsp:nvSpPr>
      <dsp:spPr>
        <a:xfrm>
          <a:off x="8795667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5D74C-ABDC-4633-9FBB-FBF96FAB571A}">
      <dsp:nvSpPr>
        <dsp:cNvPr id="0" name=""/>
        <dsp:cNvSpPr/>
      </dsp:nvSpPr>
      <dsp:spPr>
        <a:xfrm>
          <a:off x="8955394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Manajeme, Informasi, dan Regulasi Kesehatan</a:t>
          </a:r>
          <a:endParaRPr lang="id-ID" sz="1800" kern="1200" dirty="0"/>
        </a:p>
      </dsp:txBody>
      <dsp:txXfrm>
        <a:off x="8982130" y="3740648"/>
        <a:ext cx="1384070" cy="859367"/>
      </dsp:txXfrm>
    </dsp:sp>
    <dsp:sp modelId="{98A03414-9628-47CC-9709-25A2CA87D0DD}">
      <dsp:nvSpPr>
        <dsp:cNvPr id="0" name=""/>
        <dsp:cNvSpPr/>
      </dsp:nvSpPr>
      <dsp:spPr>
        <a:xfrm>
          <a:off x="10552663" y="3562172"/>
          <a:ext cx="1437542" cy="9128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809E0-7D45-4BED-B5D3-588E2E24CEB3}">
      <dsp:nvSpPr>
        <dsp:cNvPr id="0" name=""/>
        <dsp:cNvSpPr/>
      </dsp:nvSpPr>
      <dsp:spPr>
        <a:xfrm>
          <a:off x="10712389" y="3713912"/>
          <a:ext cx="1437542" cy="9128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Pemberdayaan masyarakat</a:t>
          </a:r>
          <a:endParaRPr lang="id-ID" sz="1800" kern="1200" dirty="0"/>
        </a:p>
      </dsp:txBody>
      <dsp:txXfrm>
        <a:off x="10739125" y="3740648"/>
        <a:ext cx="1384070" cy="859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BEAEA-0D33-476F-AA7E-852A4D3F3406}">
      <dsp:nvSpPr>
        <dsp:cNvPr id="0" name=""/>
        <dsp:cNvSpPr/>
      </dsp:nvSpPr>
      <dsp:spPr>
        <a:xfrm>
          <a:off x="1587795" y="2175669"/>
          <a:ext cx="542350" cy="155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550164"/>
              </a:lnTo>
              <a:lnTo>
                <a:pt x="542350" y="15501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17913" y="2909693"/>
        <a:ext cx="82115" cy="82115"/>
      </dsp:txXfrm>
    </dsp:sp>
    <dsp:sp modelId="{161482B1-F4B0-4450-ADA8-72AFF2C3E666}">
      <dsp:nvSpPr>
        <dsp:cNvPr id="0" name=""/>
        <dsp:cNvSpPr/>
      </dsp:nvSpPr>
      <dsp:spPr>
        <a:xfrm>
          <a:off x="1587795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0243" y="2415302"/>
        <a:ext cx="37454" cy="37454"/>
      </dsp:txXfrm>
    </dsp:sp>
    <dsp:sp modelId="{E7D94448-4A28-4F31-8E78-8DD1D58E5CE6}">
      <dsp:nvSpPr>
        <dsp:cNvPr id="0" name=""/>
        <dsp:cNvSpPr/>
      </dsp:nvSpPr>
      <dsp:spPr>
        <a:xfrm>
          <a:off x="1587795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0243" y="1898580"/>
        <a:ext cx="37454" cy="37454"/>
      </dsp:txXfrm>
    </dsp:sp>
    <dsp:sp modelId="{4E647586-C787-429B-B7EC-F96424DD65BF}">
      <dsp:nvSpPr>
        <dsp:cNvPr id="0" name=""/>
        <dsp:cNvSpPr/>
      </dsp:nvSpPr>
      <dsp:spPr>
        <a:xfrm>
          <a:off x="1587795" y="625504"/>
          <a:ext cx="542350" cy="1550164"/>
        </a:xfrm>
        <a:custGeom>
          <a:avLst/>
          <a:gdLst/>
          <a:ahLst/>
          <a:cxnLst/>
          <a:rect l="0" t="0" r="0" b="0"/>
          <a:pathLst>
            <a:path>
              <a:moveTo>
                <a:pt x="0" y="1550164"/>
              </a:moveTo>
              <a:lnTo>
                <a:pt x="271175" y="1550164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17913" y="1359529"/>
        <a:ext cx="82115" cy="82115"/>
      </dsp:txXfrm>
    </dsp:sp>
    <dsp:sp modelId="{0B6727BE-30B9-456E-97F0-A86AED0161E7}">
      <dsp:nvSpPr>
        <dsp:cNvPr id="0" name=""/>
        <dsp:cNvSpPr/>
      </dsp:nvSpPr>
      <dsp:spPr>
        <a:xfrm rot="16200000">
          <a:off x="-1001250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800" kern="1200" dirty="0" smtClean="0"/>
            <a:t>Upaya Kesehatan</a:t>
          </a:r>
          <a:endParaRPr lang="id-ID" sz="4800" kern="1200" dirty="0"/>
        </a:p>
      </dsp:txBody>
      <dsp:txXfrm>
        <a:off x="-1001250" y="1762291"/>
        <a:ext cx="4351338" cy="826754"/>
      </dsp:txXfrm>
    </dsp:sp>
    <dsp:sp modelId="{340184C6-FFA7-433D-ACC6-73ABE204825E}">
      <dsp:nvSpPr>
        <dsp:cNvPr id="0" name=""/>
        <dsp:cNvSpPr/>
      </dsp:nvSpPr>
      <dsp:spPr>
        <a:xfrm>
          <a:off x="2130146" y="212127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Peningkatan kesehatan</a:t>
          </a:r>
          <a:endParaRPr lang="id-ID" sz="2800" kern="1200" dirty="0"/>
        </a:p>
      </dsp:txBody>
      <dsp:txXfrm>
        <a:off x="2130146" y="212127"/>
        <a:ext cx="2711753" cy="826754"/>
      </dsp:txXfrm>
    </dsp:sp>
    <dsp:sp modelId="{36332034-3890-4AAA-B9FA-F555EBC6B998}">
      <dsp:nvSpPr>
        <dsp:cNvPr id="0" name=""/>
        <dsp:cNvSpPr/>
      </dsp:nvSpPr>
      <dsp:spPr>
        <a:xfrm>
          <a:off x="2130146" y="1245570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Pencegahan penyakit</a:t>
          </a:r>
          <a:endParaRPr lang="id-ID" sz="2800" kern="1200" dirty="0"/>
        </a:p>
      </dsp:txBody>
      <dsp:txXfrm>
        <a:off x="2130146" y="1245570"/>
        <a:ext cx="2711753" cy="826754"/>
      </dsp:txXfrm>
    </dsp:sp>
    <dsp:sp modelId="{BBAB0A48-7CCD-4F2C-A329-BC68763A194F}">
      <dsp:nvSpPr>
        <dsp:cNvPr id="0" name=""/>
        <dsp:cNvSpPr/>
      </dsp:nvSpPr>
      <dsp:spPr>
        <a:xfrm>
          <a:off x="2130146" y="2279013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Pengobatan</a:t>
          </a:r>
          <a:endParaRPr lang="id-ID" sz="2800" kern="1200" dirty="0"/>
        </a:p>
      </dsp:txBody>
      <dsp:txXfrm>
        <a:off x="2130146" y="2279013"/>
        <a:ext cx="2711753" cy="826754"/>
      </dsp:txXfrm>
    </dsp:sp>
    <dsp:sp modelId="{D9E1EC47-ACA3-4D1B-9053-2FCF9E65D20E}">
      <dsp:nvSpPr>
        <dsp:cNvPr id="0" name=""/>
        <dsp:cNvSpPr/>
      </dsp:nvSpPr>
      <dsp:spPr>
        <a:xfrm>
          <a:off x="2130146" y="3312456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Pemulihan kesehatan</a:t>
          </a:r>
          <a:endParaRPr lang="id-ID" sz="2800" kern="1200" dirty="0"/>
        </a:p>
      </dsp:txBody>
      <dsp:txXfrm>
        <a:off x="2130146" y="3312456"/>
        <a:ext cx="2711753" cy="826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482B1-F4B0-4450-ADA8-72AFF2C3E666}">
      <dsp:nvSpPr>
        <dsp:cNvPr id="0" name=""/>
        <dsp:cNvSpPr/>
      </dsp:nvSpPr>
      <dsp:spPr>
        <a:xfrm>
          <a:off x="1628394" y="2662517"/>
          <a:ext cx="662416" cy="1262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08" y="0"/>
              </a:lnTo>
              <a:lnTo>
                <a:pt x="331208" y="1262226"/>
              </a:lnTo>
              <a:lnTo>
                <a:pt x="662416" y="12622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923965" y="3257993"/>
        <a:ext cx="71274" cy="71274"/>
      </dsp:txXfrm>
    </dsp:sp>
    <dsp:sp modelId="{E7D94448-4A28-4F31-8E78-8DD1D58E5CE6}">
      <dsp:nvSpPr>
        <dsp:cNvPr id="0" name=""/>
        <dsp:cNvSpPr/>
      </dsp:nvSpPr>
      <dsp:spPr>
        <a:xfrm>
          <a:off x="1628394" y="2616797"/>
          <a:ext cx="662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241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943042" y="2645957"/>
        <a:ext cx="33120" cy="33120"/>
      </dsp:txXfrm>
    </dsp:sp>
    <dsp:sp modelId="{4E647586-C787-429B-B7EC-F96424DD65BF}">
      <dsp:nvSpPr>
        <dsp:cNvPr id="0" name=""/>
        <dsp:cNvSpPr/>
      </dsp:nvSpPr>
      <dsp:spPr>
        <a:xfrm>
          <a:off x="1628394" y="1400290"/>
          <a:ext cx="662416" cy="1262226"/>
        </a:xfrm>
        <a:custGeom>
          <a:avLst/>
          <a:gdLst/>
          <a:ahLst/>
          <a:cxnLst/>
          <a:rect l="0" t="0" r="0" b="0"/>
          <a:pathLst>
            <a:path>
              <a:moveTo>
                <a:pt x="0" y="1262226"/>
              </a:moveTo>
              <a:lnTo>
                <a:pt x="331208" y="1262226"/>
              </a:lnTo>
              <a:lnTo>
                <a:pt x="331208" y="0"/>
              </a:lnTo>
              <a:lnTo>
                <a:pt x="6624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923965" y="1995766"/>
        <a:ext cx="71274" cy="71274"/>
      </dsp:txXfrm>
    </dsp:sp>
    <dsp:sp modelId="{0B6727BE-30B9-456E-97F0-A86AED0161E7}">
      <dsp:nvSpPr>
        <dsp:cNvPr id="0" name=""/>
        <dsp:cNvSpPr/>
      </dsp:nvSpPr>
      <dsp:spPr>
        <a:xfrm rot="16200000">
          <a:off x="-1533816" y="2157626"/>
          <a:ext cx="5314639" cy="1009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400" kern="1200" dirty="0" smtClean="0"/>
            <a:t>Penelitian &amp; Pengembangan Kesehatan</a:t>
          </a:r>
          <a:endParaRPr lang="id-ID" sz="3400" kern="1200" dirty="0"/>
        </a:p>
      </dsp:txBody>
      <dsp:txXfrm>
        <a:off x="-1533816" y="2157626"/>
        <a:ext cx="5314639" cy="1009781"/>
      </dsp:txXfrm>
    </dsp:sp>
    <dsp:sp modelId="{340184C6-FFA7-433D-ACC6-73ABE204825E}">
      <dsp:nvSpPr>
        <dsp:cNvPr id="0" name=""/>
        <dsp:cNvSpPr/>
      </dsp:nvSpPr>
      <dsp:spPr>
        <a:xfrm>
          <a:off x="2290810" y="895399"/>
          <a:ext cx="3312083" cy="1009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Penelitian &amp; pengembangan Biomedis, dan Teknologi dasar kesehatan</a:t>
          </a:r>
          <a:endParaRPr lang="id-ID" sz="1800" kern="1200" dirty="0"/>
        </a:p>
      </dsp:txBody>
      <dsp:txXfrm>
        <a:off x="2290810" y="895399"/>
        <a:ext cx="3312083" cy="1009781"/>
      </dsp:txXfrm>
    </dsp:sp>
    <dsp:sp modelId="{36332034-3890-4AAA-B9FA-F555EBC6B998}">
      <dsp:nvSpPr>
        <dsp:cNvPr id="0" name=""/>
        <dsp:cNvSpPr/>
      </dsp:nvSpPr>
      <dsp:spPr>
        <a:xfrm>
          <a:off x="2290810" y="2157626"/>
          <a:ext cx="3312083" cy="1009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Teknologi terapan kesehatan &amp; epidemiologi klinik</a:t>
          </a:r>
          <a:endParaRPr lang="id-ID" sz="1800" kern="1200" dirty="0"/>
        </a:p>
      </dsp:txBody>
      <dsp:txXfrm>
        <a:off x="2290810" y="2157626"/>
        <a:ext cx="3312083" cy="1009781"/>
      </dsp:txXfrm>
    </dsp:sp>
    <dsp:sp modelId="{BBAB0A48-7CCD-4F2C-A329-BC68763A194F}">
      <dsp:nvSpPr>
        <dsp:cNvPr id="0" name=""/>
        <dsp:cNvSpPr/>
      </dsp:nvSpPr>
      <dsp:spPr>
        <a:xfrm>
          <a:off x="2290810" y="3419853"/>
          <a:ext cx="3312083" cy="1009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Teknologi intervensi kesehatan masyarakat, humaniora, kebijakan kesehatan, dan pemberdayaan masyarakat</a:t>
          </a:r>
          <a:endParaRPr lang="id-ID" sz="1800" kern="1200" dirty="0"/>
        </a:p>
      </dsp:txBody>
      <dsp:txXfrm>
        <a:off x="2290810" y="3419853"/>
        <a:ext cx="3312083" cy="1009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4448-4A28-4F31-8E78-8DD1D58E5CE6}">
      <dsp:nvSpPr>
        <dsp:cNvPr id="0" name=""/>
        <dsp:cNvSpPr/>
      </dsp:nvSpPr>
      <dsp:spPr>
        <a:xfrm>
          <a:off x="1587795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0243" y="2415302"/>
        <a:ext cx="37454" cy="37454"/>
      </dsp:txXfrm>
    </dsp:sp>
    <dsp:sp modelId="{4E647586-C787-429B-B7EC-F96424DD65BF}">
      <dsp:nvSpPr>
        <dsp:cNvPr id="0" name=""/>
        <dsp:cNvSpPr/>
      </dsp:nvSpPr>
      <dsp:spPr>
        <a:xfrm>
          <a:off x="1587795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0243" y="1898580"/>
        <a:ext cx="37454" cy="37454"/>
      </dsp:txXfrm>
    </dsp:sp>
    <dsp:sp modelId="{0B6727BE-30B9-456E-97F0-A86AED0161E7}">
      <dsp:nvSpPr>
        <dsp:cNvPr id="0" name=""/>
        <dsp:cNvSpPr/>
      </dsp:nvSpPr>
      <dsp:spPr>
        <a:xfrm rot="16200000">
          <a:off x="-1001250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kern="1200" dirty="0" smtClean="0"/>
            <a:t>Pembiayaan Kesehatan</a:t>
          </a:r>
          <a:endParaRPr lang="id-ID" sz="3600" kern="1200" dirty="0"/>
        </a:p>
      </dsp:txBody>
      <dsp:txXfrm>
        <a:off x="-1001250" y="1762291"/>
        <a:ext cx="4351338" cy="826754"/>
      </dsp:txXfrm>
    </dsp:sp>
    <dsp:sp modelId="{340184C6-FFA7-433D-ACC6-73ABE204825E}">
      <dsp:nvSpPr>
        <dsp:cNvPr id="0" name=""/>
        <dsp:cNvSpPr/>
      </dsp:nvSpPr>
      <dsp:spPr>
        <a:xfrm>
          <a:off x="2130146" y="1245570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Pembiayaan pelayanan kesehatan masyarakat</a:t>
          </a:r>
          <a:endParaRPr lang="id-ID" sz="2200" kern="1200" dirty="0"/>
        </a:p>
      </dsp:txBody>
      <dsp:txXfrm>
        <a:off x="2130146" y="1245570"/>
        <a:ext cx="2711753" cy="826754"/>
      </dsp:txXfrm>
    </dsp:sp>
    <dsp:sp modelId="{36332034-3890-4AAA-B9FA-F555EBC6B998}">
      <dsp:nvSpPr>
        <dsp:cNvPr id="0" name=""/>
        <dsp:cNvSpPr/>
      </dsp:nvSpPr>
      <dsp:spPr>
        <a:xfrm>
          <a:off x="2130146" y="2279013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Pembiayaan pelayanan kesehatan perorangan</a:t>
          </a:r>
          <a:endParaRPr lang="id-ID" sz="2200" kern="1200" dirty="0"/>
        </a:p>
      </dsp:txBody>
      <dsp:txXfrm>
        <a:off x="2130146" y="2279013"/>
        <a:ext cx="2711753" cy="8267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19CF1-6DD6-4E94-A53B-F02AE08B329F}">
      <dsp:nvSpPr>
        <dsp:cNvPr id="0" name=""/>
        <dsp:cNvSpPr/>
      </dsp:nvSpPr>
      <dsp:spPr>
        <a:xfrm>
          <a:off x="1843955" y="3072652"/>
          <a:ext cx="365787" cy="2788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893" y="0"/>
              </a:lnTo>
              <a:lnTo>
                <a:pt x="182893" y="2788017"/>
              </a:lnTo>
              <a:lnTo>
                <a:pt x="365787" y="27880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1956551" y="4396363"/>
        <a:ext cx="140595" cy="140595"/>
      </dsp:txXfrm>
    </dsp:sp>
    <dsp:sp modelId="{C88B5420-17DA-4448-BC65-7F54A9F5A28E}">
      <dsp:nvSpPr>
        <dsp:cNvPr id="0" name=""/>
        <dsp:cNvSpPr/>
      </dsp:nvSpPr>
      <dsp:spPr>
        <a:xfrm>
          <a:off x="1843955" y="3072652"/>
          <a:ext cx="365787" cy="2091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893" y="0"/>
              </a:lnTo>
              <a:lnTo>
                <a:pt x="182893" y="2091012"/>
              </a:lnTo>
              <a:lnTo>
                <a:pt x="365787" y="2091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>
        <a:off x="1973780" y="4065089"/>
        <a:ext cx="106138" cy="106138"/>
      </dsp:txXfrm>
    </dsp:sp>
    <dsp:sp modelId="{09939CAD-ECFA-41D0-8B16-B0E5ECF45FCA}">
      <dsp:nvSpPr>
        <dsp:cNvPr id="0" name=""/>
        <dsp:cNvSpPr/>
      </dsp:nvSpPr>
      <dsp:spPr>
        <a:xfrm>
          <a:off x="1843955" y="3072652"/>
          <a:ext cx="365787" cy="1394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893" y="0"/>
              </a:lnTo>
              <a:lnTo>
                <a:pt x="182893" y="1394008"/>
              </a:lnTo>
              <a:lnTo>
                <a:pt x="365787" y="1394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990819" y="3733626"/>
        <a:ext cx="72060" cy="72060"/>
      </dsp:txXfrm>
    </dsp:sp>
    <dsp:sp modelId="{8E48252E-6144-4EAC-BD0D-8AC373896418}">
      <dsp:nvSpPr>
        <dsp:cNvPr id="0" name=""/>
        <dsp:cNvSpPr/>
      </dsp:nvSpPr>
      <dsp:spPr>
        <a:xfrm>
          <a:off x="1843955" y="3072652"/>
          <a:ext cx="365787" cy="697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893" y="0"/>
              </a:lnTo>
              <a:lnTo>
                <a:pt x="182893" y="697004"/>
              </a:lnTo>
              <a:lnTo>
                <a:pt x="365787" y="69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007170" y="3401475"/>
        <a:ext cx="39357" cy="39357"/>
      </dsp:txXfrm>
    </dsp:sp>
    <dsp:sp modelId="{328EA83F-DE8B-4DB0-94F7-389B6FDA21A2}">
      <dsp:nvSpPr>
        <dsp:cNvPr id="0" name=""/>
        <dsp:cNvSpPr/>
      </dsp:nvSpPr>
      <dsp:spPr>
        <a:xfrm>
          <a:off x="1843955" y="3026932"/>
          <a:ext cx="3657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578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017704" y="3063507"/>
        <a:ext cx="18289" cy="18289"/>
      </dsp:txXfrm>
    </dsp:sp>
    <dsp:sp modelId="{70FEB206-6BB7-45CA-9FBE-DC3FF131BBA2}">
      <dsp:nvSpPr>
        <dsp:cNvPr id="0" name=""/>
        <dsp:cNvSpPr/>
      </dsp:nvSpPr>
      <dsp:spPr>
        <a:xfrm>
          <a:off x="1843955" y="2375648"/>
          <a:ext cx="365787" cy="697004"/>
        </a:xfrm>
        <a:custGeom>
          <a:avLst/>
          <a:gdLst/>
          <a:ahLst/>
          <a:cxnLst/>
          <a:rect l="0" t="0" r="0" b="0"/>
          <a:pathLst>
            <a:path>
              <a:moveTo>
                <a:pt x="0" y="697004"/>
              </a:moveTo>
              <a:lnTo>
                <a:pt x="182893" y="697004"/>
              </a:lnTo>
              <a:lnTo>
                <a:pt x="182893" y="0"/>
              </a:lnTo>
              <a:lnTo>
                <a:pt x="3657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2007170" y="2704471"/>
        <a:ext cx="39357" cy="39357"/>
      </dsp:txXfrm>
    </dsp:sp>
    <dsp:sp modelId="{FF38A6DB-CA39-4D45-9029-D3566284215D}">
      <dsp:nvSpPr>
        <dsp:cNvPr id="0" name=""/>
        <dsp:cNvSpPr/>
      </dsp:nvSpPr>
      <dsp:spPr>
        <a:xfrm>
          <a:off x="1843955" y="1678643"/>
          <a:ext cx="365787" cy="1394008"/>
        </a:xfrm>
        <a:custGeom>
          <a:avLst/>
          <a:gdLst/>
          <a:ahLst/>
          <a:cxnLst/>
          <a:rect l="0" t="0" r="0" b="0"/>
          <a:pathLst>
            <a:path>
              <a:moveTo>
                <a:pt x="0" y="1394008"/>
              </a:moveTo>
              <a:lnTo>
                <a:pt x="182893" y="1394008"/>
              </a:lnTo>
              <a:lnTo>
                <a:pt x="182893" y="0"/>
              </a:lnTo>
              <a:lnTo>
                <a:pt x="3657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990819" y="2339618"/>
        <a:ext cx="72060" cy="72060"/>
      </dsp:txXfrm>
    </dsp:sp>
    <dsp:sp modelId="{E7D94448-4A28-4F31-8E78-8DD1D58E5CE6}">
      <dsp:nvSpPr>
        <dsp:cNvPr id="0" name=""/>
        <dsp:cNvSpPr/>
      </dsp:nvSpPr>
      <dsp:spPr>
        <a:xfrm>
          <a:off x="1843955" y="981639"/>
          <a:ext cx="365787" cy="2091012"/>
        </a:xfrm>
        <a:custGeom>
          <a:avLst/>
          <a:gdLst/>
          <a:ahLst/>
          <a:cxnLst/>
          <a:rect l="0" t="0" r="0" b="0"/>
          <a:pathLst>
            <a:path>
              <a:moveTo>
                <a:pt x="0" y="2091012"/>
              </a:moveTo>
              <a:lnTo>
                <a:pt x="182893" y="2091012"/>
              </a:lnTo>
              <a:lnTo>
                <a:pt x="182893" y="0"/>
              </a:lnTo>
              <a:lnTo>
                <a:pt x="3657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700" kern="1200"/>
        </a:p>
      </dsp:txBody>
      <dsp:txXfrm>
        <a:off x="1973780" y="1974076"/>
        <a:ext cx="106138" cy="106138"/>
      </dsp:txXfrm>
    </dsp:sp>
    <dsp:sp modelId="{4E647586-C787-429B-B7EC-F96424DD65BF}">
      <dsp:nvSpPr>
        <dsp:cNvPr id="0" name=""/>
        <dsp:cNvSpPr/>
      </dsp:nvSpPr>
      <dsp:spPr>
        <a:xfrm>
          <a:off x="1843955" y="284635"/>
          <a:ext cx="365787" cy="2788017"/>
        </a:xfrm>
        <a:custGeom>
          <a:avLst/>
          <a:gdLst/>
          <a:ahLst/>
          <a:cxnLst/>
          <a:rect l="0" t="0" r="0" b="0"/>
          <a:pathLst>
            <a:path>
              <a:moveTo>
                <a:pt x="0" y="2788017"/>
              </a:moveTo>
              <a:lnTo>
                <a:pt x="182893" y="2788017"/>
              </a:lnTo>
              <a:lnTo>
                <a:pt x="182893" y="0"/>
              </a:lnTo>
              <a:lnTo>
                <a:pt x="3657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1956551" y="1608346"/>
        <a:ext cx="140595" cy="140595"/>
      </dsp:txXfrm>
    </dsp:sp>
    <dsp:sp modelId="{0B6727BE-30B9-456E-97F0-A86AED0161E7}">
      <dsp:nvSpPr>
        <dsp:cNvPr id="0" name=""/>
        <dsp:cNvSpPr/>
      </dsp:nvSpPr>
      <dsp:spPr>
        <a:xfrm rot="16200000">
          <a:off x="97776" y="2793850"/>
          <a:ext cx="2934755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500" kern="1200" dirty="0" smtClean="0"/>
            <a:t>SDM Kesehatan</a:t>
          </a:r>
          <a:endParaRPr lang="id-ID" sz="3500" kern="1200" dirty="0"/>
        </a:p>
      </dsp:txBody>
      <dsp:txXfrm>
        <a:off x="97776" y="2793850"/>
        <a:ext cx="2934755" cy="557603"/>
      </dsp:txXfrm>
    </dsp:sp>
    <dsp:sp modelId="{340184C6-FFA7-433D-ACC6-73ABE204825E}">
      <dsp:nvSpPr>
        <dsp:cNvPr id="0" name=""/>
        <dsp:cNvSpPr/>
      </dsp:nvSpPr>
      <dsp:spPr>
        <a:xfrm>
          <a:off x="2209743" y="5833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Tenaga medis</a:t>
          </a:r>
          <a:endParaRPr lang="id-ID" sz="1800" kern="1200" dirty="0"/>
        </a:p>
      </dsp:txBody>
      <dsp:txXfrm>
        <a:off x="2209743" y="5833"/>
        <a:ext cx="1828939" cy="557603"/>
      </dsp:txXfrm>
    </dsp:sp>
    <dsp:sp modelId="{36332034-3890-4AAA-B9FA-F555EBC6B998}">
      <dsp:nvSpPr>
        <dsp:cNvPr id="0" name=""/>
        <dsp:cNvSpPr/>
      </dsp:nvSpPr>
      <dsp:spPr>
        <a:xfrm>
          <a:off x="2209743" y="702837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Tenaga kefarmasian</a:t>
          </a:r>
          <a:endParaRPr lang="id-ID" sz="1800" kern="1200" dirty="0"/>
        </a:p>
      </dsp:txBody>
      <dsp:txXfrm>
        <a:off x="2209743" y="702837"/>
        <a:ext cx="1828939" cy="557603"/>
      </dsp:txXfrm>
    </dsp:sp>
    <dsp:sp modelId="{0AECE85F-1B63-4B54-B768-960F39888397}">
      <dsp:nvSpPr>
        <dsp:cNvPr id="0" name=""/>
        <dsp:cNvSpPr/>
      </dsp:nvSpPr>
      <dsp:spPr>
        <a:xfrm>
          <a:off x="2209743" y="1399842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Tenaga keperawatan &amp; kebidanan</a:t>
          </a:r>
          <a:endParaRPr lang="id-ID" sz="1600" kern="1200" dirty="0"/>
        </a:p>
      </dsp:txBody>
      <dsp:txXfrm>
        <a:off x="2209743" y="1399842"/>
        <a:ext cx="1828939" cy="557603"/>
      </dsp:txXfrm>
    </dsp:sp>
    <dsp:sp modelId="{242F13DA-513C-415D-8407-B70CCE1441A1}">
      <dsp:nvSpPr>
        <dsp:cNvPr id="0" name=""/>
        <dsp:cNvSpPr/>
      </dsp:nvSpPr>
      <dsp:spPr>
        <a:xfrm>
          <a:off x="2209743" y="2096846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Tenaga kesehatan masyarakat</a:t>
          </a:r>
          <a:endParaRPr lang="id-ID" sz="1800" kern="1200" dirty="0"/>
        </a:p>
      </dsp:txBody>
      <dsp:txXfrm>
        <a:off x="2209743" y="2096846"/>
        <a:ext cx="1828939" cy="557603"/>
      </dsp:txXfrm>
    </dsp:sp>
    <dsp:sp modelId="{EB6E367E-18DF-4D0F-AF70-4AE7893F4A7E}">
      <dsp:nvSpPr>
        <dsp:cNvPr id="0" name=""/>
        <dsp:cNvSpPr/>
      </dsp:nvSpPr>
      <dsp:spPr>
        <a:xfrm>
          <a:off x="2209743" y="2793850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Tenaga kesehatan lingkungan</a:t>
          </a:r>
          <a:endParaRPr lang="id-ID" sz="1600" kern="1200" dirty="0"/>
        </a:p>
      </dsp:txBody>
      <dsp:txXfrm>
        <a:off x="2209743" y="2793850"/>
        <a:ext cx="1828939" cy="557603"/>
      </dsp:txXfrm>
    </dsp:sp>
    <dsp:sp modelId="{6E522395-0D1A-4203-8D72-832FEC2EDC34}">
      <dsp:nvSpPr>
        <dsp:cNvPr id="0" name=""/>
        <dsp:cNvSpPr/>
      </dsp:nvSpPr>
      <dsp:spPr>
        <a:xfrm>
          <a:off x="2209743" y="3490855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Tenaga gizi</a:t>
          </a:r>
          <a:endParaRPr lang="id-ID" sz="1800" kern="1200" dirty="0"/>
        </a:p>
      </dsp:txBody>
      <dsp:txXfrm>
        <a:off x="2209743" y="3490855"/>
        <a:ext cx="1828939" cy="557603"/>
      </dsp:txXfrm>
    </dsp:sp>
    <dsp:sp modelId="{6C3996BA-13AC-4246-ADD8-87FA7E2730D6}">
      <dsp:nvSpPr>
        <dsp:cNvPr id="0" name=""/>
        <dsp:cNvSpPr/>
      </dsp:nvSpPr>
      <dsp:spPr>
        <a:xfrm>
          <a:off x="2209743" y="4187859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Tenaga keterapian fisik</a:t>
          </a:r>
          <a:endParaRPr lang="id-ID" sz="1800" kern="1200" dirty="0"/>
        </a:p>
      </dsp:txBody>
      <dsp:txXfrm>
        <a:off x="2209743" y="4187859"/>
        <a:ext cx="1828939" cy="557603"/>
      </dsp:txXfrm>
    </dsp:sp>
    <dsp:sp modelId="{4A2FD9B7-956B-498C-A018-44966FAD3E3F}">
      <dsp:nvSpPr>
        <dsp:cNvPr id="0" name=""/>
        <dsp:cNvSpPr/>
      </dsp:nvSpPr>
      <dsp:spPr>
        <a:xfrm>
          <a:off x="2209743" y="4884863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Tenaga keteknisian medis</a:t>
          </a:r>
          <a:endParaRPr lang="id-ID" sz="1800" kern="1200" dirty="0"/>
        </a:p>
      </dsp:txBody>
      <dsp:txXfrm>
        <a:off x="2209743" y="4884863"/>
        <a:ext cx="1828939" cy="557603"/>
      </dsp:txXfrm>
    </dsp:sp>
    <dsp:sp modelId="{ACF3B72D-0C62-4E02-A6C1-A10915B11F4C}">
      <dsp:nvSpPr>
        <dsp:cNvPr id="0" name=""/>
        <dsp:cNvSpPr/>
      </dsp:nvSpPr>
      <dsp:spPr>
        <a:xfrm>
          <a:off x="2209743" y="5581868"/>
          <a:ext cx="1828939" cy="557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Tenaga kesehatan lainnya (termasuk peneliti kesehatan)</a:t>
          </a:r>
          <a:endParaRPr lang="id-ID" sz="1400" kern="1200" dirty="0"/>
        </a:p>
      </dsp:txBody>
      <dsp:txXfrm>
        <a:off x="2209743" y="5581868"/>
        <a:ext cx="1828939" cy="557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08F37-E086-42EF-B5F3-A46C456AFA19}">
      <dsp:nvSpPr>
        <dsp:cNvPr id="0" name=""/>
        <dsp:cNvSpPr/>
      </dsp:nvSpPr>
      <dsp:spPr>
        <a:xfrm>
          <a:off x="1587795" y="2175669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1033442"/>
              </a:lnTo>
              <a:lnTo>
                <a:pt x="542350" y="1033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29792" y="2663212"/>
        <a:ext cx="58355" cy="58355"/>
      </dsp:txXfrm>
    </dsp:sp>
    <dsp:sp modelId="{E7D94448-4A28-4F31-8E78-8DD1D58E5CE6}">
      <dsp:nvSpPr>
        <dsp:cNvPr id="0" name=""/>
        <dsp:cNvSpPr/>
      </dsp:nvSpPr>
      <dsp:spPr>
        <a:xfrm>
          <a:off x="1587795" y="2129948"/>
          <a:ext cx="5423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35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5411" y="2162110"/>
        <a:ext cx="27117" cy="27117"/>
      </dsp:txXfrm>
    </dsp:sp>
    <dsp:sp modelId="{4E647586-C787-429B-B7EC-F96424DD65BF}">
      <dsp:nvSpPr>
        <dsp:cNvPr id="0" name=""/>
        <dsp:cNvSpPr/>
      </dsp:nvSpPr>
      <dsp:spPr>
        <a:xfrm>
          <a:off x="1587795" y="1142226"/>
          <a:ext cx="542350" cy="1033442"/>
        </a:xfrm>
        <a:custGeom>
          <a:avLst/>
          <a:gdLst/>
          <a:ahLst/>
          <a:cxnLst/>
          <a:rect l="0" t="0" r="0" b="0"/>
          <a:pathLst>
            <a:path>
              <a:moveTo>
                <a:pt x="0" y="1033442"/>
              </a:moveTo>
              <a:lnTo>
                <a:pt x="271175" y="1033442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29792" y="1629769"/>
        <a:ext cx="58355" cy="58355"/>
      </dsp:txXfrm>
    </dsp:sp>
    <dsp:sp modelId="{0B6727BE-30B9-456E-97F0-A86AED0161E7}">
      <dsp:nvSpPr>
        <dsp:cNvPr id="0" name=""/>
        <dsp:cNvSpPr/>
      </dsp:nvSpPr>
      <dsp:spPr>
        <a:xfrm rot="16200000">
          <a:off x="-1001250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Sediaan farmasi, Alkes &amp; Makanan</a:t>
          </a:r>
          <a:endParaRPr lang="id-ID" sz="2800" kern="1200" dirty="0"/>
        </a:p>
      </dsp:txBody>
      <dsp:txXfrm>
        <a:off x="-1001250" y="1762291"/>
        <a:ext cx="4351338" cy="826754"/>
      </dsp:txXfrm>
    </dsp:sp>
    <dsp:sp modelId="{340184C6-FFA7-433D-ACC6-73ABE204825E}">
      <dsp:nvSpPr>
        <dsp:cNvPr id="0" name=""/>
        <dsp:cNvSpPr/>
      </dsp:nvSpPr>
      <dsp:spPr>
        <a:xfrm>
          <a:off x="2130146" y="728849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Farmasi</a:t>
          </a:r>
          <a:endParaRPr lang="id-ID" sz="2800" kern="1200" dirty="0"/>
        </a:p>
      </dsp:txBody>
      <dsp:txXfrm>
        <a:off x="2130146" y="728849"/>
        <a:ext cx="2711753" cy="826754"/>
      </dsp:txXfrm>
    </dsp:sp>
    <dsp:sp modelId="{36332034-3890-4AAA-B9FA-F555EBC6B998}">
      <dsp:nvSpPr>
        <dsp:cNvPr id="0" name=""/>
        <dsp:cNvSpPr/>
      </dsp:nvSpPr>
      <dsp:spPr>
        <a:xfrm>
          <a:off x="2130146" y="1762291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Alat kesehatan</a:t>
          </a:r>
          <a:endParaRPr lang="id-ID" sz="2800" kern="1200" dirty="0"/>
        </a:p>
      </dsp:txBody>
      <dsp:txXfrm>
        <a:off x="2130146" y="1762291"/>
        <a:ext cx="2711753" cy="826754"/>
      </dsp:txXfrm>
    </dsp:sp>
    <dsp:sp modelId="{B2034358-5E90-45F2-BB59-C135EEF35290}">
      <dsp:nvSpPr>
        <dsp:cNvPr id="0" name=""/>
        <dsp:cNvSpPr/>
      </dsp:nvSpPr>
      <dsp:spPr>
        <a:xfrm>
          <a:off x="2130146" y="2795734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Makanan</a:t>
          </a:r>
          <a:endParaRPr lang="id-ID" sz="2800" kern="1200" dirty="0"/>
        </a:p>
      </dsp:txBody>
      <dsp:txXfrm>
        <a:off x="2130146" y="2795734"/>
        <a:ext cx="2711753" cy="826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9667F-7258-444D-835F-CC5F3982970A}">
      <dsp:nvSpPr>
        <dsp:cNvPr id="0" name=""/>
        <dsp:cNvSpPr/>
      </dsp:nvSpPr>
      <dsp:spPr>
        <a:xfrm>
          <a:off x="3117154" y="2848575"/>
          <a:ext cx="414178" cy="1183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89" y="0"/>
              </a:lnTo>
              <a:lnTo>
                <a:pt x="207089" y="1183816"/>
              </a:lnTo>
              <a:lnTo>
                <a:pt x="414178" y="11838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292889" y="3409129"/>
        <a:ext cx="62708" cy="62708"/>
      </dsp:txXfrm>
    </dsp:sp>
    <dsp:sp modelId="{94BCD4FC-8350-41E1-A64B-E2BE58EE3369}">
      <dsp:nvSpPr>
        <dsp:cNvPr id="0" name=""/>
        <dsp:cNvSpPr/>
      </dsp:nvSpPr>
      <dsp:spPr>
        <a:xfrm>
          <a:off x="3117154" y="2848575"/>
          <a:ext cx="414178" cy="39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89" y="0"/>
              </a:lnTo>
              <a:lnTo>
                <a:pt x="207089" y="394605"/>
              </a:lnTo>
              <a:lnTo>
                <a:pt x="414178" y="394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309942" y="3031576"/>
        <a:ext cx="28603" cy="28603"/>
      </dsp:txXfrm>
    </dsp:sp>
    <dsp:sp modelId="{03C2517E-AEAA-4AB6-9A15-926C002601FD}">
      <dsp:nvSpPr>
        <dsp:cNvPr id="0" name=""/>
        <dsp:cNvSpPr/>
      </dsp:nvSpPr>
      <dsp:spPr>
        <a:xfrm>
          <a:off x="3117154" y="2453969"/>
          <a:ext cx="414178" cy="394605"/>
        </a:xfrm>
        <a:custGeom>
          <a:avLst/>
          <a:gdLst/>
          <a:ahLst/>
          <a:cxnLst/>
          <a:rect l="0" t="0" r="0" b="0"/>
          <a:pathLst>
            <a:path>
              <a:moveTo>
                <a:pt x="0" y="394605"/>
              </a:moveTo>
              <a:lnTo>
                <a:pt x="207089" y="394605"/>
              </a:lnTo>
              <a:lnTo>
                <a:pt x="207089" y="0"/>
              </a:lnTo>
              <a:lnTo>
                <a:pt x="41417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309942" y="2636970"/>
        <a:ext cx="28603" cy="28603"/>
      </dsp:txXfrm>
    </dsp:sp>
    <dsp:sp modelId="{E8E48D83-0DA8-47AA-851A-3716EE5D703D}">
      <dsp:nvSpPr>
        <dsp:cNvPr id="0" name=""/>
        <dsp:cNvSpPr/>
      </dsp:nvSpPr>
      <dsp:spPr>
        <a:xfrm>
          <a:off x="3117154" y="1664758"/>
          <a:ext cx="414178" cy="1183816"/>
        </a:xfrm>
        <a:custGeom>
          <a:avLst/>
          <a:gdLst/>
          <a:ahLst/>
          <a:cxnLst/>
          <a:rect l="0" t="0" r="0" b="0"/>
          <a:pathLst>
            <a:path>
              <a:moveTo>
                <a:pt x="0" y="1183816"/>
              </a:moveTo>
              <a:lnTo>
                <a:pt x="207089" y="1183816"/>
              </a:lnTo>
              <a:lnTo>
                <a:pt x="207089" y="0"/>
              </a:lnTo>
              <a:lnTo>
                <a:pt x="41417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3292889" y="2225312"/>
        <a:ext cx="62708" cy="62708"/>
      </dsp:txXfrm>
    </dsp:sp>
    <dsp:sp modelId="{1CEE76CA-0439-4B59-92C6-73BF2327C639}">
      <dsp:nvSpPr>
        <dsp:cNvPr id="0" name=""/>
        <dsp:cNvSpPr/>
      </dsp:nvSpPr>
      <dsp:spPr>
        <a:xfrm>
          <a:off x="632086" y="1664758"/>
          <a:ext cx="414178" cy="1183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89" y="0"/>
              </a:lnTo>
              <a:lnTo>
                <a:pt x="207089" y="1183816"/>
              </a:lnTo>
              <a:lnTo>
                <a:pt x="414178" y="1183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807821" y="2225312"/>
        <a:ext cx="62708" cy="62708"/>
      </dsp:txXfrm>
    </dsp:sp>
    <dsp:sp modelId="{A0F08F37-E086-42EF-B5F3-A46C456AFA19}">
      <dsp:nvSpPr>
        <dsp:cNvPr id="0" name=""/>
        <dsp:cNvSpPr/>
      </dsp:nvSpPr>
      <dsp:spPr>
        <a:xfrm>
          <a:off x="632086" y="1664758"/>
          <a:ext cx="414178" cy="39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089" y="0"/>
              </a:lnTo>
              <a:lnTo>
                <a:pt x="207089" y="394605"/>
              </a:lnTo>
              <a:lnTo>
                <a:pt x="414178" y="394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824874" y="1847759"/>
        <a:ext cx="28603" cy="28603"/>
      </dsp:txXfrm>
    </dsp:sp>
    <dsp:sp modelId="{E7D94448-4A28-4F31-8E78-8DD1D58E5CE6}">
      <dsp:nvSpPr>
        <dsp:cNvPr id="0" name=""/>
        <dsp:cNvSpPr/>
      </dsp:nvSpPr>
      <dsp:spPr>
        <a:xfrm>
          <a:off x="632086" y="1270153"/>
          <a:ext cx="414178" cy="394605"/>
        </a:xfrm>
        <a:custGeom>
          <a:avLst/>
          <a:gdLst/>
          <a:ahLst/>
          <a:cxnLst/>
          <a:rect l="0" t="0" r="0" b="0"/>
          <a:pathLst>
            <a:path>
              <a:moveTo>
                <a:pt x="0" y="394605"/>
              </a:moveTo>
              <a:lnTo>
                <a:pt x="207089" y="394605"/>
              </a:lnTo>
              <a:lnTo>
                <a:pt x="207089" y="0"/>
              </a:lnTo>
              <a:lnTo>
                <a:pt x="4141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824874" y="1453154"/>
        <a:ext cx="28603" cy="28603"/>
      </dsp:txXfrm>
    </dsp:sp>
    <dsp:sp modelId="{4E647586-C787-429B-B7EC-F96424DD65BF}">
      <dsp:nvSpPr>
        <dsp:cNvPr id="0" name=""/>
        <dsp:cNvSpPr/>
      </dsp:nvSpPr>
      <dsp:spPr>
        <a:xfrm>
          <a:off x="632086" y="480941"/>
          <a:ext cx="414178" cy="1183816"/>
        </a:xfrm>
        <a:custGeom>
          <a:avLst/>
          <a:gdLst/>
          <a:ahLst/>
          <a:cxnLst/>
          <a:rect l="0" t="0" r="0" b="0"/>
          <a:pathLst>
            <a:path>
              <a:moveTo>
                <a:pt x="0" y="1183816"/>
              </a:moveTo>
              <a:lnTo>
                <a:pt x="207089" y="1183816"/>
              </a:lnTo>
              <a:lnTo>
                <a:pt x="207089" y="0"/>
              </a:lnTo>
              <a:lnTo>
                <a:pt x="41417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807821" y="1041495"/>
        <a:ext cx="62708" cy="62708"/>
      </dsp:txXfrm>
    </dsp:sp>
    <dsp:sp modelId="{0B6727BE-30B9-456E-97F0-A86AED0161E7}">
      <dsp:nvSpPr>
        <dsp:cNvPr id="0" name=""/>
        <dsp:cNvSpPr/>
      </dsp:nvSpPr>
      <dsp:spPr>
        <a:xfrm rot="16200000">
          <a:off x="-1345094" y="1349074"/>
          <a:ext cx="3322994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Manajemen, Informasi, dan Regulasi</a:t>
          </a:r>
          <a:endParaRPr lang="id-ID" sz="2100" kern="1200" dirty="0"/>
        </a:p>
      </dsp:txBody>
      <dsp:txXfrm>
        <a:off x="-1345094" y="1349074"/>
        <a:ext cx="3322994" cy="631368"/>
      </dsp:txXfrm>
    </dsp:sp>
    <dsp:sp modelId="{340184C6-FFA7-433D-ACC6-73ABE204825E}">
      <dsp:nvSpPr>
        <dsp:cNvPr id="0" name=""/>
        <dsp:cNvSpPr/>
      </dsp:nvSpPr>
      <dsp:spPr>
        <a:xfrm>
          <a:off x="1046264" y="165257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Kebijakan kesehatan</a:t>
          </a:r>
          <a:endParaRPr lang="id-ID" sz="2100" kern="1200" dirty="0"/>
        </a:p>
      </dsp:txBody>
      <dsp:txXfrm>
        <a:off x="1046264" y="165257"/>
        <a:ext cx="2070890" cy="631368"/>
      </dsp:txXfrm>
    </dsp:sp>
    <dsp:sp modelId="{36332034-3890-4AAA-B9FA-F555EBC6B998}">
      <dsp:nvSpPr>
        <dsp:cNvPr id="0" name=""/>
        <dsp:cNvSpPr/>
      </dsp:nvSpPr>
      <dsp:spPr>
        <a:xfrm>
          <a:off x="1046264" y="954468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Administrasi Kesehatan</a:t>
          </a:r>
          <a:endParaRPr lang="id-ID" sz="2100" kern="1200" dirty="0"/>
        </a:p>
      </dsp:txBody>
      <dsp:txXfrm>
        <a:off x="1046264" y="954468"/>
        <a:ext cx="2070890" cy="631368"/>
      </dsp:txXfrm>
    </dsp:sp>
    <dsp:sp modelId="{B2034358-5E90-45F2-BB59-C135EEF35290}">
      <dsp:nvSpPr>
        <dsp:cNvPr id="0" name=""/>
        <dsp:cNvSpPr/>
      </dsp:nvSpPr>
      <dsp:spPr>
        <a:xfrm>
          <a:off x="1046264" y="1743679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Hukum Kesehatan</a:t>
          </a:r>
          <a:endParaRPr lang="id-ID" sz="2100" kern="1200" dirty="0"/>
        </a:p>
      </dsp:txBody>
      <dsp:txXfrm>
        <a:off x="1046264" y="1743679"/>
        <a:ext cx="2070890" cy="631368"/>
      </dsp:txXfrm>
    </dsp:sp>
    <dsp:sp modelId="{56BE4CA9-7326-4F2A-8B45-093F65782D43}">
      <dsp:nvSpPr>
        <dsp:cNvPr id="0" name=""/>
        <dsp:cNvSpPr/>
      </dsp:nvSpPr>
      <dsp:spPr>
        <a:xfrm>
          <a:off x="1046264" y="2532890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Informasi Kesehatan</a:t>
          </a:r>
          <a:endParaRPr lang="id-ID" sz="2100" kern="1200" dirty="0"/>
        </a:p>
      </dsp:txBody>
      <dsp:txXfrm>
        <a:off x="1046264" y="2532890"/>
        <a:ext cx="2070890" cy="631368"/>
      </dsp:txXfrm>
    </dsp:sp>
    <dsp:sp modelId="{ABD927AD-4346-47E0-A647-90D29E040CFB}">
      <dsp:nvSpPr>
        <dsp:cNvPr id="0" name=""/>
        <dsp:cNvSpPr/>
      </dsp:nvSpPr>
      <dsp:spPr>
        <a:xfrm>
          <a:off x="3531333" y="1349074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Pengelolaan SI</a:t>
          </a:r>
          <a:endParaRPr lang="id-ID" sz="2100" kern="1200" dirty="0"/>
        </a:p>
      </dsp:txBody>
      <dsp:txXfrm>
        <a:off x="3531333" y="1349074"/>
        <a:ext cx="2070890" cy="631368"/>
      </dsp:txXfrm>
    </dsp:sp>
    <dsp:sp modelId="{920006E4-D1AC-4D30-8224-E98C182E7507}">
      <dsp:nvSpPr>
        <dsp:cNvPr id="0" name=""/>
        <dsp:cNvSpPr/>
      </dsp:nvSpPr>
      <dsp:spPr>
        <a:xfrm>
          <a:off x="3531333" y="2138285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Pelaksanaan SI</a:t>
          </a:r>
          <a:endParaRPr lang="id-ID" sz="2100" kern="1200" dirty="0"/>
        </a:p>
      </dsp:txBody>
      <dsp:txXfrm>
        <a:off x="3531333" y="2138285"/>
        <a:ext cx="2070890" cy="631368"/>
      </dsp:txXfrm>
    </dsp:sp>
    <dsp:sp modelId="{44F8C224-EE9C-483B-9AA3-AF12E4237C18}">
      <dsp:nvSpPr>
        <dsp:cNvPr id="0" name=""/>
        <dsp:cNvSpPr/>
      </dsp:nvSpPr>
      <dsp:spPr>
        <a:xfrm>
          <a:off x="3531333" y="2927496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Dukungan sumberdaya</a:t>
          </a:r>
          <a:endParaRPr lang="id-ID" sz="2100" kern="1200" dirty="0"/>
        </a:p>
      </dsp:txBody>
      <dsp:txXfrm>
        <a:off x="3531333" y="2927496"/>
        <a:ext cx="2070890" cy="631368"/>
      </dsp:txXfrm>
    </dsp:sp>
    <dsp:sp modelId="{27FB53E6-AAB7-4022-8AFD-52B7663856BF}">
      <dsp:nvSpPr>
        <dsp:cNvPr id="0" name=""/>
        <dsp:cNvSpPr/>
      </dsp:nvSpPr>
      <dsp:spPr>
        <a:xfrm>
          <a:off x="3531333" y="3716707"/>
          <a:ext cx="2070890" cy="631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Pengembangan &amp; peningkatan SI</a:t>
          </a:r>
          <a:endParaRPr lang="id-ID" sz="2100" kern="1200" dirty="0"/>
        </a:p>
      </dsp:txBody>
      <dsp:txXfrm>
        <a:off x="3531333" y="3716707"/>
        <a:ext cx="2070890" cy="6313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4448-4A28-4F31-8E78-8DD1D58E5CE6}">
      <dsp:nvSpPr>
        <dsp:cNvPr id="0" name=""/>
        <dsp:cNvSpPr/>
      </dsp:nvSpPr>
      <dsp:spPr>
        <a:xfrm>
          <a:off x="1587795" y="2175669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75" y="0"/>
              </a:lnTo>
              <a:lnTo>
                <a:pt x="271175" y="516721"/>
              </a:lnTo>
              <a:lnTo>
                <a:pt x="542350" y="5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0243" y="2415302"/>
        <a:ext cx="37454" cy="37454"/>
      </dsp:txXfrm>
    </dsp:sp>
    <dsp:sp modelId="{4E647586-C787-429B-B7EC-F96424DD65BF}">
      <dsp:nvSpPr>
        <dsp:cNvPr id="0" name=""/>
        <dsp:cNvSpPr/>
      </dsp:nvSpPr>
      <dsp:spPr>
        <a:xfrm>
          <a:off x="1587795" y="1658947"/>
          <a:ext cx="542350" cy="516721"/>
        </a:xfrm>
        <a:custGeom>
          <a:avLst/>
          <a:gdLst/>
          <a:ahLst/>
          <a:cxnLst/>
          <a:rect l="0" t="0" r="0" b="0"/>
          <a:pathLst>
            <a:path>
              <a:moveTo>
                <a:pt x="0" y="516721"/>
              </a:moveTo>
              <a:lnTo>
                <a:pt x="271175" y="516721"/>
              </a:lnTo>
              <a:lnTo>
                <a:pt x="271175" y="0"/>
              </a:lnTo>
              <a:lnTo>
                <a:pt x="54235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840243" y="1898580"/>
        <a:ext cx="37454" cy="37454"/>
      </dsp:txXfrm>
    </dsp:sp>
    <dsp:sp modelId="{0B6727BE-30B9-456E-97F0-A86AED0161E7}">
      <dsp:nvSpPr>
        <dsp:cNvPr id="0" name=""/>
        <dsp:cNvSpPr/>
      </dsp:nvSpPr>
      <dsp:spPr>
        <a:xfrm rot="16200000">
          <a:off x="-1001250" y="1762291"/>
          <a:ext cx="4351338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/>
            <a:t>Pemberdayaan masyarakat</a:t>
          </a:r>
          <a:endParaRPr lang="id-ID" sz="3100" kern="1200" dirty="0"/>
        </a:p>
      </dsp:txBody>
      <dsp:txXfrm>
        <a:off x="-1001250" y="1762291"/>
        <a:ext cx="4351338" cy="826754"/>
      </dsp:txXfrm>
    </dsp:sp>
    <dsp:sp modelId="{340184C6-FFA7-433D-ACC6-73ABE204825E}">
      <dsp:nvSpPr>
        <dsp:cNvPr id="0" name=""/>
        <dsp:cNvSpPr/>
      </dsp:nvSpPr>
      <dsp:spPr>
        <a:xfrm>
          <a:off x="2130146" y="1245570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Peningkatan lingkungan sehat</a:t>
          </a:r>
          <a:endParaRPr lang="id-ID" sz="1900" kern="1200" dirty="0"/>
        </a:p>
      </dsp:txBody>
      <dsp:txXfrm>
        <a:off x="2130146" y="1245570"/>
        <a:ext cx="2711753" cy="826754"/>
      </dsp:txXfrm>
    </dsp:sp>
    <dsp:sp modelId="{36332034-3890-4AAA-B9FA-F555EBC6B998}">
      <dsp:nvSpPr>
        <dsp:cNvPr id="0" name=""/>
        <dsp:cNvSpPr/>
      </dsp:nvSpPr>
      <dsp:spPr>
        <a:xfrm>
          <a:off x="2130146" y="2279013"/>
          <a:ext cx="2711753" cy="8267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dirty="0" smtClean="0"/>
            <a:t>Peningkatan kepedulian sosial &amp; lingkungan sekitar </a:t>
          </a:r>
          <a:endParaRPr lang="id-ID" sz="1900" kern="1200" dirty="0"/>
        </a:p>
      </dsp:txBody>
      <dsp:txXfrm>
        <a:off x="2130146" y="2279013"/>
        <a:ext cx="2711753" cy="82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97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94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410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47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85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5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95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11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52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BB6CF05-40A1-49D9-9B64-37258BDA9346}" type="datetimeFigureOut">
              <a:rPr lang="id-ID" smtClean="0"/>
              <a:t>06/01/2018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98CF06B-BA17-4472-970E-25E0956B41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1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4"/>
            <a:ext cx="12192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Sistem Kesehatan Nasional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(Perpres No.72 tahun 2012)</a:t>
            </a:r>
          </a:p>
          <a:p>
            <a:r>
              <a:rPr lang="id-ID" dirty="0" smtClean="0"/>
              <a:t>Ade Heryana, SST,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29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64" t="21691" r="37218" b="6434"/>
          <a:stretch/>
        </p:blipFill>
        <p:spPr>
          <a:xfrm>
            <a:off x="2796987" y="244102"/>
            <a:ext cx="6589059" cy="609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94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564" y="365125"/>
            <a:ext cx="10802471" cy="1325563"/>
          </a:xfrm>
        </p:spPr>
        <p:txBody>
          <a:bodyPr/>
          <a:lstStyle/>
          <a:p>
            <a:r>
              <a:rPr lang="id-ID" b="1" dirty="0" smtClean="0"/>
              <a:t>Subsistem Sediaan farmasi, Alkes, dan Makanan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842550"/>
              </p:ext>
            </p:extLst>
          </p:nvPr>
        </p:nvGraphicFramePr>
        <p:xfrm>
          <a:off x="838200" y="1825625"/>
          <a:ext cx="56029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5612" y="1900511"/>
            <a:ext cx="4316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Output: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Menjamin aspek keamanan, khasiat/kemanfaatan dan mutu sediaan farmasi, alkes, dan makanan yang beredar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Ketersediaan, pemerataan, dan keterjangkauan obat, terutama obat esensial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Perlindungan masyarakat dari penggunaan yang salah dan penyalahgunaan obat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Penggunaan obat yang rasional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Kemandirian di bidang kefarmasian 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47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31" t="9742" r="35254" b="6617"/>
          <a:stretch/>
        </p:blipFill>
        <p:spPr>
          <a:xfrm>
            <a:off x="1882588" y="201706"/>
            <a:ext cx="6481482" cy="611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145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38" t="9191" r="37634" b="13786"/>
          <a:stretch/>
        </p:blipFill>
        <p:spPr>
          <a:xfrm>
            <a:off x="2142565" y="257549"/>
            <a:ext cx="7310718" cy="630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13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564" y="365125"/>
            <a:ext cx="10802471" cy="1325563"/>
          </a:xfrm>
        </p:spPr>
        <p:txBody>
          <a:bodyPr/>
          <a:lstStyle/>
          <a:p>
            <a:r>
              <a:rPr lang="id-ID" b="1" dirty="0" smtClean="0"/>
              <a:t>Subsistem Manajemen, Informasi, dan Regulasi Kesehatan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787084"/>
              </p:ext>
            </p:extLst>
          </p:nvPr>
        </p:nvGraphicFramePr>
        <p:xfrm>
          <a:off x="838200" y="1825625"/>
          <a:ext cx="56029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5612" y="1900511"/>
            <a:ext cx="4316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Output: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Menggerakkan pembangunan yang berhasil guna dan berdaya guna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Koordinasi, integrasi, regulasi, sinkronisasi, dan harmonisasi subsistem SKN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Transparansi penyelenggaraan SKN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9326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24" t="15809" r="36599" b="6250"/>
          <a:stretch/>
        </p:blipFill>
        <p:spPr>
          <a:xfrm>
            <a:off x="3130923" y="378572"/>
            <a:ext cx="5930153" cy="570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474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8564" y="365125"/>
            <a:ext cx="10802471" cy="1325563"/>
          </a:xfrm>
        </p:spPr>
        <p:txBody>
          <a:bodyPr/>
          <a:lstStyle/>
          <a:p>
            <a:r>
              <a:rPr lang="id-ID" b="1" dirty="0" smtClean="0"/>
              <a:t>Subsistem Pemberdayaan Masyarakat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537691"/>
              </p:ext>
            </p:extLst>
          </p:nvPr>
        </p:nvGraphicFramePr>
        <p:xfrm>
          <a:off x="838200" y="1825625"/>
          <a:ext cx="56029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5612" y="3325893"/>
            <a:ext cx="4316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Sasaran (Who?):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Perorangan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Keluarga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Masyarakat 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752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66" t="10110" r="39906" b="11948"/>
          <a:stretch/>
        </p:blipFill>
        <p:spPr>
          <a:xfrm>
            <a:off x="2619935" y="173991"/>
            <a:ext cx="6952129" cy="6464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1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610995"/>
              </p:ext>
            </p:extLst>
          </p:nvPr>
        </p:nvGraphicFramePr>
        <p:xfrm>
          <a:off x="31380" y="0"/>
          <a:ext cx="1216062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Subsistem Upaya Kesehatan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783687"/>
              </p:ext>
            </p:extLst>
          </p:nvPr>
        </p:nvGraphicFramePr>
        <p:xfrm>
          <a:off x="838200" y="1825625"/>
          <a:ext cx="56029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8341" y="1976718"/>
            <a:ext cx="3792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Output: </a:t>
            </a:r>
            <a:r>
              <a:rPr lang="id-ID" sz="2000" dirty="0" smtClean="0"/>
              <a:t>mencapai derajat kesehatan masyarakat yang setinggi-tingginya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98341" y="4612335"/>
            <a:ext cx="3926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Penyelenggara (Who?):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Pemerintah (termasuk TNI/Polri)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Pemda provinsi Kab/Kota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Masyarakat/swasta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283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240" t="20772" r="35359" b="5883"/>
          <a:stretch/>
        </p:blipFill>
        <p:spPr>
          <a:xfrm>
            <a:off x="1954306" y="365125"/>
            <a:ext cx="7310718" cy="610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Subsistem Penelitian &amp; Pengembangan Kesehatan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542187"/>
              </p:ext>
            </p:extLst>
          </p:nvPr>
        </p:nvGraphicFramePr>
        <p:xfrm>
          <a:off x="838199" y="1532964"/>
          <a:ext cx="6221507" cy="532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8341" y="1855695"/>
            <a:ext cx="3792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Output: </a:t>
            </a:r>
            <a:r>
              <a:rPr lang="id-ID" sz="2000" dirty="0" smtClean="0"/>
              <a:t>mendapatkan dan mengisi kekosongan data kesehatan dasar, dan data kesehatan berbasis bukti</a:t>
            </a:r>
            <a:endParaRPr lang="id-ID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98341" y="5365367"/>
            <a:ext cx="392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Penyelenggara (Who?):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000" dirty="0" smtClean="0"/>
              <a:t>Dikoordinasikan pemerintah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0978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10" t="15993" r="35979" b="6801"/>
          <a:stretch/>
        </p:blipFill>
        <p:spPr>
          <a:xfrm>
            <a:off x="2985247" y="168997"/>
            <a:ext cx="6225988" cy="579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0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Subsistem Pembiayaan Kesehatan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61975"/>
              </p:ext>
            </p:extLst>
          </p:nvPr>
        </p:nvGraphicFramePr>
        <p:xfrm>
          <a:off x="838200" y="1825625"/>
          <a:ext cx="560294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8341" y="1492626"/>
            <a:ext cx="3792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Input: </a:t>
            </a:r>
          </a:p>
          <a:p>
            <a:r>
              <a:rPr lang="id-ID" sz="2000" dirty="0" smtClean="0"/>
              <a:t>Sumber Dana: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Pemerintah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Pemerintah daerah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Swasta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Organisasi masyarakat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Swadaya masyarakat</a:t>
            </a:r>
            <a:endParaRPr lang="id-ID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89377" y="4078933"/>
            <a:ext cx="37920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Output: </a:t>
            </a:r>
          </a:p>
          <a:p>
            <a:r>
              <a:rPr lang="id-ID" sz="2000" dirty="0" smtClean="0"/>
              <a:t>Pembiayaan kesehatan yang: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Adekuat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Terintegrasi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Stabil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Berkesinambungan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9712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996" t="9006" r="39493" b="7353"/>
          <a:stretch/>
        </p:blipFill>
        <p:spPr>
          <a:xfrm>
            <a:off x="3039034" y="107576"/>
            <a:ext cx="6104965" cy="659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34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12694"/>
          </a:xfrm>
        </p:spPr>
        <p:txBody>
          <a:bodyPr/>
          <a:lstStyle/>
          <a:p>
            <a:r>
              <a:rPr lang="id-ID" b="1" dirty="0" smtClean="0"/>
              <a:t>Subsistem Sumber Daya Manusia Kesehatan</a:t>
            </a:r>
            <a:endParaRPr lang="id-ID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071356"/>
              </p:ext>
            </p:extLst>
          </p:nvPr>
        </p:nvGraphicFramePr>
        <p:xfrm>
          <a:off x="457200" y="658907"/>
          <a:ext cx="5325035" cy="614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89377" y="4078933"/>
            <a:ext cx="37920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Output: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SDM Kesehatan yang mencukupi: Jumlah, Jenis, dan Kualitas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000" dirty="0" smtClean="0"/>
              <a:t>Terdistribusi adil dan merata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138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(PPT U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Theme(PPT UEU)</Template>
  <TotalTime>132</TotalTime>
  <Words>369</Words>
  <Application>Microsoft Office PowerPoint</Application>
  <PresentationFormat>Custom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Theme(PPT UEU)</vt:lpstr>
      <vt:lpstr>Sistem Kesehatan Nasional</vt:lpstr>
      <vt:lpstr>PowerPoint Presentation</vt:lpstr>
      <vt:lpstr>Subsistem Upaya Kesehatan</vt:lpstr>
      <vt:lpstr>PowerPoint Presentation</vt:lpstr>
      <vt:lpstr>Subsistem Penelitian &amp; Pengembangan Kesehatan</vt:lpstr>
      <vt:lpstr>PowerPoint Presentation</vt:lpstr>
      <vt:lpstr>Subsistem Pembiayaan Kesehatan</vt:lpstr>
      <vt:lpstr>PowerPoint Presentation</vt:lpstr>
      <vt:lpstr>Subsistem Sumber Daya Manusia Kesehatan</vt:lpstr>
      <vt:lpstr>PowerPoint Presentation</vt:lpstr>
      <vt:lpstr>Subsistem Sediaan farmasi, Alkes, dan Makanan</vt:lpstr>
      <vt:lpstr>PowerPoint Presentation</vt:lpstr>
      <vt:lpstr>PowerPoint Presentation</vt:lpstr>
      <vt:lpstr>Subsistem Manajemen, Informasi, dan Regulasi Kesehatan</vt:lpstr>
      <vt:lpstr>PowerPoint Presentation</vt:lpstr>
      <vt:lpstr>Subsistem Pemberdayaan Masyarakat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Kesehatan Nasional</dc:title>
  <dc:creator>ASUS</dc:creator>
  <cp:lastModifiedBy>Windows User</cp:lastModifiedBy>
  <cp:revision>17</cp:revision>
  <dcterms:created xsi:type="dcterms:W3CDTF">2017-10-23T05:18:37Z</dcterms:created>
  <dcterms:modified xsi:type="dcterms:W3CDTF">2018-01-06T03:19:26Z</dcterms:modified>
</cp:coreProperties>
</file>