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6" r:id="rId2"/>
    <p:sldId id="335" r:id="rId3"/>
    <p:sldId id="409" r:id="rId4"/>
    <p:sldId id="399" r:id="rId5"/>
    <p:sldId id="383" r:id="rId6"/>
    <p:sldId id="400" r:id="rId7"/>
    <p:sldId id="401" r:id="rId8"/>
    <p:sldId id="392" r:id="rId9"/>
    <p:sldId id="388" r:id="rId10"/>
    <p:sldId id="405" r:id="rId11"/>
    <p:sldId id="407" r:id="rId12"/>
    <p:sldId id="408" r:id="rId13"/>
    <p:sldId id="406" r:id="rId14"/>
    <p:sldId id="402" r:id="rId15"/>
    <p:sldId id="410" r:id="rId16"/>
    <p:sldId id="412" r:id="rId17"/>
    <p:sldId id="413" r:id="rId18"/>
    <p:sldId id="414" r:id="rId19"/>
    <p:sldId id="415" r:id="rId20"/>
    <p:sldId id="416" r:id="rId21"/>
    <p:sldId id="366" r:id="rId22"/>
    <p:sldId id="381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3" r:id="rId39"/>
    <p:sldId id="435" r:id="rId40"/>
    <p:sldId id="398" r:id="rId41"/>
    <p:sldId id="378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8E394-1962-4021-9BBE-D5D5C02836D7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F3257E3B-93A2-440A-B4F0-A39D0805245C}">
      <dgm:prSet phldrT="[Text]"/>
      <dgm:spPr/>
      <dgm:t>
        <a:bodyPr/>
        <a:lstStyle/>
        <a:p>
          <a:r>
            <a:rPr lang="id-ID" dirty="0" smtClean="0"/>
            <a:t>Organization</a:t>
          </a:r>
          <a:endParaRPr lang="id-ID" dirty="0"/>
        </a:p>
      </dgm:t>
    </dgm:pt>
    <dgm:pt modelId="{1CA4A092-4892-4FBA-8927-93B771514B43}" type="parTrans" cxnId="{BA66B70E-BAA0-44F0-BAC0-9845963BB9DF}">
      <dgm:prSet/>
      <dgm:spPr/>
      <dgm:t>
        <a:bodyPr/>
        <a:lstStyle/>
        <a:p>
          <a:endParaRPr lang="id-ID"/>
        </a:p>
      </dgm:t>
    </dgm:pt>
    <dgm:pt modelId="{903110DC-70F9-4ECF-8CCD-ED1FBB532BD7}" type="sibTrans" cxnId="{BA66B70E-BAA0-44F0-BAC0-9845963BB9DF}">
      <dgm:prSet/>
      <dgm:spPr/>
      <dgm:t>
        <a:bodyPr/>
        <a:lstStyle/>
        <a:p>
          <a:endParaRPr lang="id-ID"/>
        </a:p>
      </dgm:t>
    </dgm:pt>
    <dgm:pt modelId="{3DD84B05-CC83-4FF3-B505-253A65D4D7F0}">
      <dgm:prSet phldrT="[Text]"/>
      <dgm:spPr/>
      <dgm:t>
        <a:bodyPr/>
        <a:lstStyle/>
        <a:p>
          <a:r>
            <a:rPr lang="id-ID" dirty="0" smtClean="0"/>
            <a:t>People</a:t>
          </a:r>
          <a:endParaRPr lang="id-ID" dirty="0"/>
        </a:p>
      </dgm:t>
    </dgm:pt>
    <dgm:pt modelId="{C81B40E3-B953-4D0A-93E3-6177E8593AD3}" type="parTrans" cxnId="{587F4925-0E14-49DD-962E-0AB91A27D771}">
      <dgm:prSet/>
      <dgm:spPr/>
      <dgm:t>
        <a:bodyPr/>
        <a:lstStyle/>
        <a:p>
          <a:endParaRPr lang="id-ID"/>
        </a:p>
      </dgm:t>
    </dgm:pt>
    <dgm:pt modelId="{D0FC7C3B-7526-45C0-A5A5-309F32DB3823}" type="sibTrans" cxnId="{587F4925-0E14-49DD-962E-0AB91A27D771}">
      <dgm:prSet/>
      <dgm:spPr/>
      <dgm:t>
        <a:bodyPr/>
        <a:lstStyle/>
        <a:p>
          <a:endParaRPr lang="id-ID"/>
        </a:p>
      </dgm:t>
    </dgm:pt>
    <dgm:pt modelId="{23A3EB2C-C691-403F-A8D4-B20D1C484773}">
      <dgm:prSet phldrT="[Text]"/>
      <dgm:spPr/>
      <dgm:t>
        <a:bodyPr/>
        <a:lstStyle/>
        <a:p>
          <a:r>
            <a:rPr lang="id-ID" dirty="0" smtClean="0"/>
            <a:t>Technology</a:t>
          </a:r>
          <a:endParaRPr lang="id-ID" dirty="0"/>
        </a:p>
      </dgm:t>
    </dgm:pt>
    <dgm:pt modelId="{F46FEE71-4898-4AC9-805E-9AB2A2D29A73}" type="parTrans" cxnId="{C3340152-56E8-4C90-B6CB-F220E024BC7A}">
      <dgm:prSet/>
      <dgm:spPr/>
      <dgm:t>
        <a:bodyPr/>
        <a:lstStyle/>
        <a:p>
          <a:endParaRPr lang="id-ID"/>
        </a:p>
      </dgm:t>
    </dgm:pt>
    <dgm:pt modelId="{9FE9B277-DD82-4B80-9B20-054EE1B750E5}" type="sibTrans" cxnId="{C3340152-56E8-4C90-B6CB-F220E024BC7A}">
      <dgm:prSet/>
      <dgm:spPr/>
      <dgm:t>
        <a:bodyPr/>
        <a:lstStyle/>
        <a:p>
          <a:endParaRPr lang="id-ID"/>
        </a:p>
      </dgm:t>
    </dgm:pt>
    <dgm:pt modelId="{715B22B2-0279-4EFA-A68D-613D6ECB14FD}">
      <dgm:prSet phldrT="[Text]"/>
      <dgm:spPr/>
      <dgm:t>
        <a:bodyPr/>
        <a:lstStyle/>
        <a:p>
          <a:r>
            <a:rPr lang="id-ID" dirty="0" smtClean="0"/>
            <a:t>Knowledge</a:t>
          </a:r>
          <a:endParaRPr lang="id-ID" dirty="0"/>
        </a:p>
      </dgm:t>
    </dgm:pt>
    <dgm:pt modelId="{173F6837-90C5-40EC-B07A-B5CDCF92FC65}" type="parTrans" cxnId="{A531E06F-941B-43A5-BB1E-42D290A58DD5}">
      <dgm:prSet/>
      <dgm:spPr/>
      <dgm:t>
        <a:bodyPr/>
        <a:lstStyle/>
        <a:p>
          <a:endParaRPr lang="id-ID"/>
        </a:p>
      </dgm:t>
    </dgm:pt>
    <dgm:pt modelId="{B5CBC2CC-CED3-4776-A1ED-9C3C3FA603E1}" type="sibTrans" cxnId="{A531E06F-941B-43A5-BB1E-42D290A58DD5}">
      <dgm:prSet/>
      <dgm:spPr/>
      <dgm:t>
        <a:bodyPr/>
        <a:lstStyle/>
        <a:p>
          <a:endParaRPr lang="id-ID"/>
        </a:p>
      </dgm:t>
    </dgm:pt>
    <dgm:pt modelId="{4B37894A-F8E5-4B00-8E20-86A813589B3B}" type="pres">
      <dgm:prSet presAssocID="{9BC8E394-1962-4021-9BBE-D5D5C02836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D5E2AD1-F1C1-4B6C-B9FB-0745E3EEB06D}" type="pres">
      <dgm:prSet presAssocID="{F3257E3B-93A2-440A-B4F0-A39D080524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9BE077-374F-41A1-A14F-01D65EBC0F26}" type="pres">
      <dgm:prSet presAssocID="{903110DC-70F9-4ECF-8CCD-ED1FBB532BD7}" presName="sibTrans" presStyleCnt="0"/>
      <dgm:spPr/>
    </dgm:pt>
    <dgm:pt modelId="{D9D1FD05-C2F0-4A52-8302-DDBC82F0129F}" type="pres">
      <dgm:prSet presAssocID="{3DD84B05-CC83-4FF3-B505-253A65D4D7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594F54-EB8A-47C6-B8E2-7DB311EE5420}" type="pres">
      <dgm:prSet presAssocID="{D0FC7C3B-7526-45C0-A5A5-309F32DB3823}" presName="sibTrans" presStyleCnt="0"/>
      <dgm:spPr/>
    </dgm:pt>
    <dgm:pt modelId="{9C9BE5DC-36C8-4E69-A2A3-E4506839D15E}" type="pres">
      <dgm:prSet presAssocID="{23A3EB2C-C691-403F-A8D4-B20D1C4847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EBCA96-1653-4062-80E3-18BC79F63849}" type="pres">
      <dgm:prSet presAssocID="{9FE9B277-DD82-4B80-9B20-054EE1B750E5}" presName="sibTrans" presStyleCnt="0"/>
      <dgm:spPr/>
    </dgm:pt>
    <dgm:pt modelId="{F1F922F0-EC0E-4F17-B676-22FD861DB428}" type="pres">
      <dgm:prSet presAssocID="{715B22B2-0279-4EFA-A68D-613D6ECB14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66B70E-BAA0-44F0-BAC0-9845963BB9DF}" srcId="{9BC8E394-1962-4021-9BBE-D5D5C02836D7}" destId="{F3257E3B-93A2-440A-B4F0-A39D0805245C}" srcOrd="0" destOrd="0" parTransId="{1CA4A092-4892-4FBA-8927-93B771514B43}" sibTransId="{903110DC-70F9-4ECF-8CCD-ED1FBB532BD7}"/>
    <dgm:cxn modelId="{A531E06F-941B-43A5-BB1E-42D290A58DD5}" srcId="{9BC8E394-1962-4021-9BBE-D5D5C02836D7}" destId="{715B22B2-0279-4EFA-A68D-613D6ECB14FD}" srcOrd="3" destOrd="0" parTransId="{173F6837-90C5-40EC-B07A-B5CDCF92FC65}" sibTransId="{B5CBC2CC-CED3-4776-A1ED-9C3C3FA603E1}"/>
    <dgm:cxn modelId="{74336076-5CAD-4EEB-B048-94DE7D3FB1AE}" type="presOf" srcId="{9BC8E394-1962-4021-9BBE-D5D5C02836D7}" destId="{4B37894A-F8E5-4B00-8E20-86A813589B3B}" srcOrd="0" destOrd="0" presId="urn:microsoft.com/office/officeart/2005/8/layout/default"/>
    <dgm:cxn modelId="{CC67A50E-6E3F-4736-9BC9-188488DFBCA3}" type="presOf" srcId="{715B22B2-0279-4EFA-A68D-613D6ECB14FD}" destId="{F1F922F0-EC0E-4F17-B676-22FD861DB428}" srcOrd="0" destOrd="0" presId="urn:microsoft.com/office/officeart/2005/8/layout/default"/>
    <dgm:cxn modelId="{9916A0FE-1E20-43D2-B48E-B0AF76B993C1}" type="presOf" srcId="{23A3EB2C-C691-403F-A8D4-B20D1C484773}" destId="{9C9BE5DC-36C8-4E69-A2A3-E4506839D15E}" srcOrd="0" destOrd="0" presId="urn:microsoft.com/office/officeart/2005/8/layout/default"/>
    <dgm:cxn modelId="{3F2C9EDB-5738-4B00-8D25-5EFDD9ECC152}" type="presOf" srcId="{F3257E3B-93A2-440A-B4F0-A39D0805245C}" destId="{2D5E2AD1-F1C1-4B6C-B9FB-0745E3EEB06D}" srcOrd="0" destOrd="0" presId="urn:microsoft.com/office/officeart/2005/8/layout/default"/>
    <dgm:cxn modelId="{5CECAA07-6F7C-4406-9E1C-966A48E30BAF}" type="presOf" srcId="{3DD84B05-CC83-4FF3-B505-253A65D4D7F0}" destId="{D9D1FD05-C2F0-4A52-8302-DDBC82F0129F}" srcOrd="0" destOrd="0" presId="urn:microsoft.com/office/officeart/2005/8/layout/default"/>
    <dgm:cxn modelId="{587F4925-0E14-49DD-962E-0AB91A27D771}" srcId="{9BC8E394-1962-4021-9BBE-D5D5C02836D7}" destId="{3DD84B05-CC83-4FF3-B505-253A65D4D7F0}" srcOrd="1" destOrd="0" parTransId="{C81B40E3-B953-4D0A-93E3-6177E8593AD3}" sibTransId="{D0FC7C3B-7526-45C0-A5A5-309F32DB3823}"/>
    <dgm:cxn modelId="{C3340152-56E8-4C90-B6CB-F220E024BC7A}" srcId="{9BC8E394-1962-4021-9BBE-D5D5C02836D7}" destId="{23A3EB2C-C691-403F-A8D4-B20D1C484773}" srcOrd="2" destOrd="0" parTransId="{F46FEE71-4898-4AC9-805E-9AB2A2D29A73}" sibTransId="{9FE9B277-DD82-4B80-9B20-054EE1B750E5}"/>
    <dgm:cxn modelId="{7EDE5449-1301-4854-BFA2-3FE5B001D932}" type="presParOf" srcId="{4B37894A-F8E5-4B00-8E20-86A813589B3B}" destId="{2D5E2AD1-F1C1-4B6C-B9FB-0745E3EEB06D}" srcOrd="0" destOrd="0" presId="urn:microsoft.com/office/officeart/2005/8/layout/default"/>
    <dgm:cxn modelId="{7F85725A-DB09-40AC-A1F9-419DBF1EBE9D}" type="presParOf" srcId="{4B37894A-F8E5-4B00-8E20-86A813589B3B}" destId="{A19BE077-374F-41A1-A14F-01D65EBC0F26}" srcOrd="1" destOrd="0" presId="urn:microsoft.com/office/officeart/2005/8/layout/default"/>
    <dgm:cxn modelId="{1B2460EF-D083-415F-BE3A-5000ED161A2A}" type="presParOf" srcId="{4B37894A-F8E5-4B00-8E20-86A813589B3B}" destId="{D9D1FD05-C2F0-4A52-8302-DDBC82F0129F}" srcOrd="2" destOrd="0" presId="urn:microsoft.com/office/officeart/2005/8/layout/default"/>
    <dgm:cxn modelId="{A4368516-6541-48FA-9193-A3C62C2DC8AB}" type="presParOf" srcId="{4B37894A-F8E5-4B00-8E20-86A813589B3B}" destId="{C5594F54-EB8A-47C6-B8E2-7DB311EE5420}" srcOrd="3" destOrd="0" presId="urn:microsoft.com/office/officeart/2005/8/layout/default"/>
    <dgm:cxn modelId="{E735A6A3-67F4-400F-9202-63678125816E}" type="presParOf" srcId="{4B37894A-F8E5-4B00-8E20-86A813589B3B}" destId="{9C9BE5DC-36C8-4E69-A2A3-E4506839D15E}" srcOrd="4" destOrd="0" presId="urn:microsoft.com/office/officeart/2005/8/layout/default"/>
    <dgm:cxn modelId="{62047121-1ADD-4EDC-9B36-A736853ADEB4}" type="presParOf" srcId="{4B37894A-F8E5-4B00-8E20-86A813589B3B}" destId="{B2EBCA96-1653-4062-80E3-18BC79F63849}" srcOrd="5" destOrd="0" presId="urn:microsoft.com/office/officeart/2005/8/layout/default"/>
    <dgm:cxn modelId="{BD3E58AC-F0F6-4111-B523-BE6472646878}" type="presParOf" srcId="{4B37894A-F8E5-4B00-8E20-86A813589B3B}" destId="{F1F922F0-EC0E-4F17-B676-22FD861DB42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33DEC-83CC-4057-BEAE-247BA8AA4571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603E3733-56E8-494F-8E6E-F210698A387B}">
      <dgm:prSet phldrT="[Text]"/>
      <dgm:spPr/>
      <dgm:t>
        <a:bodyPr/>
        <a:lstStyle/>
        <a:p>
          <a:r>
            <a:rPr lang="id-ID" dirty="0" smtClean="0"/>
            <a:t>Subsistem Learning (level)</a:t>
          </a:r>
          <a:endParaRPr lang="id-ID" dirty="0"/>
        </a:p>
      </dgm:t>
    </dgm:pt>
    <dgm:pt modelId="{3B4B4DB7-D429-4521-B1CD-7FF54CD35755}" type="parTrans" cxnId="{477E1584-F467-4479-B34D-81DD43C5B831}">
      <dgm:prSet/>
      <dgm:spPr/>
      <dgm:t>
        <a:bodyPr/>
        <a:lstStyle/>
        <a:p>
          <a:endParaRPr lang="id-ID"/>
        </a:p>
      </dgm:t>
    </dgm:pt>
    <dgm:pt modelId="{47B1374D-97B4-4302-930F-1166BC4130DF}" type="sibTrans" cxnId="{477E1584-F467-4479-B34D-81DD43C5B831}">
      <dgm:prSet/>
      <dgm:spPr/>
      <dgm:t>
        <a:bodyPr/>
        <a:lstStyle/>
        <a:p>
          <a:endParaRPr lang="id-ID"/>
        </a:p>
      </dgm:t>
    </dgm:pt>
    <dgm:pt modelId="{75920B90-FB09-4832-ADB1-78EE55A6E2CE}">
      <dgm:prSet phldrT="[Text]"/>
      <dgm:spPr/>
      <dgm:t>
        <a:bodyPr/>
        <a:lstStyle/>
        <a:p>
          <a:r>
            <a:rPr lang="id-ID" dirty="0" smtClean="0"/>
            <a:t>Individual learning</a:t>
          </a:r>
          <a:endParaRPr lang="id-ID" dirty="0"/>
        </a:p>
      </dgm:t>
    </dgm:pt>
    <dgm:pt modelId="{DD5B9293-B9B7-4897-BE7B-EE58FB60D42D}" type="parTrans" cxnId="{1F31454B-DCCA-4820-B747-5C17AE12AB51}">
      <dgm:prSet/>
      <dgm:spPr/>
      <dgm:t>
        <a:bodyPr/>
        <a:lstStyle/>
        <a:p>
          <a:endParaRPr lang="id-ID"/>
        </a:p>
      </dgm:t>
    </dgm:pt>
    <dgm:pt modelId="{37E7EB3B-C49B-4CA4-A35B-66CBA9E02D9A}" type="sibTrans" cxnId="{1F31454B-DCCA-4820-B747-5C17AE12AB51}">
      <dgm:prSet/>
      <dgm:spPr/>
      <dgm:t>
        <a:bodyPr/>
        <a:lstStyle/>
        <a:p>
          <a:endParaRPr lang="id-ID"/>
        </a:p>
      </dgm:t>
    </dgm:pt>
    <dgm:pt modelId="{CD0C1422-3DCA-4A1A-8DC1-35FB3077953E}">
      <dgm:prSet phldrT="[Text]"/>
      <dgm:spPr/>
      <dgm:t>
        <a:bodyPr/>
        <a:lstStyle/>
        <a:p>
          <a:r>
            <a:rPr lang="id-ID" dirty="0" smtClean="0"/>
            <a:t>Group learning</a:t>
          </a:r>
          <a:endParaRPr lang="id-ID" dirty="0"/>
        </a:p>
      </dgm:t>
    </dgm:pt>
    <dgm:pt modelId="{0C88D6B0-8A2F-4ACC-A210-0AFDF1ADC87F}" type="parTrans" cxnId="{819C93CC-ED01-41E6-AE4D-40535F99F6E2}">
      <dgm:prSet/>
      <dgm:spPr/>
      <dgm:t>
        <a:bodyPr/>
        <a:lstStyle/>
        <a:p>
          <a:endParaRPr lang="id-ID"/>
        </a:p>
      </dgm:t>
    </dgm:pt>
    <dgm:pt modelId="{9EE9D334-20CA-4D8A-8F6D-A5DB23CB5BD5}" type="sibTrans" cxnId="{819C93CC-ED01-41E6-AE4D-40535F99F6E2}">
      <dgm:prSet/>
      <dgm:spPr/>
      <dgm:t>
        <a:bodyPr/>
        <a:lstStyle/>
        <a:p>
          <a:endParaRPr lang="id-ID"/>
        </a:p>
      </dgm:t>
    </dgm:pt>
    <dgm:pt modelId="{9F9D87BA-47EB-4C1D-822D-753B3F1803B0}">
      <dgm:prSet phldrT="[Text]"/>
      <dgm:spPr/>
      <dgm:t>
        <a:bodyPr/>
        <a:lstStyle/>
        <a:p>
          <a:r>
            <a:rPr lang="id-ID" dirty="0" smtClean="0"/>
            <a:t>Organizational learning</a:t>
          </a:r>
          <a:endParaRPr lang="id-ID" dirty="0"/>
        </a:p>
      </dgm:t>
    </dgm:pt>
    <dgm:pt modelId="{D246287E-ECFD-4792-B241-F9BFB97EED57}" type="parTrans" cxnId="{302BA782-0FB8-4DEE-AE14-B37881BADFE1}">
      <dgm:prSet/>
      <dgm:spPr/>
      <dgm:t>
        <a:bodyPr/>
        <a:lstStyle/>
        <a:p>
          <a:endParaRPr lang="id-ID"/>
        </a:p>
      </dgm:t>
    </dgm:pt>
    <dgm:pt modelId="{A260A0A4-C350-42F6-A831-5E3A6613C100}" type="sibTrans" cxnId="{302BA782-0FB8-4DEE-AE14-B37881BADFE1}">
      <dgm:prSet/>
      <dgm:spPr/>
      <dgm:t>
        <a:bodyPr/>
        <a:lstStyle/>
        <a:p>
          <a:endParaRPr lang="id-ID"/>
        </a:p>
      </dgm:t>
    </dgm:pt>
    <dgm:pt modelId="{01A6D462-CDFD-46C4-92AE-74CEBDEA11D9}" type="pres">
      <dgm:prSet presAssocID="{6E033DEC-83CC-4057-BEAE-247BA8AA45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26E022-3539-48DF-A94F-6C2BF818011E}" type="pres">
      <dgm:prSet presAssocID="{603E3733-56E8-494F-8E6E-F210698A387B}" presName="root1" presStyleCnt="0"/>
      <dgm:spPr/>
    </dgm:pt>
    <dgm:pt modelId="{62480EFE-6134-4CC6-B783-8A4BA2970176}" type="pres">
      <dgm:prSet presAssocID="{603E3733-56E8-494F-8E6E-F210698A38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C84CE0A-F26D-42B5-8F78-76B672A4494D}" type="pres">
      <dgm:prSet presAssocID="{603E3733-56E8-494F-8E6E-F210698A387B}" presName="level2hierChild" presStyleCnt="0"/>
      <dgm:spPr/>
    </dgm:pt>
    <dgm:pt modelId="{9D68F312-D70E-4303-83AE-7D6923DD11C7}" type="pres">
      <dgm:prSet presAssocID="{DD5B9293-B9B7-4897-BE7B-EE58FB60D42D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50B0EA3C-2BD3-4FC2-92C1-F8802D1EE9B1}" type="pres">
      <dgm:prSet presAssocID="{DD5B9293-B9B7-4897-BE7B-EE58FB60D42D}" presName="connTx" presStyleLbl="parChTrans1D2" presStyleIdx="0" presStyleCnt="3"/>
      <dgm:spPr/>
      <dgm:t>
        <a:bodyPr/>
        <a:lstStyle/>
        <a:p>
          <a:endParaRPr lang="id-ID"/>
        </a:p>
      </dgm:t>
    </dgm:pt>
    <dgm:pt modelId="{0B1A2757-37BA-48F3-B610-5AA6A2F1A802}" type="pres">
      <dgm:prSet presAssocID="{75920B90-FB09-4832-ADB1-78EE55A6E2CE}" presName="root2" presStyleCnt="0"/>
      <dgm:spPr/>
    </dgm:pt>
    <dgm:pt modelId="{DAA7B3D5-D71B-4B31-8329-4441772D7D29}" type="pres">
      <dgm:prSet presAssocID="{75920B90-FB09-4832-ADB1-78EE55A6E2C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4457DD0-7088-4E3F-893C-6DE697C7E2CD}" type="pres">
      <dgm:prSet presAssocID="{75920B90-FB09-4832-ADB1-78EE55A6E2CE}" presName="level3hierChild" presStyleCnt="0"/>
      <dgm:spPr/>
    </dgm:pt>
    <dgm:pt modelId="{5CC3928F-1767-4CC6-AE2E-8189217EEDD9}" type="pres">
      <dgm:prSet presAssocID="{0C88D6B0-8A2F-4ACC-A210-0AFDF1ADC87F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2BCBFB43-2BEB-4993-AE54-A3BBC96C9B21}" type="pres">
      <dgm:prSet presAssocID="{0C88D6B0-8A2F-4ACC-A210-0AFDF1ADC87F}" presName="connTx" presStyleLbl="parChTrans1D2" presStyleIdx="1" presStyleCnt="3"/>
      <dgm:spPr/>
      <dgm:t>
        <a:bodyPr/>
        <a:lstStyle/>
        <a:p>
          <a:endParaRPr lang="id-ID"/>
        </a:p>
      </dgm:t>
    </dgm:pt>
    <dgm:pt modelId="{69825803-A78D-46EC-A8BD-0A09EFB29B41}" type="pres">
      <dgm:prSet presAssocID="{CD0C1422-3DCA-4A1A-8DC1-35FB3077953E}" presName="root2" presStyleCnt="0"/>
      <dgm:spPr/>
    </dgm:pt>
    <dgm:pt modelId="{57A1744D-5CD5-4E71-88CA-D29ACDD66B3B}" type="pres">
      <dgm:prSet presAssocID="{CD0C1422-3DCA-4A1A-8DC1-35FB3077953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26B61A8-34F3-461D-9D65-8FD43DA28D1E}" type="pres">
      <dgm:prSet presAssocID="{CD0C1422-3DCA-4A1A-8DC1-35FB3077953E}" presName="level3hierChild" presStyleCnt="0"/>
      <dgm:spPr/>
    </dgm:pt>
    <dgm:pt modelId="{A4E16747-2A75-40BA-ACB7-30C37BD90474}" type="pres">
      <dgm:prSet presAssocID="{D246287E-ECFD-4792-B241-F9BFB97EED57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B0BEABB6-D12B-4201-8301-58B9D9D5818A}" type="pres">
      <dgm:prSet presAssocID="{D246287E-ECFD-4792-B241-F9BFB97EED57}" presName="connTx" presStyleLbl="parChTrans1D2" presStyleIdx="2" presStyleCnt="3"/>
      <dgm:spPr/>
      <dgm:t>
        <a:bodyPr/>
        <a:lstStyle/>
        <a:p>
          <a:endParaRPr lang="id-ID"/>
        </a:p>
      </dgm:t>
    </dgm:pt>
    <dgm:pt modelId="{8461C228-2B36-495D-BE71-B469553B63F8}" type="pres">
      <dgm:prSet presAssocID="{9F9D87BA-47EB-4C1D-822D-753B3F1803B0}" presName="root2" presStyleCnt="0"/>
      <dgm:spPr/>
    </dgm:pt>
    <dgm:pt modelId="{7F315A56-81D7-4CB8-A2CF-D6F9D21363BD}" type="pres">
      <dgm:prSet presAssocID="{9F9D87BA-47EB-4C1D-822D-753B3F1803B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21BF65D-B149-4E06-9717-3A8B982D7029}" type="pres">
      <dgm:prSet presAssocID="{9F9D87BA-47EB-4C1D-822D-753B3F1803B0}" presName="level3hierChild" presStyleCnt="0"/>
      <dgm:spPr/>
    </dgm:pt>
  </dgm:ptLst>
  <dgm:cxnLst>
    <dgm:cxn modelId="{A17E5763-29AC-440F-B251-9A7CD61C15ED}" type="presOf" srcId="{6E033DEC-83CC-4057-BEAE-247BA8AA4571}" destId="{01A6D462-CDFD-46C4-92AE-74CEBDEA11D9}" srcOrd="0" destOrd="0" presId="urn:microsoft.com/office/officeart/2005/8/layout/hierarchy2"/>
    <dgm:cxn modelId="{EE27C67D-799F-4D17-9055-23A542141BD3}" type="presOf" srcId="{DD5B9293-B9B7-4897-BE7B-EE58FB60D42D}" destId="{50B0EA3C-2BD3-4FC2-92C1-F8802D1EE9B1}" srcOrd="1" destOrd="0" presId="urn:microsoft.com/office/officeart/2005/8/layout/hierarchy2"/>
    <dgm:cxn modelId="{25950C49-3369-4F7D-89D6-3B8DA0CFFC9F}" type="presOf" srcId="{0C88D6B0-8A2F-4ACC-A210-0AFDF1ADC87F}" destId="{2BCBFB43-2BEB-4993-AE54-A3BBC96C9B21}" srcOrd="1" destOrd="0" presId="urn:microsoft.com/office/officeart/2005/8/layout/hierarchy2"/>
    <dgm:cxn modelId="{67E54CEF-850B-46CC-AEA3-CB17C61077E5}" type="presOf" srcId="{75920B90-FB09-4832-ADB1-78EE55A6E2CE}" destId="{DAA7B3D5-D71B-4B31-8329-4441772D7D29}" srcOrd="0" destOrd="0" presId="urn:microsoft.com/office/officeart/2005/8/layout/hierarchy2"/>
    <dgm:cxn modelId="{5F0440C1-EA36-4C0B-A115-A7BB3EA62009}" type="presOf" srcId="{D246287E-ECFD-4792-B241-F9BFB97EED57}" destId="{A4E16747-2A75-40BA-ACB7-30C37BD90474}" srcOrd="0" destOrd="0" presId="urn:microsoft.com/office/officeart/2005/8/layout/hierarchy2"/>
    <dgm:cxn modelId="{F5765F0A-0A14-45AC-A57D-5EC0B53D1383}" type="presOf" srcId="{D246287E-ECFD-4792-B241-F9BFB97EED57}" destId="{B0BEABB6-D12B-4201-8301-58B9D9D5818A}" srcOrd="1" destOrd="0" presId="urn:microsoft.com/office/officeart/2005/8/layout/hierarchy2"/>
    <dgm:cxn modelId="{1F31454B-DCCA-4820-B747-5C17AE12AB51}" srcId="{603E3733-56E8-494F-8E6E-F210698A387B}" destId="{75920B90-FB09-4832-ADB1-78EE55A6E2CE}" srcOrd="0" destOrd="0" parTransId="{DD5B9293-B9B7-4897-BE7B-EE58FB60D42D}" sibTransId="{37E7EB3B-C49B-4CA4-A35B-66CBA9E02D9A}"/>
    <dgm:cxn modelId="{302BA782-0FB8-4DEE-AE14-B37881BADFE1}" srcId="{603E3733-56E8-494F-8E6E-F210698A387B}" destId="{9F9D87BA-47EB-4C1D-822D-753B3F1803B0}" srcOrd="2" destOrd="0" parTransId="{D246287E-ECFD-4792-B241-F9BFB97EED57}" sibTransId="{A260A0A4-C350-42F6-A831-5E3A6613C100}"/>
    <dgm:cxn modelId="{605A519D-B288-4FA3-BD06-3D83D67773BD}" type="presOf" srcId="{603E3733-56E8-494F-8E6E-F210698A387B}" destId="{62480EFE-6134-4CC6-B783-8A4BA2970176}" srcOrd="0" destOrd="0" presId="urn:microsoft.com/office/officeart/2005/8/layout/hierarchy2"/>
    <dgm:cxn modelId="{819C93CC-ED01-41E6-AE4D-40535F99F6E2}" srcId="{603E3733-56E8-494F-8E6E-F210698A387B}" destId="{CD0C1422-3DCA-4A1A-8DC1-35FB3077953E}" srcOrd="1" destOrd="0" parTransId="{0C88D6B0-8A2F-4ACC-A210-0AFDF1ADC87F}" sibTransId="{9EE9D334-20CA-4D8A-8F6D-A5DB23CB5BD5}"/>
    <dgm:cxn modelId="{5F0F1197-7D26-4B78-BBF1-117D6A869816}" type="presOf" srcId="{CD0C1422-3DCA-4A1A-8DC1-35FB3077953E}" destId="{57A1744D-5CD5-4E71-88CA-D29ACDD66B3B}" srcOrd="0" destOrd="0" presId="urn:microsoft.com/office/officeart/2005/8/layout/hierarchy2"/>
    <dgm:cxn modelId="{477E1584-F467-4479-B34D-81DD43C5B831}" srcId="{6E033DEC-83CC-4057-BEAE-247BA8AA4571}" destId="{603E3733-56E8-494F-8E6E-F210698A387B}" srcOrd="0" destOrd="0" parTransId="{3B4B4DB7-D429-4521-B1CD-7FF54CD35755}" sibTransId="{47B1374D-97B4-4302-930F-1166BC4130DF}"/>
    <dgm:cxn modelId="{A21AFF0A-C874-4723-BD4D-F5F6D3D0091B}" type="presOf" srcId="{9F9D87BA-47EB-4C1D-822D-753B3F1803B0}" destId="{7F315A56-81D7-4CB8-A2CF-D6F9D21363BD}" srcOrd="0" destOrd="0" presId="urn:microsoft.com/office/officeart/2005/8/layout/hierarchy2"/>
    <dgm:cxn modelId="{DA83A4FA-96B3-45D4-B450-1DBD8F9D15BC}" type="presOf" srcId="{DD5B9293-B9B7-4897-BE7B-EE58FB60D42D}" destId="{9D68F312-D70E-4303-83AE-7D6923DD11C7}" srcOrd="0" destOrd="0" presId="urn:microsoft.com/office/officeart/2005/8/layout/hierarchy2"/>
    <dgm:cxn modelId="{67F5423C-A9D3-487D-A033-B7A629F33248}" type="presOf" srcId="{0C88D6B0-8A2F-4ACC-A210-0AFDF1ADC87F}" destId="{5CC3928F-1767-4CC6-AE2E-8189217EEDD9}" srcOrd="0" destOrd="0" presId="urn:microsoft.com/office/officeart/2005/8/layout/hierarchy2"/>
    <dgm:cxn modelId="{CC54CBC1-9C37-4682-AF36-F62ECCC1C7D3}" type="presParOf" srcId="{01A6D462-CDFD-46C4-92AE-74CEBDEA11D9}" destId="{CC26E022-3539-48DF-A94F-6C2BF818011E}" srcOrd="0" destOrd="0" presId="urn:microsoft.com/office/officeart/2005/8/layout/hierarchy2"/>
    <dgm:cxn modelId="{FA34091A-1663-47F2-906D-00AB049BF016}" type="presParOf" srcId="{CC26E022-3539-48DF-A94F-6C2BF818011E}" destId="{62480EFE-6134-4CC6-B783-8A4BA2970176}" srcOrd="0" destOrd="0" presId="urn:microsoft.com/office/officeart/2005/8/layout/hierarchy2"/>
    <dgm:cxn modelId="{D6F6B96C-481C-4C46-BFB7-AA665D882C1A}" type="presParOf" srcId="{CC26E022-3539-48DF-A94F-6C2BF818011E}" destId="{4C84CE0A-F26D-42B5-8F78-76B672A4494D}" srcOrd="1" destOrd="0" presId="urn:microsoft.com/office/officeart/2005/8/layout/hierarchy2"/>
    <dgm:cxn modelId="{D26F11FB-1A89-43B5-8C4B-11C9F045EC8A}" type="presParOf" srcId="{4C84CE0A-F26D-42B5-8F78-76B672A4494D}" destId="{9D68F312-D70E-4303-83AE-7D6923DD11C7}" srcOrd="0" destOrd="0" presId="urn:microsoft.com/office/officeart/2005/8/layout/hierarchy2"/>
    <dgm:cxn modelId="{7F8D8C3B-38C2-48B3-A22C-5FFD50ACD869}" type="presParOf" srcId="{9D68F312-D70E-4303-83AE-7D6923DD11C7}" destId="{50B0EA3C-2BD3-4FC2-92C1-F8802D1EE9B1}" srcOrd="0" destOrd="0" presId="urn:microsoft.com/office/officeart/2005/8/layout/hierarchy2"/>
    <dgm:cxn modelId="{88C103EB-D790-4F2C-A500-571D66058570}" type="presParOf" srcId="{4C84CE0A-F26D-42B5-8F78-76B672A4494D}" destId="{0B1A2757-37BA-48F3-B610-5AA6A2F1A802}" srcOrd="1" destOrd="0" presId="urn:microsoft.com/office/officeart/2005/8/layout/hierarchy2"/>
    <dgm:cxn modelId="{59FEA8AF-3E79-4583-B6FD-C5C65CE0C48A}" type="presParOf" srcId="{0B1A2757-37BA-48F3-B610-5AA6A2F1A802}" destId="{DAA7B3D5-D71B-4B31-8329-4441772D7D29}" srcOrd="0" destOrd="0" presId="urn:microsoft.com/office/officeart/2005/8/layout/hierarchy2"/>
    <dgm:cxn modelId="{2DAAE7A4-7EB9-454E-AE04-CDB003594D8A}" type="presParOf" srcId="{0B1A2757-37BA-48F3-B610-5AA6A2F1A802}" destId="{F4457DD0-7088-4E3F-893C-6DE697C7E2CD}" srcOrd="1" destOrd="0" presId="urn:microsoft.com/office/officeart/2005/8/layout/hierarchy2"/>
    <dgm:cxn modelId="{23CB55AD-2346-4E92-B641-5309C62C4498}" type="presParOf" srcId="{4C84CE0A-F26D-42B5-8F78-76B672A4494D}" destId="{5CC3928F-1767-4CC6-AE2E-8189217EEDD9}" srcOrd="2" destOrd="0" presId="urn:microsoft.com/office/officeart/2005/8/layout/hierarchy2"/>
    <dgm:cxn modelId="{4376367E-4C53-4C89-A809-0F5777218457}" type="presParOf" srcId="{5CC3928F-1767-4CC6-AE2E-8189217EEDD9}" destId="{2BCBFB43-2BEB-4993-AE54-A3BBC96C9B21}" srcOrd="0" destOrd="0" presId="urn:microsoft.com/office/officeart/2005/8/layout/hierarchy2"/>
    <dgm:cxn modelId="{8FEF1942-DDE7-44D4-9B21-687E8170C7E0}" type="presParOf" srcId="{4C84CE0A-F26D-42B5-8F78-76B672A4494D}" destId="{69825803-A78D-46EC-A8BD-0A09EFB29B41}" srcOrd="3" destOrd="0" presId="urn:microsoft.com/office/officeart/2005/8/layout/hierarchy2"/>
    <dgm:cxn modelId="{9AAE3AEC-1992-412A-9756-EE457452EA48}" type="presParOf" srcId="{69825803-A78D-46EC-A8BD-0A09EFB29B41}" destId="{57A1744D-5CD5-4E71-88CA-D29ACDD66B3B}" srcOrd="0" destOrd="0" presId="urn:microsoft.com/office/officeart/2005/8/layout/hierarchy2"/>
    <dgm:cxn modelId="{CCAA9BA4-813A-4937-BE7E-6453CD814972}" type="presParOf" srcId="{69825803-A78D-46EC-A8BD-0A09EFB29B41}" destId="{E26B61A8-34F3-461D-9D65-8FD43DA28D1E}" srcOrd="1" destOrd="0" presId="urn:microsoft.com/office/officeart/2005/8/layout/hierarchy2"/>
    <dgm:cxn modelId="{D06FC247-297A-4793-9705-7FE6C8F36933}" type="presParOf" srcId="{4C84CE0A-F26D-42B5-8F78-76B672A4494D}" destId="{A4E16747-2A75-40BA-ACB7-30C37BD90474}" srcOrd="4" destOrd="0" presId="urn:microsoft.com/office/officeart/2005/8/layout/hierarchy2"/>
    <dgm:cxn modelId="{E777CFC1-62DD-46ED-B6CC-29B4F3D5E53B}" type="presParOf" srcId="{A4E16747-2A75-40BA-ACB7-30C37BD90474}" destId="{B0BEABB6-D12B-4201-8301-58B9D9D5818A}" srcOrd="0" destOrd="0" presId="urn:microsoft.com/office/officeart/2005/8/layout/hierarchy2"/>
    <dgm:cxn modelId="{F60E8FBD-1D1C-49A4-B8B4-9AC09F678A1F}" type="presParOf" srcId="{4C84CE0A-F26D-42B5-8F78-76B672A4494D}" destId="{8461C228-2B36-495D-BE71-B469553B63F8}" srcOrd="5" destOrd="0" presId="urn:microsoft.com/office/officeart/2005/8/layout/hierarchy2"/>
    <dgm:cxn modelId="{10953213-709D-4D39-B4C9-3D66EB17D227}" type="presParOf" srcId="{8461C228-2B36-495D-BE71-B469553B63F8}" destId="{7F315A56-81D7-4CB8-A2CF-D6F9D21363BD}" srcOrd="0" destOrd="0" presId="urn:microsoft.com/office/officeart/2005/8/layout/hierarchy2"/>
    <dgm:cxn modelId="{49EF3A31-4DF6-4B85-8A0F-4C408E3DD625}" type="presParOf" srcId="{8461C228-2B36-495D-BE71-B469553B63F8}" destId="{D21BF65D-B149-4E06-9717-3A8B982D70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33DEC-83CC-4057-BEAE-247BA8AA4571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603E3733-56E8-494F-8E6E-F210698A387B}">
      <dgm:prSet phldrT="[Text]"/>
      <dgm:spPr/>
      <dgm:t>
        <a:bodyPr/>
        <a:lstStyle/>
        <a:p>
          <a:r>
            <a:rPr lang="id-ID" dirty="0" smtClean="0"/>
            <a:t>Subsistem Learning (method)</a:t>
          </a:r>
          <a:endParaRPr lang="id-ID" dirty="0"/>
        </a:p>
      </dgm:t>
    </dgm:pt>
    <dgm:pt modelId="{3B4B4DB7-D429-4521-B1CD-7FF54CD35755}" type="parTrans" cxnId="{477E1584-F467-4479-B34D-81DD43C5B831}">
      <dgm:prSet/>
      <dgm:spPr/>
      <dgm:t>
        <a:bodyPr/>
        <a:lstStyle/>
        <a:p>
          <a:endParaRPr lang="id-ID"/>
        </a:p>
      </dgm:t>
    </dgm:pt>
    <dgm:pt modelId="{47B1374D-97B4-4302-930F-1166BC4130DF}" type="sibTrans" cxnId="{477E1584-F467-4479-B34D-81DD43C5B831}">
      <dgm:prSet/>
      <dgm:spPr/>
      <dgm:t>
        <a:bodyPr/>
        <a:lstStyle/>
        <a:p>
          <a:endParaRPr lang="id-ID"/>
        </a:p>
      </dgm:t>
    </dgm:pt>
    <dgm:pt modelId="{75920B90-FB09-4832-ADB1-78EE55A6E2CE}">
      <dgm:prSet phldrT="[Text]"/>
      <dgm:spPr/>
      <dgm:t>
        <a:bodyPr/>
        <a:lstStyle/>
        <a:p>
          <a:r>
            <a:rPr lang="id-ID" dirty="0" smtClean="0"/>
            <a:t>Adaptive learning</a:t>
          </a:r>
          <a:endParaRPr lang="id-ID" dirty="0"/>
        </a:p>
      </dgm:t>
    </dgm:pt>
    <dgm:pt modelId="{DD5B9293-B9B7-4897-BE7B-EE58FB60D42D}" type="parTrans" cxnId="{1F31454B-DCCA-4820-B747-5C17AE12AB51}">
      <dgm:prSet/>
      <dgm:spPr/>
      <dgm:t>
        <a:bodyPr/>
        <a:lstStyle/>
        <a:p>
          <a:endParaRPr lang="id-ID"/>
        </a:p>
      </dgm:t>
    </dgm:pt>
    <dgm:pt modelId="{37E7EB3B-C49B-4CA4-A35B-66CBA9E02D9A}" type="sibTrans" cxnId="{1F31454B-DCCA-4820-B747-5C17AE12AB51}">
      <dgm:prSet/>
      <dgm:spPr/>
      <dgm:t>
        <a:bodyPr/>
        <a:lstStyle/>
        <a:p>
          <a:endParaRPr lang="id-ID"/>
        </a:p>
      </dgm:t>
    </dgm:pt>
    <dgm:pt modelId="{CD0C1422-3DCA-4A1A-8DC1-35FB3077953E}">
      <dgm:prSet phldrT="[Text]"/>
      <dgm:spPr/>
      <dgm:t>
        <a:bodyPr/>
        <a:lstStyle/>
        <a:p>
          <a:r>
            <a:rPr lang="id-ID" dirty="0" smtClean="0"/>
            <a:t>Anticipatory learning</a:t>
          </a:r>
          <a:endParaRPr lang="id-ID" dirty="0"/>
        </a:p>
      </dgm:t>
    </dgm:pt>
    <dgm:pt modelId="{0C88D6B0-8A2F-4ACC-A210-0AFDF1ADC87F}" type="parTrans" cxnId="{819C93CC-ED01-41E6-AE4D-40535F99F6E2}">
      <dgm:prSet/>
      <dgm:spPr/>
      <dgm:t>
        <a:bodyPr/>
        <a:lstStyle/>
        <a:p>
          <a:endParaRPr lang="id-ID"/>
        </a:p>
      </dgm:t>
    </dgm:pt>
    <dgm:pt modelId="{9EE9D334-20CA-4D8A-8F6D-A5DB23CB5BD5}" type="sibTrans" cxnId="{819C93CC-ED01-41E6-AE4D-40535F99F6E2}">
      <dgm:prSet/>
      <dgm:spPr/>
      <dgm:t>
        <a:bodyPr/>
        <a:lstStyle/>
        <a:p>
          <a:endParaRPr lang="id-ID"/>
        </a:p>
      </dgm:t>
    </dgm:pt>
    <dgm:pt modelId="{9F9D87BA-47EB-4C1D-822D-753B3F1803B0}">
      <dgm:prSet phldrT="[Text]"/>
      <dgm:spPr/>
      <dgm:t>
        <a:bodyPr/>
        <a:lstStyle/>
        <a:p>
          <a:r>
            <a:rPr lang="id-ID" dirty="0" smtClean="0"/>
            <a:t>Action learning</a:t>
          </a:r>
          <a:endParaRPr lang="id-ID" dirty="0"/>
        </a:p>
      </dgm:t>
    </dgm:pt>
    <dgm:pt modelId="{D246287E-ECFD-4792-B241-F9BFB97EED57}" type="parTrans" cxnId="{302BA782-0FB8-4DEE-AE14-B37881BADFE1}">
      <dgm:prSet/>
      <dgm:spPr/>
      <dgm:t>
        <a:bodyPr/>
        <a:lstStyle/>
        <a:p>
          <a:endParaRPr lang="id-ID"/>
        </a:p>
      </dgm:t>
    </dgm:pt>
    <dgm:pt modelId="{A260A0A4-C350-42F6-A831-5E3A6613C100}" type="sibTrans" cxnId="{302BA782-0FB8-4DEE-AE14-B37881BADFE1}">
      <dgm:prSet/>
      <dgm:spPr/>
      <dgm:t>
        <a:bodyPr/>
        <a:lstStyle/>
        <a:p>
          <a:endParaRPr lang="id-ID"/>
        </a:p>
      </dgm:t>
    </dgm:pt>
    <dgm:pt modelId="{01A6D462-CDFD-46C4-92AE-74CEBDEA11D9}" type="pres">
      <dgm:prSet presAssocID="{6E033DEC-83CC-4057-BEAE-247BA8AA45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26E022-3539-48DF-A94F-6C2BF818011E}" type="pres">
      <dgm:prSet presAssocID="{603E3733-56E8-494F-8E6E-F210698A387B}" presName="root1" presStyleCnt="0"/>
      <dgm:spPr/>
    </dgm:pt>
    <dgm:pt modelId="{62480EFE-6134-4CC6-B783-8A4BA2970176}" type="pres">
      <dgm:prSet presAssocID="{603E3733-56E8-494F-8E6E-F210698A38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C84CE0A-F26D-42B5-8F78-76B672A4494D}" type="pres">
      <dgm:prSet presAssocID="{603E3733-56E8-494F-8E6E-F210698A387B}" presName="level2hierChild" presStyleCnt="0"/>
      <dgm:spPr/>
    </dgm:pt>
    <dgm:pt modelId="{9D68F312-D70E-4303-83AE-7D6923DD11C7}" type="pres">
      <dgm:prSet presAssocID="{DD5B9293-B9B7-4897-BE7B-EE58FB60D42D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50B0EA3C-2BD3-4FC2-92C1-F8802D1EE9B1}" type="pres">
      <dgm:prSet presAssocID="{DD5B9293-B9B7-4897-BE7B-EE58FB60D42D}" presName="connTx" presStyleLbl="parChTrans1D2" presStyleIdx="0" presStyleCnt="3"/>
      <dgm:spPr/>
      <dgm:t>
        <a:bodyPr/>
        <a:lstStyle/>
        <a:p>
          <a:endParaRPr lang="id-ID"/>
        </a:p>
      </dgm:t>
    </dgm:pt>
    <dgm:pt modelId="{0B1A2757-37BA-48F3-B610-5AA6A2F1A802}" type="pres">
      <dgm:prSet presAssocID="{75920B90-FB09-4832-ADB1-78EE55A6E2CE}" presName="root2" presStyleCnt="0"/>
      <dgm:spPr/>
    </dgm:pt>
    <dgm:pt modelId="{DAA7B3D5-D71B-4B31-8329-4441772D7D29}" type="pres">
      <dgm:prSet presAssocID="{75920B90-FB09-4832-ADB1-78EE55A6E2C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4457DD0-7088-4E3F-893C-6DE697C7E2CD}" type="pres">
      <dgm:prSet presAssocID="{75920B90-FB09-4832-ADB1-78EE55A6E2CE}" presName="level3hierChild" presStyleCnt="0"/>
      <dgm:spPr/>
    </dgm:pt>
    <dgm:pt modelId="{5CC3928F-1767-4CC6-AE2E-8189217EEDD9}" type="pres">
      <dgm:prSet presAssocID="{0C88D6B0-8A2F-4ACC-A210-0AFDF1ADC87F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2BCBFB43-2BEB-4993-AE54-A3BBC96C9B21}" type="pres">
      <dgm:prSet presAssocID="{0C88D6B0-8A2F-4ACC-A210-0AFDF1ADC87F}" presName="connTx" presStyleLbl="parChTrans1D2" presStyleIdx="1" presStyleCnt="3"/>
      <dgm:spPr/>
      <dgm:t>
        <a:bodyPr/>
        <a:lstStyle/>
        <a:p>
          <a:endParaRPr lang="id-ID"/>
        </a:p>
      </dgm:t>
    </dgm:pt>
    <dgm:pt modelId="{69825803-A78D-46EC-A8BD-0A09EFB29B41}" type="pres">
      <dgm:prSet presAssocID="{CD0C1422-3DCA-4A1A-8DC1-35FB3077953E}" presName="root2" presStyleCnt="0"/>
      <dgm:spPr/>
    </dgm:pt>
    <dgm:pt modelId="{57A1744D-5CD5-4E71-88CA-D29ACDD66B3B}" type="pres">
      <dgm:prSet presAssocID="{CD0C1422-3DCA-4A1A-8DC1-35FB3077953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26B61A8-34F3-461D-9D65-8FD43DA28D1E}" type="pres">
      <dgm:prSet presAssocID="{CD0C1422-3DCA-4A1A-8DC1-35FB3077953E}" presName="level3hierChild" presStyleCnt="0"/>
      <dgm:spPr/>
    </dgm:pt>
    <dgm:pt modelId="{A4E16747-2A75-40BA-ACB7-30C37BD90474}" type="pres">
      <dgm:prSet presAssocID="{D246287E-ECFD-4792-B241-F9BFB97EED57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B0BEABB6-D12B-4201-8301-58B9D9D5818A}" type="pres">
      <dgm:prSet presAssocID="{D246287E-ECFD-4792-B241-F9BFB97EED57}" presName="connTx" presStyleLbl="parChTrans1D2" presStyleIdx="2" presStyleCnt="3"/>
      <dgm:spPr/>
      <dgm:t>
        <a:bodyPr/>
        <a:lstStyle/>
        <a:p>
          <a:endParaRPr lang="id-ID"/>
        </a:p>
      </dgm:t>
    </dgm:pt>
    <dgm:pt modelId="{8461C228-2B36-495D-BE71-B469553B63F8}" type="pres">
      <dgm:prSet presAssocID="{9F9D87BA-47EB-4C1D-822D-753B3F1803B0}" presName="root2" presStyleCnt="0"/>
      <dgm:spPr/>
    </dgm:pt>
    <dgm:pt modelId="{7F315A56-81D7-4CB8-A2CF-D6F9D21363BD}" type="pres">
      <dgm:prSet presAssocID="{9F9D87BA-47EB-4C1D-822D-753B3F1803B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21BF65D-B149-4E06-9717-3A8B982D7029}" type="pres">
      <dgm:prSet presAssocID="{9F9D87BA-47EB-4C1D-822D-753B3F1803B0}" presName="level3hierChild" presStyleCnt="0"/>
      <dgm:spPr/>
    </dgm:pt>
  </dgm:ptLst>
  <dgm:cxnLst>
    <dgm:cxn modelId="{39E69736-7545-4CA8-8355-80B18263674A}" type="presOf" srcId="{75920B90-FB09-4832-ADB1-78EE55A6E2CE}" destId="{DAA7B3D5-D71B-4B31-8329-4441772D7D29}" srcOrd="0" destOrd="0" presId="urn:microsoft.com/office/officeart/2005/8/layout/hierarchy2"/>
    <dgm:cxn modelId="{304D26C5-D6F2-4FC1-AF09-6DE53358602E}" type="presOf" srcId="{0C88D6B0-8A2F-4ACC-A210-0AFDF1ADC87F}" destId="{2BCBFB43-2BEB-4993-AE54-A3BBC96C9B21}" srcOrd="1" destOrd="0" presId="urn:microsoft.com/office/officeart/2005/8/layout/hierarchy2"/>
    <dgm:cxn modelId="{32F2C836-CE5A-41F6-9B17-CDD1D7F59471}" type="presOf" srcId="{D246287E-ECFD-4792-B241-F9BFB97EED57}" destId="{A4E16747-2A75-40BA-ACB7-30C37BD90474}" srcOrd="0" destOrd="0" presId="urn:microsoft.com/office/officeart/2005/8/layout/hierarchy2"/>
    <dgm:cxn modelId="{16FC3B71-C942-43F8-845D-B953D80B0DCB}" type="presOf" srcId="{6E033DEC-83CC-4057-BEAE-247BA8AA4571}" destId="{01A6D462-CDFD-46C4-92AE-74CEBDEA11D9}" srcOrd="0" destOrd="0" presId="urn:microsoft.com/office/officeart/2005/8/layout/hierarchy2"/>
    <dgm:cxn modelId="{1F31454B-DCCA-4820-B747-5C17AE12AB51}" srcId="{603E3733-56E8-494F-8E6E-F210698A387B}" destId="{75920B90-FB09-4832-ADB1-78EE55A6E2CE}" srcOrd="0" destOrd="0" parTransId="{DD5B9293-B9B7-4897-BE7B-EE58FB60D42D}" sibTransId="{37E7EB3B-C49B-4CA4-A35B-66CBA9E02D9A}"/>
    <dgm:cxn modelId="{302BA782-0FB8-4DEE-AE14-B37881BADFE1}" srcId="{603E3733-56E8-494F-8E6E-F210698A387B}" destId="{9F9D87BA-47EB-4C1D-822D-753B3F1803B0}" srcOrd="2" destOrd="0" parTransId="{D246287E-ECFD-4792-B241-F9BFB97EED57}" sibTransId="{A260A0A4-C350-42F6-A831-5E3A6613C100}"/>
    <dgm:cxn modelId="{BF6407A9-4E33-4D89-978D-45D15DB1EBDE}" type="presOf" srcId="{DD5B9293-B9B7-4897-BE7B-EE58FB60D42D}" destId="{9D68F312-D70E-4303-83AE-7D6923DD11C7}" srcOrd="0" destOrd="0" presId="urn:microsoft.com/office/officeart/2005/8/layout/hierarchy2"/>
    <dgm:cxn modelId="{CDE81782-9015-4C10-9302-B7E295239B44}" type="presOf" srcId="{603E3733-56E8-494F-8E6E-F210698A387B}" destId="{62480EFE-6134-4CC6-B783-8A4BA2970176}" srcOrd="0" destOrd="0" presId="urn:microsoft.com/office/officeart/2005/8/layout/hierarchy2"/>
    <dgm:cxn modelId="{819C93CC-ED01-41E6-AE4D-40535F99F6E2}" srcId="{603E3733-56E8-494F-8E6E-F210698A387B}" destId="{CD0C1422-3DCA-4A1A-8DC1-35FB3077953E}" srcOrd="1" destOrd="0" parTransId="{0C88D6B0-8A2F-4ACC-A210-0AFDF1ADC87F}" sibTransId="{9EE9D334-20CA-4D8A-8F6D-A5DB23CB5BD5}"/>
    <dgm:cxn modelId="{70574B74-F726-466E-B8B0-5523E85B3699}" type="presOf" srcId="{CD0C1422-3DCA-4A1A-8DC1-35FB3077953E}" destId="{57A1744D-5CD5-4E71-88CA-D29ACDD66B3B}" srcOrd="0" destOrd="0" presId="urn:microsoft.com/office/officeart/2005/8/layout/hierarchy2"/>
    <dgm:cxn modelId="{477E1584-F467-4479-B34D-81DD43C5B831}" srcId="{6E033DEC-83CC-4057-BEAE-247BA8AA4571}" destId="{603E3733-56E8-494F-8E6E-F210698A387B}" srcOrd="0" destOrd="0" parTransId="{3B4B4DB7-D429-4521-B1CD-7FF54CD35755}" sibTransId="{47B1374D-97B4-4302-930F-1166BC4130DF}"/>
    <dgm:cxn modelId="{01155F10-1BF1-4451-8941-BA27B67ED028}" type="presOf" srcId="{9F9D87BA-47EB-4C1D-822D-753B3F1803B0}" destId="{7F315A56-81D7-4CB8-A2CF-D6F9D21363BD}" srcOrd="0" destOrd="0" presId="urn:microsoft.com/office/officeart/2005/8/layout/hierarchy2"/>
    <dgm:cxn modelId="{2C46ED3F-B52F-461E-B8B6-ED667F7191A5}" type="presOf" srcId="{0C88D6B0-8A2F-4ACC-A210-0AFDF1ADC87F}" destId="{5CC3928F-1767-4CC6-AE2E-8189217EEDD9}" srcOrd="0" destOrd="0" presId="urn:microsoft.com/office/officeart/2005/8/layout/hierarchy2"/>
    <dgm:cxn modelId="{93DB485B-B5C2-4BC5-A3BC-5A65B154445F}" type="presOf" srcId="{D246287E-ECFD-4792-B241-F9BFB97EED57}" destId="{B0BEABB6-D12B-4201-8301-58B9D9D5818A}" srcOrd="1" destOrd="0" presId="urn:microsoft.com/office/officeart/2005/8/layout/hierarchy2"/>
    <dgm:cxn modelId="{AAB6571E-D1FF-44AC-87FF-A15CD8323982}" type="presOf" srcId="{DD5B9293-B9B7-4897-BE7B-EE58FB60D42D}" destId="{50B0EA3C-2BD3-4FC2-92C1-F8802D1EE9B1}" srcOrd="1" destOrd="0" presId="urn:microsoft.com/office/officeart/2005/8/layout/hierarchy2"/>
    <dgm:cxn modelId="{A03B954E-73CF-4E11-AAF2-5D895B763334}" type="presParOf" srcId="{01A6D462-CDFD-46C4-92AE-74CEBDEA11D9}" destId="{CC26E022-3539-48DF-A94F-6C2BF818011E}" srcOrd="0" destOrd="0" presId="urn:microsoft.com/office/officeart/2005/8/layout/hierarchy2"/>
    <dgm:cxn modelId="{BF504077-4DD8-435E-9871-F69E7C490992}" type="presParOf" srcId="{CC26E022-3539-48DF-A94F-6C2BF818011E}" destId="{62480EFE-6134-4CC6-B783-8A4BA2970176}" srcOrd="0" destOrd="0" presId="urn:microsoft.com/office/officeart/2005/8/layout/hierarchy2"/>
    <dgm:cxn modelId="{5C12D538-C7D2-4470-B362-50AC9DC856E3}" type="presParOf" srcId="{CC26E022-3539-48DF-A94F-6C2BF818011E}" destId="{4C84CE0A-F26D-42B5-8F78-76B672A4494D}" srcOrd="1" destOrd="0" presId="urn:microsoft.com/office/officeart/2005/8/layout/hierarchy2"/>
    <dgm:cxn modelId="{82516E72-C5A7-41FB-977E-3ABB935B7F8A}" type="presParOf" srcId="{4C84CE0A-F26D-42B5-8F78-76B672A4494D}" destId="{9D68F312-D70E-4303-83AE-7D6923DD11C7}" srcOrd="0" destOrd="0" presId="urn:microsoft.com/office/officeart/2005/8/layout/hierarchy2"/>
    <dgm:cxn modelId="{ED2E53DA-5DD7-4FED-97D7-E9B1A375A8B4}" type="presParOf" srcId="{9D68F312-D70E-4303-83AE-7D6923DD11C7}" destId="{50B0EA3C-2BD3-4FC2-92C1-F8802D1EE9B1}" srcOrd="0" destOrd="0" presId="urn:microsoft.com/office/officeart/2005/8/layout/hierarchy2"/>
    <dgm:cxn modelId="{3DF59914-A0BC-4192-8E60-9F1C5FD97954}" type="presParOf" srcId="{4C84CE0A-F26D-42B5-8F78-76B672A4494D}" destId="{0B1A2757-37BA-48F3-B610-5AA6A2F1A802}" srcOrd="1" destOrd="0" presId="urn:microsoft.com/office/officeart/2005/8/layout/hierarchy2"/>
    <dgm:cxn modelId="{4CA2B6E7-C1AB-460D-9DC3-D1215D932CC1}" type="presParOf" srcId="{0B1A2757-37BA-48F3-B610-5AA6A2F1A802}" destId="{DAA7B3D5-D71B-4B31-8329-4441772D7D29}" srcOrd="0" destOrd="0" presId="urn:microsoft.com/office/officeart/2005/8/layout/hierarchy2"/>
    <dgm:cxn modelId="{31B84711-8C1F-4FC3-BDED-2A0CC77F6BC2}" type="presParOf" srcId="{0B1A2757-37BA-48F3-B610-5AA6A2F1A802}" destId="{F4457DD0-7088-4E3F-893C-6DE697C7E2CD}" srcOrd="1" destOrd="0" presId="urn:microsoft.com/office/officeart/2005/8/layout/hierarchy2"/>
    <dgm:cxn modelId="{A94275A0-D158-42D7-9416-32F5038B9227}" type="presParOf" srcId="{4C84CE0A-F26D-42B5-8F78-76B672A4494D}" destId="{5CC3928F-1767-4CC6-AE2E-8189217EEDD9}" srcOrd="2" destOrd="0" presId="urn:microsoft.com/office/officeart/2005/8/layout/hierarchy2"/>
    <dgm:cxn modelId="{9D882014-ED75-473E-BA64-39E6DAD430D6}" type="presParOf" srcId="{5CC3928F-1767-4CC6-AE2E-8189217EEDD9}" destId="{2BCBFB43-2BEB-4993-AE54-A3BBC96C9B21}" srcOrd="0" destOrd="0" presId="urn:microsoft.com/office/officeart/2005/8/layout/hierarchy2"/>
    <dgm:cxn modelId="{9F3A78E8-C0F1-4E14-8886-9698F94E992E}" type="presParOf" srcId="{4C84CE0A-F26D-42B5-8F78-76B672A4494D}" destId="{69825803-A78D-46EC-A8BD-0A09EFB29B41}" srcOrd="3" destOrd="0" presId="urn:microsoft.com/office/officeart/2005/8/layout/hierarchy2"/>
    <dgm:cxn modelId="{83F6CC8D-55A1-4323-9460-C2A1C9387C86}" type="presParOf" srcId="{69825803-A78D-46EC-A8BD-0A09EFB29B41}" destId="{57A1744D-5CD5-4E71-88CA-D29ACDD66B3B}" srcOrd="0" destOrd="0" presId="urn:microsoft.com/office/officeart/2005/8/layout/hierarchy2"/>
    <dgm:cxn modelId="{7C2BDB53-4C7D-4C5F-AEA0-93ACDF477E7A}" type="presParOf" srcId="{69825803-A78D-46EC-A8BD-0A09EFB29B41}" destId="{E26B61A8-34F3-461D-9D65-8FD43DA28D1E}" srcOrd="1" destOrd="0" presId="urn:microsoft.com/office/officeart/2005/8/layout/hierarchy2"/>
    <dgm:cxn modelId="{B4500EBB-019F-4B3D-B8D4-02239968DBFC}" type="presParOf" srcId="{4C84CE0A-F26D-42B5-8F78-76B672A4494D}" destId="{A4E16747-2A75-40BA-ACB7-30C37BD90474}" srcOrd="4" destOrd="0" presId="urn:microsoft.com/office/officeart/2005/8/layout/hierarchy2"/>
    <dgm:cxn modelId="{5ACFB1C8-973D-4B7E-A17E-752CC7B79A87}" type="presParOf" srcId="{A4E16747-2A75-40BA-ACB7-30C37BD90474}" destId="{B0BEABB6-D12B-4201-8301-58B9D9D5818A}" srcOrd="0" destOrd="0" presId="urn:microsoft.com/office/officeart/2005/8/layout/hierarchy2"/>
    <dgm:cxn modelId="{BC75B8F2-F5D2-41AB-A310-0F4BF61C2695}" type="presParOf" srcId="{4C84CE0A-F26D-42B5-8F78-76B672A4494D}" destId="{8461C228-2B36-495D-BE71-B469553B63F8}" srcOrd="5" destOrd="0" presId="urn:microsoft.com/office/officeart/2005/8/layout/hierarchy2"/>
    <dgm:cxn modelId="{1392520D-6944-4DDD-85D2-44D33F7213D0}" type="presParOf" srcId="{8461C228-2B36-495D-BE71-B469553B63F8}" destId="{7F315A56-81D7-4CB8-A2CF-D6F9D21363BD}" srcOrd="0" destOrd="0" presId="urn:microsoft.com/office/officeart/2005/8/layout/hierarchy2"/>
    <dgm:cxn modelId="{702881B1-59DC-49A3-ABEC-351F23F624FC}" type="presParOf" srcId="{8461C228-2B36-495D-BE71-B469553B63F8}" destId="{D21BF65D-B149-4E06-9717-3A8B982D70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33DEC-83CC-4057-BEAE-247BA8AA4571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603E3733-56E8-494F-8E6E-F210698A387B}">
      <dgm:prSet phldrT="[Text]"/>
      <dgm:spPr/>
      <dgm:t>
        <a:bodyPr/>
        <a:lstStyle/>
        <a:p>
          <a:r>
            <a:rPr lang="id-ID" dirty="0" smtClean="0"/>
            <a:t>Subsistem Learning (Skill)</a:t>
          </a:r>
          <a:endParaRPr lang="id-ID" dirty="0"/>
        </a:p>
      </dgm:t>
    </dgm:pt>
    <dgm:pt modelId="{3B4B4DB7-D429-4521-B1CD-7FF54CD35755}" type="parTrans" cxnId="{477E1584-F467-4479-B34D-81DD43C5B831}">
      <dgm:prSet/>
      <dgm:spPr/>
      <dgm:t>
        <a:bodyPr/>
        <a:lstStyle/>
        <a:p>
          <a:endParaRPr lang="id-ID"/>
        </a:p>
      </dgm:t>
    </dgm:pt>
    <dgm:pt modelId="{47B1374D-97B4-4302-930F-1166BC4130DF}" type="sibTrans" cxnId="{477E1584-F467-4479-B34D-81DD43C5B831}">
      <dgm:prSet/>
      <dgm:spPr/>
      <dgm:t>
        <a:bodyPr/>
        <a:lstStyle/>
        <a:p>
          <a:endParaRPr lang="id-ID"/>
        </a:p>
      </dgm:t>
    </dgm:pt>
    <dgm:pt modelId="{75920B90-FB09-4832-ADB1-78EE55A6E2CE}">
      <dgm:prSet phldrT="[Text]"/>
      <dgm:spPr/>
      <dgm:t>
        <a:bodyPr/>
        <a:lstStyle/>
        <a:p>
          <a:r>
            <a:rPr lang="id-ID" dirty="0" smtClean="0"/>
            <a:t>System thinking</a:t>
          </a:r>
          <a:endParaRPr lang="id-ID" dirty="0"/>
        </a:p>
      </dgm:t>
    </dgm:pt>
    <dgm:pt modelId="{DD5B9293-B9B7-4897-BE7B-EE58FB60D42D}" type="parTrans" cxnId="{1F31454B-DCCA-4820-B747-5C17AE12AB51}">
      <dgm:prSet/>
      <dgm:spPr/>
      <dgm:t>
        <a:bodyPr/>
        <a:lstStyle/>
        <a:p>
          <a:endParaRPr lang="id-ID"/>
        </a:p>
      </dgm:t>
    </dgm:pt>
    <dgm:pt modelId="{37E7EB3B-C49B-4CA4-A35B-66CBA9E02D9A}" type="sibTrans" cxnId="{1F31454B-DCCA-4820-B747-5C17AE12AB51}">
      <dgm:prSet/>
      <dgm:spPr/>
      <dgm:t>
        <a:bodyPr/>
        <a:lstStyle/>
        <a:p>
          <a:endParaRPr lang="id-ID"/>
        </a:p>
      </dgm:t>
    </dgm:pt>
    <dgm:pt modelId="{CD0C1422-3DCA-4A1A-8DC1-35FB3077953E}">
      <dgm:prSet phldrT="[Text]"/>
      <dgm:spPr/>
      <dgm:t>
        <a:bodyPr/>
        <a:lstStyle/>
        <a:p>
          <a:r>
            <a:rPr lang="id-ID" dirty="0" smtClean="0"/>
            <a:t>Mental models</a:t>
          </a:r>
          <a:endParaRPr lang="id-ID" dirty="0"/>
        </a:p>
      </dgm:t>
    </dgm:pt>
    <dgm:pt modelId="{0C88D6B0-8A2F-4ACC-A210-0AFDF1ADC87F}" type="parTrans" cxnId="{819C93CC-ED01-41E6-AE4D-40535F99F6E2}">
      <dgm:prSet/>
      <dgm:spPr/>
      <dgm:t>
        <a:bodyPr/>
        <a:lstStyle/>
        <a:p>
          <a:endParaRPr lang="id-ID"/>
        </a:p>
      </dgm:t>
    </dgm:pt>
    <dgm:pt modelId="{9EE9D334-20CA-4D8A-8F6D-A5DB23CB5BD5}" type="sibTrans" cxnId="{819C93CC-ED01-41E6-AE4D-40535F99F6E2}">
      <dgm:prSet/>
      <dgm:spPr/>
      <dgm:t>
        <a:bodyPr/>
        <a:lstStyle/>
        <a:p>
          <a:endParaRPr lang="id-ID"/>
        </a:p>
      </dgm:t>
    </dgm:pt>
    <dgm:pt modelId="{9F9D87BA-47EB-4C1D-822D-753B3F1803B0}">
      <dgm:prSet phldrT="[Text]"/>
      <dgm:spPr/>
      <dgm:t>
        <a:bodyPr/>
        <a:lstStyle/>
        <a:p>
          <a:r>
            <a:rPr lang="id-ID" dirty="0" smtClean="0"/>
            <a:t>Personal mastery</a:t>
          </a:r>
          <a:endParaRPr lang="id-ID" dirty="0"/>
        </a:p>
      </dgm:t>
    </dgm:pt>
    <dgm:pt modelId="{D246287E-ECFD-4792-B241-F9BFB97EED57}" type="parTrans" cxnId="{302BA782-0FB8-4DEE-AE14-B37881BADFE1}">
      <dgm:prSet/>
      <dgm:spPr/>
      <dgm:t>
        <a:bodyPr/>
        <a:lstStyle/>
        <a:p>
          <a:endParaRPr lang="id-ID"/>
        </a:p>
      </dgm:t>
    </dgm:pt>
    <dgm:pt modelId="{A260A0A4-C350-42F6-A831-5E3A6613C100}" type="sibTrans" cxnId="{302BA782-0FB8-4DEE-AE14-B37881BADFE1}">
      <dgm:prSet/>
      <dgm:spPr/>
      <dgm:t>
        <a:bodyPr/>
        <a:lstStyle/>
        <a:p>
          <a:endParaRPr lang="id-ID"/>
        </a:p>
      </dgm:t>
    </dgm:pt>
    <dgm:pt modelId="{00E2BD0B-51EF-41C8-B14A-B5F183DEC36B}">
      <dgm:prSet phldrT="[Text]"/>
      <dgm:spPr/>
      <dgm:t>
        <a:bodyPr/>
        <a:lstStyle/>
        <a:p>
          <a:r>
            <a:rPr lang="id-ID" dirty="0" smtClean="0"/>
            <a:t>Self-directed learning</a:t>
          </a:r>
          <a:endParaRPr lang="id-ID" dirty="0"/>
        </a:p>
      </dgm:t>
    </dgm:pt>
    <dgm:pt modelId="{5B96A411-9B19-4706-98D2-65639016E7D7}" type="parTrans" cxnId="{307D6A0B-A0A7-495A-8C13-D53E0D28C356}">
      <dgm:prSet/>
      <dgm:spPr/>
      <dgm:t>
        <a:bodyPr/>
        <a:lstStyle/>
        <a:p>
          <a:endParaRPr lang="id-ID"/>
        </a:p>
      </dgm:t>
    </dgm:pt>
    <dgm:pt modelId="{3E14B4BB-8207-4335-AC59-33B830364CE0}" type="sibTrans" cxnId="{307D6A0B-A0A7-495A-8C13-D53E0D28C356}">
      <dgm:prSet/>
      <dgm:spPr/>
      <dgm:t>
        <a:bodyPr/>
        <a:lstStyle/>
        <a:p>
          <a:endParaRPr lang="id-ID"/>
        </a:p>
      </dgm:t>
    </dgm:pt>
    <dgm:pt modelId="{D2F92803-95A6-476B-9878-FD7C29ED94ED}">
      <dgm:prSet phldrT="[Text]"/>
      <dgm:spPr/>
      <dgm:t>
        <a:bodyPr/>
        <a:lstStyle/>
        <a:p>
          <a:r>
            <a:rPr lang="id-ID" dirty="0" smtClean="0"/>
            <a:t>Dialogue</a:t>
          </a:r>
          <a:endParaRPr lang="id-ID" dirty="0"/>
        </a:p>
      </dgm:t>
    </dgm:pt>
    <dgm:pt modelId="{91C75366-B9CE-4541-BAF4-301F917C0913}" type="parTrans" cxnId="{2D1CCF3F-99DA-4083-8C46-61024F0E548A}">
      <dgm:prSet/>
      <dgm:spPr/>
      <dgm:t>
        <a:bodyPr/>
        <a:lstStyle/>
        <a:p>
          <a:endParaRPr lang="id-ID"/>
        </a:p>
      </dgm:t>
    </dgm:pt>
    <dgm:pt modelId="{0A56F14C-F90A-44E6-B25A-3B1EC66D2301}" type="sibTrans" cxnId="{2D1CCF3F-99DA-4083-8C46-61024F0E548A}">
      <dgm:prSet/>
      <dgm:spPr/>
      <dgm:t>
        <a:bodyPr/>
        <a:lstStyle/>
        <a:p>
          <a:endParaRPr lang="id-ID"/>
        </a:p>
      </dgm:t>
    </dgm:pt>
    <dgm:pt modelId="{01A6D462-CDFD-46C4-92AE-74CEBDEA11D9}" type="pres">
      <dgm:prSet presAssocID="{6E033DEC-83CC-4057-BEAE-247BA8AA45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26E022-3539-48DF-A94F-6C2BF818011E}" type="pres">
      <dgm:prSet presAssocID="{603E3733-56E8-494F-8E6E-F210698A387B}" presName="root1" presStyleCnt="0"/>
      <dgm:spPr/>
    </dgm:pt>
    <dgm:pt modelId="{62480EFE-6134-4CC6-B783-8A4BA2970176}" type="pres">
      <dgm:prSet presAssocID="{603E3733-56E8-494F-8E6E-F210698A38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C84CE0A-F26D-42B5-8F78-76B672A4494D}" type="pres">
      <dgm:prSet presAssocID="{603E3733-56E8-494F-8E6E-F210698A387B}" presName="level2hierChild" presStyleCnt="0"/>
      <dgm:spPr/>
    </dgm:pt>
    <dgm:pt modelId="{9D68F312-D70E-4303-83AE-7D6923DD11C7}" type="pres">
      <dgm:prSet presAssocID="{DD5B9293-B9B7-4897-BE7B-EE58FB60D42D}" presName="conn2-1" presStyleLbl="parChTrans1D2" presStyleIdx="0" presStyleCnt="5"/>
      <dgm:spPr/>
      <dgm:t>
        <a:bodyPr/>
        <a:lstStyle/>
        <a:p>
          <a:endParaRPr lang="id-ID"/>
        </a:p>
      </dgm:t>
    </dgm:pt>
    <dgm:pt modelId="{50B0EA3C-2BD3-4FC2-92C1-F8802D1EE9B1}" type="pres">
      <dgm:prSet presAssocID="{DD5B9293-B9B7-4897-BE7B-EE58FB60D42D}" presName="connTx" presStyleLbl="parChTrans1D2" presStyleIdx="0" presStyleCnt="5"/>
      <dgm:spPr/>
      <dgm:t>
        <a:bodyPr/>
        <a:lstStyle/>
        <a:p>
          <a:endParaRPr lang="id-ID"/>
        </a:p>
      </dgm:t>
    </dgm:pt>
    <dgm:pt modelId="{0B1A2757-37BA-48F3-B610-5AA6A2F1A802}" type="pres">
      <dgm:prSet presAssocID="{75920B90-FB09-4832-ADB1-78EE55A6E2CE}" presName="root2" presStyleCnt="0"/>
      <dgm:spPr/>
    </dgm:pt>
    <dgm:pt modelId="{DAA7B3D5-D71B-4B31-8329-4441772D7D29}" type="pres">
      <dgm:prSet presAssocID="{75920B90-FB09-4832-ADB1-78EE55A6E2CE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4457DD0-7088-4E3F-893C-6DE697C7E2CD}" type="pres">
      <dgm:prSet presAssocID="{75920B90-FB09-4832-ADB1-78EE55A6E2CE}" presName="level3hierChild" presStyleCnt="0"/>
      <dgm:spPr/>
    </dgm:pt>
    <dgm:pt modelId="{5CC3928F-1767-4CC6-AE2E-8189217EEDD9}" type="pres">
      <dgm:prSet presAssocID="{0C88D6B0-8A2F-4ACC-A210-0AFDF1ADC87F}" presName="conn2-1" presStyleLbl="parChTrans1D2" presStyleIdx="1" presStyleCnt="5"/>
      <dgm:spPr/>
      <dgm:t>
        <a:bodyPr/>
        <a:lstStyle/>
        <a:p>
          <a:endParaRPr lang="id-ID"/>
        </a:p>
      </dgm:t>
    </dgm:pt>
    <dgm:pt modelId="{2BCBFB43-2BEB-4993-AE54-A3BBC96C9B21}" type="pres">
      <dgm:prSet presAssocID="{0C88D6B0-8A2F-4ACC-A210-0AFDF1ADC87F}" presName="connTx" presStyleLbl="parChTrans1D2" presStyleIdx="1" presStyleCnt="5"/>
      <dgm:spPr/>
      <dgm:t>
        <a:bodyPr/>
        <a:lstStyle/>
        <a:p>
          <a:endParaRPr lang="id-ID"/>
        </a:p>
      </dgm:t>
    </dgm:pt>
    <dgm:pt modelId="{69825803-A78D-46EC-A8BD-0A09EFB29B41}" type="pres">
      <dgm:prSet presAssocID="{CD0C1422-3DCA-4A1A-8DC1-35FB3077953E}" presName="root2" presStyleCnt="0"/>
      <dgm:spPr/>
    </dgm:pt>
    <dgm:pt modelId="{57A1744D-5CD5-4E71-88CA-D29ACDD66B3B}" type="pres">
      <dgm:prSet presAssocID="{CD0C1422-3DCA-4A1A-8DC1-35FB3077953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26B61A8-34F3-461D-9D65-8FD43DA28D1E}" type="pres">
      <dgm:prSet presAssocID="{CD0C1422-3DCA-4A1A-8DC1-35FB3077953E}" presName="level3hierChild" presStyleCnt="0"/>
      <dgm:spPr/>
    </dgm:pt>
    <dgm:pt modelId="{A4E16747-2A75-40BA-ACB7-30C37BD90474}" type="pres">
      <dgm:prSet presAssocID="{D246287E-ECFD-4792-B241-F9BFB97EED57}" presName="conn2-1" presStyleLbl="parChTrans1D2" presStyleIdx="2" presStyleCnt="5"/>
      <dgm:spPr/>
      <dgm:t>
        <a:bodyPr/>
        <a:lstStyle/>
        <a:p>
          <a:endParaRPr lang="id-ID"/>
        </a:p>
      </dgm:t>
    </dgm:pt>
    <dgm:pt modelId="{B0BEABB6-D12B-4201-8301-58B9D9D5818A}" type="pres">
      <dgm:prSet presAssocID="{D246287E-ECFD-4792-B241-F9BFB97EED57}" presName="connTx" presStyleLbl="parChTrans1D2" presStyleIdx="2" presStyleCnt="5"/>
      <dgm:spPr/>
      <dgm:t>
        <a:bodyPr/>
        <a:lstStyle/>
        <a:p>
          <a:endParaRPr lang="id-ID"/>
        </a:p>
      </dgm:t>
    </dgm:pt>
    <dgm:pt modelId="{8461C228-2B36-495D-BE71-B469553B63F8}" type="pres">
      <dgm:prSet presAssocID="{9F9D87BA-47EB-4C1D-822D-753B3F1803B0}" presName="root2" presStyleCnt="0"/>
      <dgm:spPr/>
    </dgm:pt>
    <dgm:pt modelId="{7F315A56-81D7-4CB8-A2CF-D6F9D21363BD}" type="pres">
      <dgm:prSet presAssocID="{9F9D87BA-47EB-4C1D-822D-753B3F1803B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21BF65D-B149-4E06-9717-3A8B982D7029}" type="pres">
      <dgm:prSet presAssocID="{9F9D87BA-47EB-4C1D-822D-753B3F1803B0}" presName="level3hierChild" presStyleCnt="0"/>
      <dgm:spPr/>
    </dgm:pt>
    <dgm:pt modelId="{2FCEE613-BBAB-4CB8-9F94-BD94B9BAE1F4}" type="pres">
      <dgm:prSet presAssocID="{5B96A411-9B19-4706-98D2-65639016E7D7}" presName="conn2-1" presStyleLbl="parChTrans1D2" presStyleIdx="3" presStyleCnt="5"/>
      <dgm:spPr/>
      <dgm:t>
        <a:bodyPr/>
        <a:lstStyle/>
        <a:p>
          <a:endParaRPr lang="id-ID"/>
        </a:p>
      </dgm:t>
    </dgm:pt>
    <dgm:pt modelId="{084DA77F-0138-4C69-B4D4-F0B29CF01A12}" type="pres">
      <dgm:prSet presAssocID="{5B96A411-9B19-4706-98D2-65639016E7D7}" presName="connTx" presStyleLbl="parChTrans1D2" presStyleIdx="3" presStyleCnt="5"/>
      <dgm:spPr/>
      <dgm:t>
        <a:bodyPr/>
        <a:lstStyle/>
        <a:p>
          <a:endParaRPr lang="id-ID"/>
        </a:p>
      </dgm:t>
    </dgm:pt>
    <dgm:pt modelId="{64078CDA-44F8-48EB-A134-CBBD35DB2FFA}" type="pres">
      <dgm:prSet presAssocID="{00E2BD0B-51EF-41C8-B14A-B5F183DEC36B}" presName="root2" presStyleCnt="0"/>
      <dgm:spPr/>
    </dgm:pt>
    <dgm:pt modelId="{21619612-3228-42D6-AD36-CE0088D9DBA9}" type="pres">
      <dgm:prSet presAssocID="{00E2BD0B-51EF-41C8-B14A-B5F183DEC36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EFFF902-CEF7-4C99-86CB-FC816A130023}" type="pres">
      <dgm:prSet presAssocID="{00E2BD0B-51EF-41C8-B14A-B5F183DEC36B}" presName="level3hierChild" presStyleCnt="0"/>
      <dgm:spPr/>
    </dgm:pt>
    <dgm:pt modelId="{C4EF76AB-B45D-4669-8C5F-0A37F198684E}" type="pres">
      <dgm:prSet presAssocID="{91C75366-B9CE-4541-BAF4-301F917C0913}" presName="conn2-1" presStyleLbl="parChTrans1D2" presStyleIdx="4" presStyleCnt="5"/>
      <dgm:spPr/>
      <dgm:t>
        <a:bodyPr/>
        <a:lstStyle/>
        <a:p>
          <a:endParaRPr lang="id-ID"/>
        </a:p>
      </dgm:t>
    </dgm:pt>
    <dgm:pt modelId="{C3CA984C-BB0E-4061-9DC1-C903B5BC3008}" type="pres">
      <dgm:prSet presAssocID="{91C75366-B9CE-4541-BAF4-301F917C0913}" presName="connTx" presStyleLbl="parChTrans1D2" presStyleIdx="4" presStyleCnt="5"/>
      <dgm:spPr/>
      <dgm:t>
        <a:bodyPr/>
        <a:lstStyle/>
        <a:p>
          <a:endParaRPr lang="id-ID"/>
        </a:p>
      </dgm:t>
    </dgm:pt>
    <dgm:pt modelId="{00A55790-F298-4BEF-B221-EB0E33F244DC}" type="pres">
      <dgm:prSet presAssocID="{D2F92803-95A6-476B-9878-FD7C29ED94ED}" presName="root2" presStyleCnt="0"/>
      <dgm:spPr/>
    </dgm:pt>
    <dgm:pt modelId="{9F63D67F-A21E-4F01-A1E2-229BA88768F3}" type="pres">
      <dgm:prSet presAssocID="{D2F92803-95A6-476B-9878-FD7C29ED94E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3CB494C-C861-4518-BA89-45C5897F4E74}" type="pres">
      <dgm:prSet presAssocID="{D2F92803-95A6-476B-9878-FD7C29ED94ED}" presName="level3hierChild" presStyleCnt="0"/>
      <dgm:spPr/>
    </dgm:pt>
  </dgm:ptLst>
  <dgm:cxnLst>
    <dgm:cxn modelId="{3DF90E53-62B2-4021-81D9-AE872448C776}" type="presOf" srcId="{D2F92803-95A6-476B-9878-FD7C29ED94ED}" destId="{9F63D67F-A21E-4F01-A1E2-229BA88768F3}" srcOrd="0" destOrd="0" presId="urn:microsoft.com/office/officeart/2005/8/layout/hierarchy2"/>
    <dgm:cxn modelId="{302BA782-0FB8-4DEE-AE14-B37881BADFE1}" srcId="{603E3733-56E8-494F-8E6E-F210698A387B}" destId="{9F9D87BA-47EB-4C1D-822D-753B3F1803B0}" srcOrd="2" destOrd="0" parTransId="{D246287E-ECFD-4792-B241-F9BFB97EED57}" sibTransId="{A260A0A4-C350-42F6-A831-5E3A6613C100}"/>
    <dgm:cxn modelId="{D15D277B-6206-4950-9727-B842173438AC}" type="presOf" srcId="{9F9D87BA-47EB-4C1D-822D-753B3F1803B0}" destId="{7F315A56-81D7-4CB8-A2CF-D6F9D21363BD}" srcOrd="0" destOrd="0" presId="urn:microsoft.com/office/officeart/2005/8/layout/hierarchy2"/>
    <dgm:cxn modelId="{E511D8AB-119A-4151-A7CA-EF07E0B7CD96}" type="presOf" srcId="{91C75366-B9CE-4541-BAF4-301F917C0913}" destId="{C3CA984C-BB0E-4061-9DC1-C903B5BC3008}" srcOrd="1" destOrd="0" presId="urn:microsoft.com/office/officeart/2005/8/layout/hierarchy2"/>
    <dgm:cxn modelId="{3ED2FD5D-C876-4BDF-85EB-280A66F0BDB1}" type="presOf" srcId="{5B96A411-9B19-4706-98D2-65639016E7D7}" destId="{084DA77F-0138-4C69-B4D4-F0B29CF01A12}" srcOrd="1" destOrd="0" presId="urn:microsoft.com/office/officeart/2005/8/layout/hierarchy2"/>
    <dgm:cxn modelId="{1C8383A5-F42D-43AA-A84B-2B5E5DFB32E3}" type="presOf" srcId="{D246287E-ECFD-4792-B241-F9BFB97EED57}" destId="{B0BEABB6-D12B-4201-8301-58B9D9D5818A}" srcOrd="1" destOrd="0" presId="urn:microsoft.com/office/officeart/2005/8/layout/hierarchy2"/>
    <dgm:cxn modelId="{35B12BEB-8163-4993-A750-BA1937EABAA2}" type="presOf" srcId="{0C88D6B0-8A2F-4ACC-A210-0AFDF1ADC87F}" destId="{5CC3928F-1767-4CC6-AE2E-8189217EEDD9}" srcOrd="0" destOrd="0" presId="urn:microsoft.com/office/officeart/2005/8/layout/hierarchy2"/>
    <dgm:cxn modelId="{08CCA5D8-94D9-4EC2-A9B7-809767581D46}" type="presOf" srcId="{75920B90-FB09-4832-ADB1-78EE55A6E2CE}" destId="{DAA7B3D5-D71B-4B31-8329-4441772D7D29}" srcOrd="0" destOrd="0" presId="urn:microsoft.com/office/officeart/2005/8/layout/hierarchy2"/>
    <dgm:cxn modelId="{AA4B101D-55EE-40E3-90EE-4DCE8791B28C}" type="presOf" srcId="{00E2BD0B-51EF-41C8-B14A-B5F183DEC36B}" destId="{21619612-3228-42D6-AD36-CE0088D9DBA9}" srcOrd="0" destOrd="0" presId="urn:microsoft.com/office/officeart/2005/8/layout/hierarchy2"/>
    <dgm:cxn modelId="{2D1CCF3F-99DA-4083-8C46-61024F0E548A}" srcId="{603E3733-56E8-494F-8E6E-F210698A387B}" destId="{D2F92803-95A6-476B-9878-FD7C29ED94ED}" srcOrd="4" destOrd="0" parTransId="{91C75366-B9CE-4541-BAF4-301F917C0913}" sibTransId="{0A56F14C-F90A-44E6-B25A-3B1EC66D2301}"/>
    <dgm:cxn modelId="{1F31454B-DCCA-4820-B747-5C17AE12AB51}" srcId="{603E3733-56E8-494F-8E6E-F210698A387B}" destId="{75920B90-FB09-4832-ADB1-78EE55A6E2CE}" srcOrd="0" destOrd="0" parTransId="{DD5B9293-B9B7-4897-BE7B-EE58FB60D42D}" sibTransId="{37E7EB3B-C49B-4CA4-A35B-66CBA9E02D9A}"/>
    <dgm:cxn modelId="{82B3FFDC-3218-416A-9ACA-0D9F3A782FB9}" type="presOf" srcId="{DD5B9293-B9B7-4897-BE7B-EE58FB60D42D}" destId="{50B0EA3C-2BD3-4FC2-92C1-F8802D1EE9B1}" srcOrd="1" destOrd="0" presId="urn:microsoft.com/office/officeart/2005/8/layout/hierarchy2"/>
    <dgm:cxn modelId="{5A50EB4E-74F0-4B73-BE3E-8A8FF27A68AB}" type="presOf" srcId="{91C75366-B9CE-4541-BAF4-301F917C0913}" destId="{C4EF76AB-B45D-4669-8C5F-0A37F198684E}" srcOrd="0" destOrd="0" presId="urn:microsoft.com/office/officeart/2005/8/layout/hierarchy2"/>
    <dgm:cxn modelId="{CAE7E08A-193D-46D9-A503-3C06009BC0B6}" type="presOf" srcId="{603E3733-56E8-494F-8E6E-F210698A387B}" destId="{62480EFE-6134-4CC6-B783-8A4BA2970176}" srcOrd="0" destOrd="0" presId="urn:microsoft.com/office/officeart/2005/8/layout/hierarchy2"/>
    <dgm:cxn modelId="{447F752F-3187-4608-B4FC-FF1CF67BF039}" type="presOf" srcId="{0C88D6B0-8A2F-4ACC-A210-0AFDF1ADC87F}" destId="{2BCBFB43-2BEB-4993-AE54-A3BBC96C9B21}" srcOrd="1" destOrd="0" presId="urn:microsoft.com/office/officeart/2005/8/layout/hierarchy2"/>
    <dgm:cxn modelId="{13CC215E-6FB9-45D5-8798-DB60746C32DA}" type="presOf" srcId="{D246287E-ECFD-4792-B241-F9BFB97EED57}" destId="{A4E16747-2A75-40BA-ACB7-30C37BD90474}" srcOrd="0" destOrd="0" presId="urn:microsoft.com/office/officeart/2005/8/layout/hierarchy2"/>
    <dgm:cxn modelId="{A14E2C06-93CD-48C3-BB6A-F104F3F8AB29}" type="presOf" srcId="{DD5B9293-B9B7-4897-BE7B-EE58FB60D42D}" destId="{9D68F312-D70E-4303-83AE-7D6923DD11C7}" srcOrd="0" destOrd="0" presId="urn:microsoft.com/office/officeart/2005/8/layout/hierarchy2"/>
    <dgm:cxn modelId="{501AE832-E910-46FF-86C4-CB644F7DE1DD}" type="presOf" srcId="{5B96A411-9B19-4706-98D2-65639016E7D7}" destId="{2FCEE613-BBAB-4CB8-9F94-BD94B9BAE1F4}" srcOrd="0" destOrd="0" presId="urn:microsoft.com/office/officeart/2005/8/layout/hierarchy2"/>
    <dgm:cxn modelId="{CBFCB02E-D396-44BB-97B6-8DFC1E2C408B}" type="presOf" srcId="{6E033DEC-83CC-4057-BEAE-247BA8AA4571}" destId="{01A6D462-CDFD-46C4-92AE-74CEBDEA11D9}" srcOrd="0" destOrd="0" presId="urn:microsoft.com/office/officeart/2005/8/layout/hierarchy2"/>
    <dgm:cxn modelId="{307D6A0B-A0A7-495A-8C13-D53E0D28C356}" srcId="{603E3733-56E8-494F-8E6E-F210698A387B}" destId="{00E2BD0B-51EF-41C8-B14A-B5F183DEC36B}" srcOrd="3" destOrd="0" parTransId="{5B96A411-9B19-4706-98D2-65639016E7D7}" sibTransId="{3E14B4BB-8207-4335-AC59-33B830364CE0}"/>
    <dgm:cxn modelId="{819C93CC-ED01-41E6-AE4D-40535F99F6E2}" srcId="{603E3733-56E8-494F-8E6E-F210698A387B}" destId="{CD0C1422-3DCA-4A1A-8DC1-35FB3077953E}" srcOrd="1" destOrd="0" parTransId="{0C88D6B0-8A2F-4ACC-A210-0AFDF1ADC87F}" sibTransId="{9EE9D334-20CA-4D8A-8F6D-A5DB23CB5BD5}"/>
    <dgm:cxn modelId="{477E1584-F467-4479-B34D-81DD43C5B831}" srcId="{6E033DEC-83CC-4057-BEAE-247BA8AA4571}" destId="{603E3733-56E8-494F-8E6E-F210698A387B}" srcOrd="0" destOrd="0" parTransId="{3B4B4DB7-D429-4521-B1CD-7FF54CD35755}" sibTransId="{47B1374D-97B4-4302-930F-1166BC4130DF}"/>
    <dgm:cxn modelId="{723CC928-B5D6-42FD-8D15-9C0F91F5A6E0}" type="presOf" srcId="{CD0C1422-3DCA-4A1A-8DC1-35FB3077953E}" destId="{57A1744D-5CD5-4E71-88CA-D29ACDD66B3B}" srcOrd="0" destOrd="0" presId="urn:microsoft.com/office/officeart/2005/8/layout/hierarchy2"/>
    <dgm:cxn modelId="{E93844A4-0EB2-4875-9C83-F07645F344F5}" type="presParOf" srcId="{01A6D462-CDFD-46C4-92AE-74CEBDEA11D9}" destId="{CC26E022-3539-48DF-A94F-6C2BF818011E}" srcOrd="0" destOrd="0" presId="urn:microsoft.com/office/officeart/2005/8/layout/hierarchy2"/>
    <dgm:cxn modelId="{00A3AFF4-59CC-4323-B3BE-EB7F2FC6BFA8}" type="presParOf" srcId="{CC26E022-3539-48DF-A94F-6C2BF818011E}" destId="{62480EFE-6134-4CC6-B783-8A4BA2970176}" srcOrd="0" destOrd="0" presId="urn:microsoft.com/office/officeart/2005/8/layout/hierarchy2"/>
    <dgm:cxn modelId="{1AAB7D28-5C99-4B05-B413-F0834FD0840E}" type="presParOf" srcId="{CC26E022-3539-48DF-A94F-6C2BF818011E}" destId="{4C84CE0A-F26D-42B5-8F78-76B672A4494D}" srcOrd="1" destOrd="0" presId="urn:microsoft.com/office/officeart/2005/8/layout/hierarchy2"/>
    <dgm:cxn modelId="{089DFDD0-6119-43BC-AC26-5E71BB479DD0}" type="presParOf" srcId="{4C84CE0A-F26D-42B5-8F78-76B672A4494D}" destId="{9D68F312-D70E-4303-83AE-7D6923DD11C7}" srcOrd="0" destOrd="0" presId="urn:microsoft.com/office/officeart/2005/8/layout/hierarchy2"/>
    <dgm:cxn modelId="{79BA686C-EB95-4645-B0D3-E80C0DE1DE32}" type="presParOf" srcId="{9D68F312-D70E-4303-83AE-7D6923DD11C7}" destId="{50B0EA3C-2BD3-4FC2-92C1-F8802D1EE9B1}" srcOrd="0" destOrd="0" presId="urn:microsoft.com/office/officeart/2005/8/layout/hierarchy2"/>
    <dgm:cxn modelId="{2E4A330B-7A43-4D8C-A768-6E9E375DD739}" type="presParOf" srcId="{4C84CE0A-F26D-42B5-8F78-76B672A4494D}" destId="{0B1A2757-37BA-48F3-B610-5AA6A2F1A802}" srcOrd="1" destOrd="0" presId="urn:microsoft.com/office/officeart/2005/8/layout/hierarchy2"/>
    <dgm:cxn modelId="{AF9B8A52-93BD-4469-AF41-B1B002D690B3}" type="presParOf" srcId="{0B1A2757-37BA-48F3-B610-5AA6A2F1A802}" destId="{DAA7B3D5-D71B-4B31-8329-4441772D7D29}" srcOrd="0" destOrd="0" presId="urn:microsoft.com/office/officeart/2005/8/layout/hierarchy2"/>
    <dgm:cxn modelId="{A3D684B3-7F3D-4232-8C6D-F180B246B8C7}" type="presParOf" srcId="{0B1A2757-37BA-48F3-B610-5AA6A2F1A802}" destId="{F4457DD0-7088-4E3F-893C-6DE697C7E2CD}" srcOrd="1" destOrd="0" presId="urn:microsoft.com/office/officeart/2005/8/layout/hierarchy2"/>
    <dgm:cxn modelId="{D8098CF6-A6E0-4C42-B1FC-9803FB25892D}" type="presParOf" srcId="{4C84CE0A-F26D-42B5-8F78-76B672A4494D}" destId="{5CC3928F-1767-4CC6-AE2E-8189217EEDD9}" srcOrd="2" destOrd="0" presId="urn:microsoft.com/office/officeart/2005/8/layout/hierarchy2"/>
    <dgm:cxn modelId="{959A663A-3DA2-4060-B89C-B9ACB4BBA54A}" type="presParOf" srcId="{5CC3928F-1767-4CC6-AE2E-8189217EEDD9}" destId="{2BCBFB43-2BEB-4993-AE54-A3BBC96C9B21}" srcOrd="0" destOrd="0" presId="urn:microsoft.com/office/officeart/2005/8/layout/hierarchy2"/>
    <dgm:cxn modelId="{A8860D9A-2A1E-42E8-91DC-9B9514E2A5EB}" type="presParOf" srcId="{4C84CE0A-F26D-42B5-8F78-76B672A4494D}" destId="{69825803-A78D-46EC-A8BD-0A09EFB29B41}" srcOrd="3" destOrd="0" presId="urn:microsoft.com/office/officeart/2005/8/layout/hierarchy2"/>
    <dgm:cxn modelId="{1680C56F-C4EE-4D87-94AE-B5A3006BF144}" type="presParOf" srcId="{69825803-A78D-46EC-A8BD-0A09EFB29B41}" destId="{57A1744D-5CD5-4E71-88CA-D29ACDD66B3B}" srcOrd="0" destOrd="0" presId="urn:microsoft.com/office/officeart/2005/8/layout/hierarchy2"/>
    <dgm:cxn modelId="{89A9F23E-FCBB-4853-879D-2DCAED5C5D0F}" type="presParOf" srcId="{69825803-A78D-46EC-A8BD-0A09EFB29B41}" destId="{E26B61A8-34F3-461D-9D65-8FD43DA28D1E}" srcOrd="1" destOrd="0" presId="urn:microsoft.com/office/officeart/2005/8/layout/hierarchy2"/>
    <dgm:cxn modelId="{2D20475B-2FCE-476D-A971-C6C6209AE432}" type="presParOf" srcId="{4C84CE0A-F26D-42B5-8F78-76B672A4494D}" destId="{A4E16747-2A75-40BA-ACB7-30C37BD90474}" srcOrd="4" destOrd="0" presId="urn:microsoft.com/office/officeart/2005/8/layout/hierarchy2"/>
    <dgm:cxn modelId="{40963DD7-7305-4873-A244-B7A4E074C171}" type="presParOf" srcId="{A4E16747-2A75-40BA-ACB7-30C37BD90474}" destId="{B0BEABB6-D12B-4201-8301-58B9D9D5818A}" srcOrd="0" destOrd="0" presId="urn:microsoft.com/office/officeart/2005/8/layout/hierarchy2"/>
    <dgm:cxn modelId="{9869CE34-52C1-47EB-8EB2-A74B27A2A1B4}" type="presParOf" srcId="{4C84CE0A-F26D-42B5-8F78-76B672A4494D}" destId="{8461C228-2B36-495D-BE71-B469553B63F8}" srcOrd="5" destOrd="0" presId="urn:microsoft.com/office/officeart/2005/8/layout/hierarchy2"/>
    <dgm:cxn modelId="{FBB31734-23BE-4A45-B419-9157026AE9E5}" type="presParOf" srcId="{8461C228-2B36-495D-BE71-B469553B63F8}" destId="{7F315A56-81D7-4CB8-A2CF-D6F9D21363BD}" srcOrd="0" destOrd="0" presId="urn:microsoft.com/office/officeart/2005/8/layout/hierarchy2"/>
    <dgm:cxn modelId="{C3868F4F-BEBD-4A9E-938B-38FBA29A4796}" type="presParOf" srcId="{8461C228-2B36-495D-BE71-B469553B63F8}" destId="{D21BF65D-B149-4E06-9717-3A8B982D7029}" srcOrd="1" destOrd="0" presId="urn:microsoft.com/office/officeart/2005/8/layout/hierarchy2"/>
    <dgm:cxn modelId="{2D2BC696-23E2-40DC-8217-C8DB1AC36AE6}" type="presParOf" srcId="{4C84CE0A-F26D-42B5-8F78-76B672A4494D}" destId="{2FCEE613-BBAB-4CB8-9F94-BD94B9BAE1F4}" srcOrd="6" destOrd="0" presId="urn:microsoft.com/office/officeart/2005/8/layout/hierarchy2"/>
    <dgm:cxn modelId="{BCDFD242-AE6A-48DB-B71D-A56660D692D4}" type="presParOf" srcId="{2FCEE613-BBAB-4CB8-9F94-BD94B9BAE1F4}" destId="{084DA77F-0138-4C69-B4D4-F0B29CF01A12}" srcOrd="0" destOrd="0" presId="urn:microsoft.com/office/officeart/2005/8/layout/hierarchy2"/>
    <dgm:cxn modelId="{BE8B8D49-339E-4556-AB22-17B328DC1F6D}" type="presParOf" srcId="{4C84CE0A-F26D-42B5-8F78-76B672A4494D}" destId="{64078CDA-44F8-48EB-A134-CBBD35DB2FFA}" srcOrd="7" destOrd="0" presId="urn:microsoft.com/office/officeart/2005/8/layout/hierarchy2"/>
    <dgm:cxn modelId="{4D886EFA-7356-4972-B962-6F5C77B2652D}" type="presParOf" srcId="{64078CDA-44F8-48EB-A134-CBBD35DB2FFA}" destId="{21619612-3228-42D6-AD36-CE0088D9DBA9}" srcOrd="0" destOrd="0" presId="urn:microsoft.com/office/officeart/2005/8/layout/hierarchy2"/>
    <dgm:cxn modelId="{009C9E1A-9B6A-4440-B89F-B226BA886EAF}" type="presParOf" srcId="{64078CDA-44F8-48EB-A134-CBBD35DB2FFA}" destId="{9EFFF902-CEF7-4C99-86CB-FC816A130023}" srcOrd="1" destOrd="0" presId="urn:microsoft.com/office/officeart/2005/8/layout/hierarchy2"/>
    <dgm:cxn modelId="{4D068516-72CC-4206-80C1-5941D3639090}" type="presParOf" srcId="{4C84CE0A-F26D-42B5-8F78-76B672A4494D}" destId="{C4EF76AB-B45D-4669-8C5F-0A37F198684E}" srcOrd="8" destOrd="0" presId="urn:microsoft.com/office/officeart/2005/8/layout/hierarchy2"/>
    <dgm:cxn modelId="{E0D0E081-D708-4428-9580-FBB6FBF4E870}" type="presParOf" srcId="{C4EF76AB-B45D-4669-8C5F-0A37F198684E}" destId="{C3CA984C-BB0E-4061-9DC1-C903B5BC3008}" srcOrd="0" destOrd="0" presId="urn:microsoft.com/office/officeart/2005/8/layout/hierarchy2"/>
    <dgm:cxn modelId="{8C26C6F3-0ADA-44F1-84AC-D7007BD0E025}" type="presParOf" srcId="{4C84CE0A-F26D-42B5-8F78-76B672A4494D}" destId="{00A55790-F298-4BEF-B221-EB0E33F244DC}" srcOrd="9" destOrd="0" presId="urn:microsoft.com/office/officeart/2005/8/layout/hierarchy2"/>
    <dgm:cxn modelId="{C81028F3-17CC-4D5D-A75F-7DA18EA0B72E}" type="presParOf" srcId="{00A55790-F298-4BEF-B221-EB0E33F244DC}" destId="{9F63D67F-A21E-4F01-A1E2-229BA88768F3}" srcOrd="0" destOrd="0" presId="urn:microsoft.com/office/officeart/2005/8/layout/hierarchy2"/>
    <dgm:cxn modelId="{301B83AA-A816-454A-9CA1-2A7F0D9437E9}" type="presParOf" srcId="{00A55790-F298-4BEF-B221-EB0E33F244DC}" destId="{33CB494C-C861-4518-BA89-45C5897F4E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10CF9E-FAE8-42CC-90F0-DBCE7CE97E49}" type="doc">
      <dgm:prSet loTypeId="urn:microsoft.com/office/officeart/2005/8/layout/matrix1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010A08A9-D83F-40E5-93CB-359B833092FC}">
      <dgm:prSet phldrT="[Text]"/>
      <dgm:spPr/>
      <dgm:t>
        <a:bodyPr/>
        <a:lstStyle/>
        <a:p>
          <a:r>
            <a:rPr lang="id-ID" dirty="0" smtClean="0"/>
            <a:t>Organisasi</a:t>
          </a:r>
          <a:endParaRPr lang="id-ID" dirty="0"/>
        </a:p>
      </dgm:t>
    </dgm:pt>
    <dgm:pt modelId="{5A969536-4AFB-4192-8651-91C452BD5253}" type="parTrans" cxnId="{52379615-80DD-47AA-9979-9306ABF08F8F}">
      <dgm:prSet/>
      <dgm:spPr/>
      <dgm:t>
        <a:bodyPr/>
        <a:lstStyle/>
        <a:p>
          <a:endParaRPr lang="id-ID"/>
        </a:p>
      </dgm:t>
    </dgm:pt>
    <dgm:pt modelId="{4EC89DEA-82E8-451B-8281-F29F717B1D0F}" type="sibTrans" cxnId="{52379615-80DD-47AA-9979-9306ABF08F8F}">
      <dgm:prSet/>
      <dgm:spPr/>
      <dgm:t>
        <a:bodyPr/>
        <a:lstStyle/>
        <a:p>
          <a:endParaRPr lang="id-ID"/>
        </a:p>
      </dgm:t>
    </dgm:pt>
    <dgm:pt modelId="{51A2FFD9-F290-49A2-9A96-D8F4E51C8604}">
      <dgm:prSet phldrT="[Text]"/>
      <dgm:spPr/>
      <dgm:t>
        <a:bodyPr/>
        <a:lstStyle/>
        <a:p>
          <a:r>
            <a:rPr lang="id-ID" dirty="0" smtClean="0"/>
            <a:t>Visi</a:t>
          </a:r>
          <a:endParaRPr lang="id-ID" dirty="0"/>
        </a:p>
      </dgm:t>
    </dgm:pt>
    <dgm:pt modelId="{3AC282D1-1FC0-414E-82DD-477B2C10CCE2}" type="parTrans" cxnId="{304C15F9-CF8A-4DEF-B85A-F33E9FD07AAB}">
      <dgm:prSet/>
      <dgm:spPr/>
      <dgm:t>
        <a:bodyPr/>
        <a:lstStyle/>
        <a:p>
          <a:endParaRPr lang="id-ID"/>
        </a:p>
      </dgm:t>
    </dgm:pt>
    <dgm:pt modelId="{B2DADCE9-9BA9-4EBB-82FF-BA3D991B2EAB}" type="sibTrans" cxnId="{304C15F9-CF8A-4DEF-B85A-F33E9FD07AAB}">
      <dgm:prSet/>
      <dgm:spPr/>
      <dgm:t>
        <a:bodyPr/>
        <a:lstStyle/>
        <a:p>
          <a:endParaRPr lang="id-ID"/>
        </a:p>
      </dgm:t>
    </dgm:pt>
    <dgm:pt modelId="{67C0C9D4-EA3D-4B62-80EA-E5E93958E14C}">
      <dgm:prSet phldrT="[Text]"/>
      <dgm:spPr/>
      <dgm:t>
        <a:bodyPr/>
        <a:lstStyle/>
        <a:p>
          <a:r>
            <a:rPr lang="id-ID" dirty="0" smtClean="0"/>
            <a:t>Budaya</a:t>
          </a:r>
          <a:endParaRPr lang="id-ID" dirty="0"/>
        </a:p>
      </dgm:t>
    </dgm:pt>
    <dgm:pt modelId="{B6287021-BD66-424F-86B2-9201F6056BE8}" type="parTrans" cxnId="{3097C67D-34B4-4896-820D-75EE2335E30A}">
      <dgm:prSet/>
      <dgm:spPr/>
      <dgm:t>
        <a:bodyPr/>
        <a:lstStyle/>
        <a:p>
          <a:endParaRPr lang="id-ID"/>
        </a:p>
      </dgm:t>
    </dgm:pt>
    <dgm:pt modelId="{AD4BF9C7-D4CA-4276-B3CB-0DAA481C1CD8}" type="sibTrans" cxnId="{3097C67D-34B4-4896-820D-75EE2335E30A}">
      <dgm:prSet/>
      <dgm:spPr/>
      <dgm:t>
        <a:bodyPr/>
        <a:lstStyle/>
        <a:p>
          <a:endParaRPr lang="id-ID"/>
        </a:p>
      </dgm:t>
    </dgm:pt>
    <dgm:pt modelId="{AA343D3C-BC59-4C40-8389-F663E3AF898E}">
      <dgm:prSet phldrT="[Text]"/>
      <dgm:spPr/>
      <dgm:t>
        <a:bodyPr/>
        <a:lstStyle/>
        <a:p>
          <a:r>
            <a:rPr lang="id-ID" dirty="0" smtClean="0"/>
            <a:t>Strategi</a:t>
          </a:r>
          <a:endParaRPr lang="id-ID" dirty="0"/>
        </a:p>
      </dgm:t>
    </dgm:pt>
    <dgm:pt modelId="{78C7FF8F-E8E8-4B9D-B669-AF3B27ED9C16}" type="parTrans" cxnId="{856C8813-5707-499C-9185-82698023EE34}">
      <dgm:prSet/>
      <dgm:spPr/>
      <dgm:t>
        <a:bodyPr/>
        <a:lstStyle/>
        <a:p>
          <a:endParaRPr lang="id-ID"/>
        </a:p>
      </dgm:t>
    </dgm:pt>
    <dgm:pt modelId="{F1E3DA78-6BBE-4747-8D66-9452CB78018C}" type="sibTrans" cxnId="{856C8813-5707-499C-9185-82698023EE34}">
      <dgm:prSet/>
      <dgm:spPr/>
      <dgm:t>
        <a:bodyPr/>
        <a:lstStyle/>
        <a:p>
          <a:endParaRPr lang="id-ID"/>
        </a:p>
      </dgm:t>
    </dgm:pt>
    <dgm:pt modelId="{89E09A33-932B-4A70-8C08-CCA804BA2FE7}">
      <dgm:prSet phldrT="[Text]"/>
      <dgm:spPr/>
      <dgm:t>
        <a:bodyPr/>
        <a:lstStyle/>
        <a:p>
          <a:r>
            <a:rPr lang="id-ID" dirty="0" smtClean="0"/>
            <a:t>Struktur</a:t>
          </a:r>
          <a:endParaRPr lang="id-ID" dirty="0"/>
        </a:p>
      </dgm:t>
    </dgm:pt>
    <dgm:pt modelId="{F13325C5-D48A-4F37-9E9D-3A1BDD0263B6}" type="parTrans" cxnId="{B2B4C1EC-91C9-464C-B02E-BF68237FEE8D}">
      <dgm:prSet/>
      <dgm:spPr/>
      <dgm:t>
        <a:bodyPr/>
        <a:lstStyle/>
        <a:p>
          <a:endParaRPr lang="id-ID"/>
        </a:p>
      </dgm:t>
    </dgm:pt>
    <dgm:pt modelId="{4EF31D4A-41B7-439E-B46E-24F34B9C07D3}" type="sibTrans" cxnId="{B2B4C1EC-91C9-464C-B02E-BF68237FEE8D}">
      <dgm:prSet/>
      <dgm:spPr/>
      <dgm:t>
        <a:bodyPr/>
        <a:lstStyle/>
        <a:p>
          <a:endParaRPr lang="id-ID"/>
        </a:p>
      </dgm:t>
    </dgm:pt>
    <dgm:pt modelId="{1712670A-DD16-443B-98F2-D5CACCB7B21E}" type="pres">
      <dgm:prSet presAssocID="{5D10CF9E-FAE8-42CC-90F0-DBCE7CE97E4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3975812-F73F-4FFE-A248-40876EF0C193}" type="pres">
      <dgm:prSet presAssocID="{5D10CF9E-FAE8-42CC-90F0-DBCE7CE97E49}" presName="matrix" presStyleCnt="0"/>
      <dgm:spPr/>
    </dgm:pt>
    <dgm:pt modelId="{6EB19EDE-C671-4A17-A8A6-07F4B8D2D494}" type="pres">
      <dgm:prSet presAssocID="{5D10CF9E-FAE8-42CC-90F0-DBCE7CE97E49}" presName="tile1" presStyleLbl="node1" presStyleIdx="0" presStyleCnt="4"/>
      <dgm:spPr/>
      <dgm:t>
        <a:bodyPr/>
        <a:lstStyle/>
        <a:p>
          <a:endParaRPr lang="id-ID"/>
        </a:p>
      </dgm:t>
    </dgm:pt>
    <dgm:pt modelId="{89C79EDC-9611-41A7-886A-4F28F545D156}" type="pres">
      <dgm:prSet presAssocID="{5D10CF9E-FAE8-42CC-90F0-DBCE7CE97E4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C6B6EA-02E8-48F7-BC21-0BC9D7080421}" type="pres">
      <dgm:prSet presAssocID="{5D10CF9E-FAE8-42CC-90F0-DBCE7CE97E49}" presName="tile2" presStyleLbl="node1" presStyleIdx="1" presStyleCnt="4"/>
      <dgm:spPr/>
      <dgm:t>
        <a:bodyPr/>
        <a:lstStyle/>
        <a:p>
          <a:endParaRPr lang="id-ID"/>
        </a:p>
      </dgm:t>
    </dgm:pt>
    <dgm:pt modelId="{4F71615E-873A-4306-90DC-3AF79C5B2819}" type="pres">
      <dgm:prSet presAssocID="{5D10CF9E-FAE8-42CC-90F0-DBCE7CE97E4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2E543F-C87A-43C7-9507-4091F5D97BA6}" type="pres">
      <dgm:prSet presAssocID="{5D10CF9E-FAE8-42CC-90F0-DBCE7CE97E49}" presName="tile3" presStyleLbl="node1" presStyleIdx="2" presStyleCnt="4"/>
      <dgm:spPr/>
      <dgm:t>
        <a:bodyPr/>
        <a:lstStyle/>
        <a:p>
          <a:endParaRPr lang="id-ID"/>
        </a:p>
      </dgm:t>
    </dgm:pt>
    <dgm:pt modelId="{E53F7103-6499-4E6E-9E1D-6F98E01DBFD3}" type="pres">
      <dgm:prSet presAssocID="{5D10CF9E-FAE8-42CC-90F0-DBCE7CE97E4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779910-842B-4942-900C-6FC634DC14C1}" type="pres">
      <dgm:prSet presAssocID="{5D10CF9E-FAE8-42CC-90F0-DBCE7CE97E49}" presName="tile4" presStyleLbl="node1" presStyleIdx="3" presStyleCnt="4"/>
      <dgm:spPr/>
      <dgm:t>
        <a:bodyPr/>
        <a:lstStyle/>
        <a:p>
          <a:endParaRPr lang="id-ID"/>
        </a:p>
      </dgm:t>
    </dgm:pt>
    <dgm:pt modelId="{F9D3ABB4-DF6D-4D8E-95D9-AE8850A757DB}" type="pres">
      <dgm:prSet presAssocID="{5D10CF9E-FAE8-42CC-90F0-DBCE7CE97E4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313DE8-6F93-413C-B10D-2BEE2640519C}" type="pres">
      <dgm:prSet presAssocID="{5D10CF9E-FAE8-42CC-90F0-DBCE7CE97E4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</dgm:ptLst>
  <dgm:cxnLst>
    <dgm:cxn modelId="{696DFF61-4497-40D3-B139-93FC849DE816}" type="presOf" srcId="{67C0C9D4-EA3D-4B62-80EA-E5E93958E14C}" destId="{D5C6B6EA-02E8-48F7-BC21-0BC9D7080421}" srcOrd="0" destOrd="0" presId="urn:microsoft.com/office/officeart/2005/8/layout/matrix1"/>
    <dgm:cxn modelId="{B2B4C1EC-91C9-464C-B02E-BF68237FEE8D}" srcId="{010A08A9-D83F-40E5-93CB-359B833092FC}" destId="{89E09A33-932B-4A70-8C08-CCA804BA2FE7}" srcOrd="3" destOrd="0" parTransId="{F13325C5-D48A-4F37-9E9D-3A1BDD0263B6}" sibTransId="{4EF31D4A-41B7-439E-B46E-24F34B9C07D3}"/>
    <dgm:cxn modelId="{52379615-80DD-47AA-9979-9306ABF08F8F}" srcId="{5D10CF9E-FAE8-42CC-90F0-DBCE7CE97E49}" destId="{010A08A9-D83F-40E5-93CB-359B833092FC}" srcOrd="0" destOrd="0" parTransId="{5A969536-4AFB-4192-8651-91C452BD5253}" sibTransId="{4EC89DEA-82E8-451B-8281-F29F717B1D0F}"/>
    <dgm:cxn modelId="{856C8813-5707-499C-9185-82698023EE34}" srcId="{010A08A9-D83F-40E5-93CB-359B833092FC}" destId="{AA343D3C-BC59-4C40-8389-F663E3AF898E}" srcOrd="2" destOrd="0" parTransId="{78C7FF8F-E8E8-4B9D-B669-AF3B27ED9C16}" sibTransId="{F1E3DA78-6BBE-4747-8D66-9452CB78018C}"/>
    <dgm:cxn modelId="{0165AD37-B3D4-48F1-BC24-C58C48D19CD0}" type="presOf" srcId="{AA343D3C-BC59-4C40-8389-F663E3AF898E}" destId="{E92E543F-C87A-43C7-9507-4091F5D97BA6}" srcOrd="0" destOrd="0" presId="urn:microsoft.com/office/officeart/2005/8/layout/matrix1"/>
    <dgm:cxn modelId="{75E63109-7EAC-48E4-B459-89B8970FCE1A}" type="presOf" srcId="{51A2FFD9-F290-49A2-9A96-D8F4E51C8604}" destId="{6EB19EDE-C671-4A17-A8A6-07F4B8D2D494}" srcOrd="0" destOrd="0" presId="urn:microsoft.com/office/officeart/2005/8/layout/matrix1"/>
    <dgm:cxn modelId="{F12BF0F0-6BB9-4E65-84CB-A311F0503DFC}" type="presOf" srcId="{67C0C9D4-EA3D-4B62-80EA-E5E93958E14C}" destId="{4F71615E-873A-4306-90DC-3AF79C5B2819}" srcOrd="1" destOrd="0" presId="urn:microsoft.com/office/officeart/2005/8/layout/matrix1"/>
    <dgm:cxn modelId="{8664759D-19ED-4598-AFEE-FE1F9C743F4C}" type="presOf" srcId="{010A08A9-D83F-40E5-93CB-359B833092FC}" destId="{C3313DE8-6F93-413C-B10D-2BEE2640519C}" srcOrd="0" destOrd="0" presId="urn:microsoft.com/office/officeart/2005/8/layout/matrix1"/>
    <dgm:cxn modelId="{70AA4856-938B-44D0-A40E-D107308F0591}" type="presOf" srcId="{89E09A33-932B-4A70-8C08-CCA804BA2FE7}" destId="{F9D3ABB4-DF6D-4D8E-95D9-AE8850A757DB}" srcOrd="1" destOrd="0" presId="urn:microsoft.com/office/officeart/2005/8/layout/matrix1"/>
    <dgm:cxn modelId="{04815796-E46E-4973-8260-767DA175AD37}" type="presOf" srcId="{AA343D3C-BC59-4C40-8389-F663E3AF898E}" destId="{E53F7103-6499-4E6E-9E1D-6F98E01DBFD3}" srcOrd="1" destOrd="0" presId="urn:microsoft.com/office/officeart/2005/8/layout/matrix1"/>
    <dgm:cxn modelId="{368EB150-1A7A-4EB3-B3C1-C681600EFC29}" type="presOf" srcId="{5D10CF9E-FAE8-42CC-90F0-DBCE7CE97E49}" destId="{1712670A-DD16-443B-98F2-D5CACCB7B21E}" srcOrd="0" destOrd="0" presId="urn:microsoft.com/office/officeart/2005/8/layout/matrix1"/>
    <dgm:cxn modelId="{3097C67D-34B4-4896-820D-75EE2335E30A}" srcId="{010A08A9-D83F-40E5-93CB-359B833092FC}" destId="{67C0C9D4-EA3D-4B62-80EA-E5E93958E14C}" srcOrd="1" destOrd="0" parTransId="{B6287021-BD66-424F-86B2-9201F6056BE8}" sibTransId="{AD4BF9C7-D4CA-4276-B3CB-0DAA481C1CD8}"/>
    <dgm:cxn modelId="{A9710C0F-DEF7-49E4-916C-32C79D96EC99}" type="presOf" srcId="{51A2FFD9-F290-49A2-9A96-D8F4E51C8604}" destId="{89C79EDC-9611-41A7-886A-4F28F545D156}" srcOrd="1" destOrd="0" presId="urn:microsoft.com/office/officeart/2005/8/layout/matrix1"/>
    <dgm:cxn modelId="{880C13A9-2359-4A0D-A409-0BCC471620A1}" type="presOf" srcId="{89E09A33-932B-4A70-8C08-CCA804BA2FE7}" destId="{0F779910-842B-4942-900C-6FC634DC14C1}" srcOrd="0" destOrd="0" presId="urn:microsoft.com/office/officeart/2005/8/layout/matrix1"/>
    <dgm:cxn modelId="{304C15F9-CF8A-4DEF-B85A-F33E9FD07AAB}" srcId="{010A08A9-D83F-40E5-93CB-359B833092FC}" destId="{51A2FFD9-F290-49A2-9A96-D8F4E51C8604}" srcOrd="0" destOrd="0" parTransId="{3AC282D1-1FC0-414E-82DD-477B2C10CCE2}" sibTransId="{B2DADCE9-9BA9-4EBB-82FF-BA3D991B2EAB}"/>
    <dgm:cxn modelId="{79694DF8-079C-49B2-8CFE-1C9ECECB0723}" type="presParOf" srcId="{1712670A-DD16-443B-98F2-D5CACCB7B21E}" destId="{F3975812-F73F-4FFE-A248-40876EF0C193}" srcOrd="0" destOrd="0" presId="urn:microsoft.com/office/officeart/2005/8/layout/matrix1"/>
    <dgm:cxn modelId="{952716E3-012B-4C67-A7BB-40C749E8707F}" type="presParOf" srcId="{F3975812-F73F-4FFE-A248-40876EF0C193}" destId="{6EB19EDE-C671-4A17-A8A6-07F4B8D2D494}" srcOrd="0" destOrd="0" presId="urn:microsoft.com/office/officeart/2005/8/layout/matrix1"/>
    <dgm:cxn modelId="{581917B5-A2ED-482A-9A70-314EF1EEB53B}" type="presParOf" srcId="{F3975812-F73F-4FFE-A248-40876EF0C193}" destId="{89C79EDC-9611-41A7-886A-4F28F545D156}" srcOrd="1" destOrd="0" presId="urn:microsoft.com/office/officeart/2005/8/layout/matrix1"/>
    <dgm:cxn modelId="{1F6244F9-C3D5-4482-87ED-E921531C3FBB}" type="presParOf" srcId="{F3975812-F73F-4FFE-A248-40876EF0C193}" destId="{D5C6B6EA-02E8-48F7-BC21-0BC9D7080421}" srcOrd="2" destOrd="0" presId="urn:microsoft.com/office/officeart/2005/8/layout/matrix1"/>
    <dgm:cxn modelId="{D5A9285D-53CC-4AFA-BACF-CCAA56A21D58}" type="presParOf" srcId="{F3975812-F73F-4FFE-A248-40876EF0C193}" destId="{4F71615E-873A-4306-90DC-3AF79C5B2819}" srcOrd="3" destOrd="0" presId="urn:microsoft.com/office/officeart/2005/8/layout/matrix1"/>
    <dgm:cxn modelId="{39EA2C63-C18E-47AB-ABED-88F16E8292A0}" type="presParOf" srcId="{F3975812-F73F-4FFE-A248-40876EF0C193}" destId="{E92E543F-C87A-43C7-9507-4091F5D97BA6}" srcOrd="4" destOrd="0" presId="urn:microsoft.com/office/officeart/2005/8/layout/matrix1"/>
    <dgm:cxn modelId="{C91B8421-4AF9-4855-876F-E300A8C0CDCA}" type="presParOf" srcId="{F3975812-F73F-4FFE-A248-40876EF0C193}" destId="{E53F7103-6499-4E6E-9E1D-6F98E01DBFD3}" srcOrd="5" destOrd="0" presId="urn:microsoft.com/office/officeart/2005/8/layout/matrix1"/>
    <dgm:cxn modelId="{3E6DD481-D8B3-4A07-9FBD-2019CC9D0302}" type="presParOf" srcId="{F3975812-F73F-4FFE-A248-40876EF0C193}" destId="{0F779910-842B-4942-900C-6FC634DC14C1}" srcOrd="6" destOrd="0" presId="urn:microsoft.com/office/officeart/2005/8/layout/matrix1"/>
    <dgm:cxn modelId="{026C4B70-707F-4037-B038-6A96F0B67876}" type="presParOf" srcId="{F3975812-F73F-4FFE-A248-40876EF0C193}" destId="{F9D3ABB4-DF6D-4D8E-95D9-AE8850A757DB}" srcOrd="7" destOrd="0" presId="urn:microsoft.com/office/officeart/2005/8/layout/matrix1"/>
    <dgm:cxn modelId="{B38B5CA4-C482-410C-AA2B-3C0485F378E8}" type="presParOf" srcId="{1712670A-DD16-443B-98F2-D5CACCB7B21E}" destId="{C3313DE8-6F93-413C-B10D-2BEE2640519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3DE375-1863-42BF-A59C-17751C025335}" type="doc">
      <dgm:prSet loTypeId="urn:microsoft.com/office/officeart/2005/8/layout/radial1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AC3A6F1E-8349-47A7-B60B-32D89433A851}">
      <dgm:prSet phldrT="[Text]"/>
      <dgm:spPr/>
      <dgm:t>
        <a:bodyPr/>
        <a:lstStyle/>
        <a:p>
          <a:r>
            <a:rPr lang="id-ID" dirty="0" smtClean="0"/>
            <a:t>People</a:t>
          </a:r>
          <a:endParaRPr lang="id-ID" dirty="0"/>
        </a:p>
      </dgm:t>
    </dgm:pt>
    <dgm:pt modelId="{F2732514-87D8-445C-86BA-85A128406787}" type="parTrans" cxnId="{894B9E38-AF83-4260-92AA-5DE6370E63DD}">
      <dgm:prSet/>
      <dgm:spPr/>
      <dgm:t>
        <a:bodyPr/>
        <a:lstStyle/>
        <a:p>
          <a:endParaRPr lang="id-ID"/>
        </a:p>
      </dgm:t>
    </dgm:pt>
    <dgm:pt modelId="{65DDAF55-8A75-4EEC-B38D-6ACD300617A7}" type="sibTrans" cxnId="{894B9E38-AF83-4260-92AA-5DE6370E63DD}">
      <dgm:prSet/>
      <dgm:spPr/>
      <dgm:t>
        <a:bodyPr/>
        <a:lstStyle/>
        <a:p>
          <a:endParaRPr lang="id-ID"/>
        </a:p>
      </dgm:t>
    </dgm:pt>
    <dgm:pt modelId="{564D8E94-F208-4CE2-8F40-E55CF55D43E4}">
      <dgm:prSet phldrT="[Text]"/>
      <dgm:spPr/>
      <dgm:t>
        <a:bodyPr/>
        <a:lstStyle/>
        <a:p>
          <a:r>
            <a:rPr lang="id-ID" dirty="0" smtClean="0"/>
            <a:t>Employer</a:t>
          </a:r>
          <a:endParaRPr lang="id-ID" dirty="0"/>
        </a:p>
      </dgm:t>
    </dgm:pt>
    <dgm:pt modelId="{42EDD96E-0435-4190-8B6B-10D484CDAB8C}" type="parTrans" cxnId="{0C123347-A612-4C68-842C-CA75292C74ED}">
      <dgm:prSet/>
      <dgm:spPr/>
      <dgm:t>
        <a:bodyPr/>
        <a:lstStyle/>
        <a:p>
          <a:endParaRPr lang="id-ID"/>
        </a:p>
      </dgm:t>
    </dgm:pt>
    <dgm:pt modelId="{581BD06B-9EA7-4934-9AAF-DDA12B279498}" type="sibTrans" cxnId="{0C123347-A612-4C68-842C-CA75292C74ED}">
      <dgm:prSet/>
      <dgm:spPr/>
      <dgm:t>
        <a:bodyPr/>
        <a:lstStyle/>
        <a:p>
          <a:endParaRPr lang="id-ID"/>
        </a:p>
      </dgm:t>
    </dgm:pt>
    <dgm:pt modelId="{04046B84-190E-44D5-B535-FB45C79A19D3}">
      <dgm:prSet phldrT="[Text]"/>
      <dgm:spPr/>
      <dgm:t>
        <a:bodyPr/>
        <a:lstStyle/>
        <a:p>
          <a:r>
            <a:rPr lang="id-ID" dirty="0" smtClean="0"/>
            <a:t>Customer</a:t>
          </a:r>
          <a:endParaRPr lang="id-ID" dirty="0"/>
        </a:p>
      </dgm:t>
    </dgm:pt>
    <dgm:pt modelId="{9490F141-42D4-4F0D-ABEE-4ADEFC9C348A}" type="parTrans" cxnId="{6E1C718D-8E8E-46EE-A76A-A27E238FAC24}">
      <dgm:prSet/>
      <dgm:spPr/>
      <dgm:t>
        <a:bodyPr/>
        <a:lstStyle/>
        <a:p>
          <a:endParaRPr lang="id-ID"/>
        </a:p>
      </dgm:t>
    </dgm:pt>
    <dgm:pt modelId="{55376505-780C-46C8-B673-81265CCDFCC7}" type="sibTrans" cxnId="{6E1C718D-8E8E-46EE-A76A-A27E238FAC24}">
      <dgm:prSet/>
      <dgm:spPr/>
      <dgm:t>
        <a:bodyPr/>
        <a:lstStyle/>
        <a:p>
          <a:endParaRPr lang="id-ID"/>
        </a:p>
      </dgm:t>
    </dgm:pt>
    <dgm:pt modelId="{717A11B1-2846-427D-8C7F-442A6E6BE9FC}">
      <dgm:prSet phldrT="[Text]"/>
      <dgm:spPr/>
      <dgm:t>
        <a:bodyPr/>
        <a:lstStyle/>
        <a:p>
          <a:r>
            <a:rPr lang="id-ID" dirty="0" smtClean="0"/>
            <a:t>Business partner</a:t>
          </a:r>
          <a:endParaRPr lang="id-ID" dirty="0"/>
        </a:p>
      </dgm:t>
    </dgm:pt>
    <dgm:pt modelId="{AAF12B52-4BDB-4867-826E-78A3B508330C}" type="parTrans" cxnId="{F5F261A0-71FF-42F0-B4DA-93D4FE1806EA}">
      <dgm:prSet/>
      <dgm:spPr/>
      <dgm:t>
        <a:bodyPr/>
        <a:lstStyle/>
        <a:p>
          <a:endParaRPr lang="id-ID"/>
        </a:p>
      </dgm:t>
    </dgm:pt>
    <dgm:pt modelId="{CAD0B75A-8E57-454E-AEBD-11464113C835}" type="sibTrans" cxnId="{F5F261A0-71FF-42F0-B4DA-93D4FE1806EA}">
      <dgm:prSet/>
      <dgm:spPr/>
      <dgm:t>
        <a:bodyPr/>
        <a:lstStyle/>
        <a:p>
          <a:endParaRPr lang="id-ID"/>
        </a:p>
      </dgm:t>
    </dgm:pt>
    <dgm:pt modelId="{9685CCB0-4D71-4EE5-809A-5A2DC359BF2F}">
      <dgm:prSet phldrT="[Text]"/>
      <dgm:spPr/>
      <dgm:t>
        <a:bodyPr/>
        <a:lstStyle/>
        <a:p>
          <a:r>
            <a:rPr lang="id-ID" dirty="0" smtClean="0"/>
            <a:t>Supplier</a:t>
          </a:r>
          <a:endParaRPr lang="id-ID" dirty="0"/>
        </a:p>
      </dgm:t>
    </dgm:pt>
    <dgm:pt modelId="{E3D0A627-9D04-449D-8C47-628D60A722DB}" type="parTrans" cxnId="{85ABC83E-CE24-440B-B6F7-6FA30DABC880}">
      <dgm:prSet/>
      <dgm:spPr/>
      <dgm:t>
        <a:bodyPr/>
        <a:lstStyle/>
        <a:p>
          <a:endParaRPr lang="id-ID"/>
        </a:p>
      </dgm:t>
    </dgm:pt>
    <dgm:pt modelId="{E5C42B4E-EC85-4D1D-B99C-4FCB98C29EDC}" type="sibTrans" cxnId="{85ABC83E-CE24-440B-B6F7-6FA30DABC880}">
      <dgm:prSet/>
      <dgm:spPr/>
      <dgm:t>
        <a:bodyPr/>
        <a:lstStyle/>
        <a:p>
          <a:endParaRPr lang="id-ID"/>
        </a:p>
      </dgm:t>
    </dgm:pt>
    <dgm:pt modelId="{FD1A1FC1-1564-42E1-BE27-A1F99CDA2ABC}">
      <dgm:prSet phldrT="[Text]"/>
      <dgm:spPr/>
      <dgm:t>
        <a:bodyPr/>
        <a:lstStyle/>
        <a:p>
          <a:r>
            <a:rPr lang="id-ID" dirty="0" smtClean="0"/>
            <a:t>Community</a:t>
          </a:r>
          <a:endParaRPr lang="id-ID" dirty="0"/>
        </a:p>
      </dgm:t>
    </dgm:pt>
    <dgm:pt modelId="{1707BFD5-917B-4031-BF7C-E9C610CC2E4B}" type="parTrans" cxnId="{2CDB707F-14C4-4170-BECA-EEF3E1DF0215}">
      <dgm:prSet/>
      <dgm:spPr/>
      <dgm:t>
        <a:bodyPr/>
        <a:lstStyle/>
        <a:p>
          <a:endParaRPr lang="id-ID"/>
        </a:p>
      </dgm:t>
    </dgm:pt>
    <dgm:pt modelId="{7409A87C-A22A-425B-89D1-A3D38CDF8A86}" type="sibTrans" cxnId="{2CDB707F-14C4-4170-BECA-EEF3E1DF0215}">
      <dgm:prSet/>
      <dgm:spPr/>
      <dgm:t>
        <a:bodyPr/>
        <a:lstStyle/>
        <a:p>
          <a:endParaRPr lang="id-ID"/>
        </a:p>
      </dgm:t>
    </dgm:pt>
    <dgm:pt modelId="{9B1EE008-AF30-44B0-8626-0A73F6860036}">
      <dgm:prSet phldrT="[Text]"/>
      <dgm:spPr/>
      <dgm:t>
        <a:bodyPr/>
        <a:lstStyle/>
        <a:p>
          <a:r>
            <a:rPr lang="id-ID" dirty="0" smtClean="0"/>
            <a:t>Management</a:t>
          </a:r>
          <a:endParaRPr lang="id-ID" dirty="0"/>
        </a:p>
      </dgm:t>
    </dgm:pt>
    <dgm:pt modelId="{754E0738-2D09-4B03-A810-52FE04640A54}" type="parTrans" cxnId="{AD914B06-D35E-41E3-9FDC-723BF188189F}">
      <dgm:prSet/>
      <dgm:spPr/>
      <dgm:t>
        <a:bodyPr/>
        <a:lstStyle/>
        <a:p>
          <a:endParaRPr lang="id-ID"/>
        </a:p>
      </dgm:t>
    </dgm:pt>
    <dgm:pt modelId="{564733F7-FA34-4DCC-8E31-970204BEEFF1}" type="sibTrans" cxnId="{AD914B06-D35E-41E3-9FDC-723BF188189F}">
      <dgm:prSet/>
      <dgm:spPr/>
      <dgm:t>
        <a:bodyPr/>
        <a:lstStyle/>
        <a:p>
          <a:endParaRPr lang="id-ID"/>
        </a:p>
      </dgm:t>
    </dgm:pt>
    <dgm:pt modelId="{0687AF03-840F-47F5-9261-62FCD7D15B1D}" type="pres">
      <dgm:prSet presAssocID="{203DE375-1863-42BF-A59C-17751C0253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263031-024D-4EF3-9DD1-68815971477A}" type="pres">
      <dgm:prSet presAssocID="{AC3A6F1E-8349-47A7-B60B-32D89433A851}" presName="centerShape" presStyleLbl="node0" presStyleIdx="0" presStyleCnt="1"/>
      <dgm:spPr/>
      <dgm:t>
        <a:bodyPr/>
        <a:lstStyle/>
        <a:p>
          <a:endParaRPr lang="id-ID"/>
        </a:p>
      </dgm:t>
    </dgm:pt>
    <dgm:pt modelId="{FD4DC5EB-C010-4ACC-8249-A631B92FB6F6}" type="pres">
      <dgm:prSet presAssocID="{42EDD96E-0435-4190-8B6B-10D484CDAB8C}" presName="Name9" presStyleLbl="parChTrans1D2" presStyleIdx="0" presStyleCnt="6"/>
      <dgm:spPr/>
      <dgm:t>
        <a:bodyPr/>
        <a:lstStyle/>
        <a:p>
          <a:endParaRPr lang="id-ID"/>
        </a:p>
      </dgm:t>
    </dgm:pt>
    <dgm:pt modelId="{289F9CA7-F9AB-4195-90E0-BEE914912C09}" type="pres">
      <dgm:prSet presAssocID="{42EDD96E-0435-4190-8B6B-10D484CDAB8C}" presName="connTx" presStyleLbl="parChTrans1D2" presStyleIdx="0" presStyleCnt="6"/>
      <dgm:spPr/>
      <dgm:t>
        <a:bodyPr/>
        <a:lstStyle/>
        <a:p>
          <a:endParaRPr lang="id-ID"/>
        </a:p>
      </dgm:t>
    </dgm:pt>
    <dgm:pt modelId="{06489CD0-2D1E-4517-8060-09B536B01349}" type="pres">
      <dgm:prSet presAssocID="{564D8E94-F208-4CE2-8F40-E55CF55D43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BA126B-72AB-4D9E-8C48-CD6188A479FC}" type="pres">
      <dgm:prSet presAssocID="{9490F141-42D4-4F0D-ABEE-4ADEFC9C348A}" presName="Name9" presStyleLbl="parChTrans1D2" presStyleIdx="1" presStyleCnt="6"/>
      <dgm:spPr/>
      <dgm:t>
        <a:bodyPr/>
        <a:lstStyle/>
        <a:p>
          <a:endParaRPr lang="id-ID"/>
        </a:p>
      </dgm:t>
    </dgm:pt>
    <dgm:pt modelId="{FA0F8CE9-8FC2-4D57-9C72-F00863A34A2E}" type="pres">
      <dgm:prSet presAssocID="{9490F141-42D4-4F0D-ABEE-4ADEFC9C348A}" presName="connTx" presStyleLbl="parChTrans1D2" presStyleIdx="1" presStyleCnt="6"/>
      <dgm:spPr/>
      <dgm:t>
        <a:bodyPr/>
        <a:lstStyle/>
        <a:p>
          <a:endParaRPr lang="id-ID"/>
        </a:p>
      </dgm:t>
    </dgm:pt>
    <dgm:pt modelId="{45F97F8A-27D3-4790-A870-3B3458429E75}" type="pres">
      <dgm:prSet presAssocID="{04046B84-190E-44D5-B535-FB45C79A19D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BAD702-A70F-4770-875E-4814435222EC}" type="pres">
      <dgm:prSet presAssocID="{AAF12B52-4BDB-4867-826E-78A3B508330C}" presName="Name9" presStyleLbl="parChTrans1D2" presStyleIdx="2" presStyleCnt="6"/>
      <dgm:spPr/>
      <dgm:t>
        <a:bodyPr/>
        <a:lstStyle/>
        <a:p>
          <a:endParaRPr lang="id-ID"/>
        </a:p>
      </dgm:t>
    </dgm:pt>
    <dgm:pt modelId="{0369C88E-BA15-43E8-A5C2-A0295C9512A4}" type="pres">
      <dgm:prSet presAssocID="{AAF12B52-4BDB-4867-826E-78A3B508330C}" presName="connTx" presStyleLbl="parChTrans1D2" presStyleIdx="2" presStyleCnt="6"/>
      <dgm:spPr/>
      <dgm:t>
        <a:bodyPr/>
        <a:lstStyle/>
        <a:p>
          <a:endParaRPr lang="id-ID"/>
        </a:p>
      </dgm:t>
    </dgm:pt>
    <dgm:pt modelId="{1B32C858-890A-48C5-AF2E-723418303E19}" type="pres">
      <dgm:prSet presAssocID="{717A11B1-2846-427D-8C7F-442A6E6BE9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D351D4-FD84-4977-98E3-CE2333257C6E}" type="pres">
      <dgm:prSet presAssocID="{E3D0A627-9D04-449D-8C47-628D60A722DB}" presName="Name9" presStyleLbl="parChTrans1D2" presStyleIdx="3" presStyleCnt="6"/>
      <dgm:spPr/>
      <dgm:t>
        <a:bodyPr/>
        <a:lstStyle/>
        <a:p>
          <a:endParaRPr lang="id-ID"/>
        </a:p>
      </dgm:t>
    </dgm:pt>
    <dgm:pt modelId="{BA383289-37D1-4394-B468-611EC7FD85B1}" type="pres">
      <dgm:prSet presAssocID="{E3D0A627-9D04-449D-8C47-628D60A722DB}" presName="connTx" presStyleLbl="parChTrans1D2" presStyleIdx="3" presStyleCnt="6"/>
      <dgm:spPr/>
      <dgm:t>
        <a:bodyPr/>
        <a:lstStyle/>
        <a:p>
          <a:endParaRPr lang="id-ID"/>
        </a:p>
      </dgm:t>
    </dgm:pt>
    <dgm:pt modelId="{EF5762A4-DCB5-457D-A3AF-9FF09D44A34F}" type="pres">
      <dgm:prSet presAssocID="{9685CCB0-4D71-4EE5-809A-5A2DC359BF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FF0568-ECD3-4231-B56C-8F65E6CAB811}" type="pres">
      <dgm:prSet presAssocID="{1707BFD5-917B-4031-BF7C-E9C610CC2E4B}" presName="Name9" presStyleLbl="parChTrans1D2" presStyleIdx="4" presStyleCnt="6"/>
      <dgm:spPr/>
      <dgm:t>
        <a:bodyPr/>
        <a:lstStyle/>
        <a:p>
          <a:endParaRPr lang="id-ID"/>
        </a:p>
      </dgm:t>
    </dgm:pt>
    <dgm:pt modelId="{804971C7-A88D-441E-9C31-9E52F28DF5AA}" type="pres">
      <dgm:prSet presAssocID="{1707BFD5-917B-4031-BF7C-E9C610CC2E4B}" presName="connTx" presStyleLbl="parChTrans1D2" presStyleIdx="4" presStyleCnt="6"/>
      <dgm:spPr/>
      <dgm:t>
        <a:bodyPr/>
        <a:lstStyle/>
        <a:p>
          <a:endParaRPr lang="id-ID"/>
        </a:p>
      </dgm:t>
    </dgm:pt>
    <dgm:pt modelId="{E9D21E5E-A620-4E9F-8398-16EA2E15BBB0}" type="pres">
      <dgm:prSet presAssocID="{FD1A1FC1-1564-42E1-BE27-A1F99CDA2A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360418-82CD-4B8D-998C-01E62E14607B}" type="pres">
      <dgm:prSet presAssocID="{754E0738-2D09-4B03-A810-52FE04640A54}" presName="Name9" presStyleLbl="parChTrans1D2" presStyleIdx="5" presStyleCnt="6"/>
      <dgm:spPr/>
      <dgm:t>
        <a:bodyPr/>
        <a:lstStyle/>
        <a:p>
          <a:endParaRPr lang="id-ID"/>
        </a:p>
      </dgm:t>
    </dgm:pt>
    <dgm:pt modelId="{69F082BC-E1BA-4230-83F5-D4CEE56BD9A3}" type="pres">
      <dgm:prSet presAssocID="{754E0738-2D09-4B03-A810-52FE04640A54}" presName="connTx" presStyleLbl="parChTrans1D2" presStyleIdx="5" presStyleCnt="6"/>
      <dgm:spPr/>
      <dgm:t>
        <a:bodyPr/>
        <a:lstStyle/>
        <a:p>
          <a:endParaRPr lang="id-ID"/>
        </a:p>
      </dgm:t>
    </dgm:pt>
    <dgm:pt modelId="{A8F56922-5ADB-4053-BED3-8AD5BDA69665}" type="pres">
      <dgm:prSet presAssocID="{9B1EE008-AF30-44B0-8626-0A73F68600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A8497E4-1E8A-410C-9E8D-F5BBD8279452}" type="presOf" srcId="{564D8E94-F208-4CE2-8F40-E55CF55D43E4}" destId="{06489CD0-2D1E-4517-8060-09B536B01349}" srcOrd="0" destOrd="0" presId="urn:microsoft.com/office/officeart/2005/8/layout/radial1"/>
    <dgm:cxn modelId="{2B615210-E0EC-4F27-BBE7-6AED2A5E66E4}" type="presOf" srcId="{754E0738-2D09-4B03-A810-52FE04640A54}" destId="{69F082BC-E1BA-4230-83F5-D4CEE56BD9A3}" srcOrd="1" destOrd="0" presId="urn:microsoft.com/office/officeart/2005/8/layout/radial1"/>
    <dgm:cxn modelId="{C764A40A-A539-4297-8702-0D6AC75A61DB}" type="presOf" srcId="{203DE375-1863-42BF-A59C-17751C025335}" destId="{0687AF03-840F-47F5-9261-62FCD7D15B1D}" srcOrd="0" destOrd="0" presId="urn:microsoft.com/office/officeart/2005/8/layout/radial1"/>
    <dgm:cxn modelId="{3A386DB2-B48B-4B98-B861-EEB3B4268205}" type="presOf" srcId="{1707BFD5-917B-4031-BF7C-E9C610CC2E4B}" destId="{58FF0568-ECD3-4231-B56C-8F65E6CAB811}" srcOrd="0" destOrd="0" presId="urn:microsoft.com/office/officeart/2005/8/layout/radial1"/>
    <dgm:cxn modelId="{F5F261A0-71FF-42F0-B4DA-93D4FE1806EA}" srcId="{AC3A6F1E-8349-47A7-B60B-32D89433A851}" destId="{717A11B1-2846-427D-8C7F-442A6E6BE9FC}" srcOrd="2" destOrd="0" parTransId="{AAF12B52-4BDB-4867-826E-78A3B508330C}" sibTransId="{CAD0B75A-8E57-454E-AEBD-11464113C835}"/>
    <dgm:cxn modelId="{DFAB6655-E927-4C4D-81ED-F06B86FC0CAC}" type="presOf" srcId="{9490F141-42D4-4F0D-ABEE-4ADEFC9C348A}" destId="{FA0F8CE9-8FC2-4D57-9C72-F00863A34A2E}" srcOrd="1" destOrd="0" presId="urn:microsoft.com/office/officeart/2005/8/layout/radial1"/>
    <dgm:cxn modelId="{D74715D8-7933-478E-969A-33CED14C0003}" type="presOf" srcId="{1707BFD5-917B-4031-BF7C-E9C610CC2E4B}" destId="{804971C7-A88D-441E-9C31-9E52F28DF5AA}" srcOrd="1" destOrd="0" presId="urn:microsoft.com/office/officeart/2005/8/layout/radial1"/>
    <dgm:cxn modelId="{A70FDA5E-E07F-46E8-B6ED-2839EFB00ECC}" type="presOf" srcId="{9490F141-42D4-4F0D-ABEE-4ADEFC9C348A}" destId="{FABA126B-72AB-4D9E-8C48-CD6188A479FC}" srcOrd="0" destOrd="0" presId="urn:microsoft.com/office/officeart/2005/8/layout/radial1"/>
    <dgm:cxn modelId="{31F38A26-28A2-4214-8BDC-F881CAF98E4B}" type="presOf" srcId="{717A11B1-2846-427D-8C7F-442A6E6BE9FC}" destId="{1B32C858-890A-48C5-AF2E-723418303E19}" srcOrd="0" destOrd="0" presId="urn:microsoft.com/office/officeart/2005/8/layout/radial1"/>
    <dgm:cxn modelId="{71D5D125-5EC1-4574-A0A2-9D5A3066DF87}" type="presOf" srcId="{E3D0A627-9D04-449D-8C47-628D60A722DB}" destId="{2FD351D4-FD84-4977-98E3-CE2333257C6E}" srcOrd="0" destOrd="0" presId="urn:microsoft.com/office/officeart/2005/8/layout/radial1"/>
    <dgm:cxn modelId="{0C221D2C-881C-4D99-B110-E8639251E01D}" type="presOf" srcId="{AAF12B52-4BDB-4867-826E-78A3B508330C}" destId="{71BAD702-A70F-4770-875E-4814435222EC}" srcOrd="0" destOrd="0" presId="urn:microsoft.com/office/officeart/2005/8/layout/radial1"/>
    <dgm:cxn modelId="{DD1E09E3-7BEA-4CB0-9975-C9AB95C8187F}" type="presOf" srcId="{FD1A1FC1-1564-42E1-BE27-A1F99CDA2ABC}" destId="{E9D21E5E-A620-4E9F-8398-16EA2E15BBB0}" srcOrd="0" destOrd="0" presId="urn:microsoft.com/office/officeart/2005/8/layout/radial1"/>
    <dgm:cxn modelId="{0C123347-A612-4C68-842C-CA75292C74ED}" srcId="{AC3A6F1E-8349-47A7-B60B-32D89433A851}" destId="{564D8E94-F208-4CE2-8F40-E55CF55D43E4}" srcOrd="0" destOrd="0" parTransId="{42EDD96E-0435-4190-8B6B-10D484CDAB8C}" sibTransId="{581BD06B-9EA7-4934-9AAF-DDA12B279498}"/>
    <dgm:cxn modelId="{6E1C718D-8E8E-46EE-A76A-A27E238FAC24}" srcId="{AC3A6F1E-8349-47A7-B60B-32D89433A851}" destId="{04046B84-190E-44D5-B535-FB45C79A19D3}" srcOrd="1" destOrd="0" parTransId="{9490F141-42D4-4F0D-ABEE-4ADEFC9C348A}" sibTransId="{55376505-780C-46C8-B673-81265CCDFCC7}"/>
    <dgm:cxn modelId="{894B9E38-AF83-4260-92AA-5DE6370E63DD}" srcId="{203DE375-1863-42BF-A59C-17751C025335}" destId="{AC3A6F1E-8349-47A7-B60B-32D89433A851}" srcOrd="0" destOrd="0" parTransId="{F2732514-87D8-445C-86BA-85A128406787}" sibTransId="{65DDAF55-8A75-4EEC-B38D-6ACD300617A7}"/>
    <dgm:cxn modelId="{DCF0828D-0EBD-4B37-9F51-076F3D20D979}" type="presOf" srcId="{754E0738-2D09-4B03-A810-52FE04640A54}" destId="{B3360418-82CD-4B8D-998C-01E62E14607B}" srcOrd="0" destOrd="0" presId="urn:microsoft.com/office/officeart/2005/8/layout/radial1"/>
    <dgm:cxn modelId="{67E0BF5D-3615-427B-98A5-3E6FB74FB4CF}" type="presOf" srcId="{AC3A6F1E-8349-47A7-B60B-32D89433A851}" destId="{8C263031-024D-4EF3-9DD1-68815971477A}" srcOrd="0" destOrd="0" presId="urn:microsoft.com/office/officeart/2005/8/layout/radial1"/>
    <dgm:cxn modelId="{4E9202B3-9B6D-4878-9C40-5402C36E2D66}" type="presOf" srcId="{9685CCB0-4D71-4EE5-809A-5A2DC359BF2F}" destId="{EF5762A4-DCB5-457D-A3AF-9FF09D44A34F}" srcOrd="0" destOrd="0" presId="urn:microsoft.com/office/officeart/2005/8/layout/radial1"/>
    <dgm:cxn modelId="{B2A5D6C0-149D-4EDD-9511-E1DB6096D5C1}" type="presOf" srcId="{E3D0A627-9D04-449D-8C47-628D60A722DB}" destId="{BA383289-37D1-4394-B468-611EC7FD85B1}" srcOrd="1" destOrd="0" presId="urn:microsoft.com/office/officeart/2005/8/layout/radial1"/>
    <dgm:cxn modelId="{7A1F5368-77AE-4574-8C39-D3B095E30514}" type="presOf" srcId="{AAF12B52-4BDB-4867-826E-78A3B508330C}" destId="{0369C88E-BA15-43E8-A5C2-A0295C9512A4}" srcOrd="1" destOrd="0" presId="urn:microsoft.com/office/officeart/2005/8/layout/radial1"/>
    <dgm:cxn modelId="{EF535BCC-2B67-4523-8893-36234D3274DD}" type="presOf" srcId="{04046B84-190E-44D5-B535-FB45C79A19D3}" destId="{45F97F8A-27D3-4790-A870-3B3458429E75}" srcOrd="0" destOrd="0" presId="urn:microsoft.com/office/officeart/2005/8/layout/radial1"/>
    <dgm:cxn modelId="{09F21757-9CFA-4CF9-B440-79EA80E6F904}" type="presOf" srcId="{9B1EE008-AF30-44B0-8626-0A73F6860036}" destId="{A8F56922-5ADB-4053-BED3-8AD5BDA69665}" srcOrd="0" destOrd="0" presId="urn:microsoft.com/office/officeart/2005/8/layout/radial1"/>
    <dgm:cxn modelId="{2CDB707F-14C4-4170-BECA-EEF3E1DF0215}" srcId="{AC3A6F1E-8349-47A7-B60B-32D89433A851}" destId="{FD1A1FC1-1564-42E1-BE27-A1F99CDA2ABC}" srcOrd="4" destOrd="0" parTransId="{1707BFD5-917B-4031-BF7C-E9C610CC2E4B}" sibTransId="{7409A87C-A22A-425B-89D1-A3D38CDF8A86}"/>
    <dgm:cxn modelId="{2DD6E29A-59B5-45DF-B12B-7652F147BFEC}" type="presOf" srcId="{42EDD96E-0435-4190-8B6B-10D484CDAB8C}" destId="{FD4DC5EB-C010-4ACC-8249-A631B92FB6F6}" srcOrd="0" destOrd="0" presId="urn:microsoft.com/office/officeart/2005/8/layout/radial1"/>
    <dgm:cxn modelId="{85ABC83E-CE24-440B-B6F7-6FA30DABC880}" srcId="{AC3A6F1E-8349-47A7-B60B-32D89433A851}" destId="{9685CCB0-4D71-4EE5-809A-5A2DC359BF2F}" srcOrd="3" destOrd="0" parTransId="{E3D0A627-9D04-449D-8C47-628D60A722DB}" sibTransId="{E5C42B4E-EC85-4D1D-B99C-4FCB98C29EDC}"/>
    <dgm:cxn modelId="{34CB51CA-B37B-4B16-BFC1-F41981080219}" type="presOf" srcId="{42EDD96E-0435-4190-8B6B-10D484CDAB8C}" destId="{289F9CA7-F9AB-4195-90E0-BEE914912C09}" srcOrd="1" destOrd="0" presId="urn:microsoft.com/office/officeart/2005/8/layout/radial1"/>
    <dgm:cxn modelId="{AD914B06-D35E-41E3-9FDC-723BF188189F}" srcId="{AC3A6F1E-8349-47A7-B60B-32D89433A851}" destId="{9B1EE008-AF30-44B0-8626-0A73F6860036}" srcOrd="5" destOrd="0" parTransId="{754E0738-2D09-4B03-A810-52FE04640A54}" sibTransId="{564733F7-FA34-4DCC-8E31-970204BEEFF1}"/>
    <dgm:cxn modelId="{50BD6645-E6DD-45B6-B865-0E50D37786EA}" type="presParOf" srcId="{0687AF03-840F-47F5-9261-62FCD7D15B1D}" destId="{8C263031-024D-4EF3-9DD1-68815971477A}" srcOrd="0" destOrd="0" presId="urn:microsoft.com/office/officeart/2005/8/layout/radial1"/>
    <dgm:cxn modelId="{4C55D03E-DCAD-4B3A-BFFD-D584772189BA}" type="presParOf" srcId="{0687AF03-840F-47F5-9261-62FCD7D15B1D}" destId="{FD4DC5EB-C010-4ACC-8249-A631B92FB6F6}" srcOrd="1" destOrd="0" presId="urn:microsoft.com/office/officeart/2005/8/layout/radial1"/>
    <dgm:cxn modelId="{8F6B80BA-9E4D-46C2-8FEC-C8FA0755380D}" type="presParOf" srcId="{FD4DC5EB-C010-4ACC-8249-A631B92FB6F6}" destId="{289F9CA7-F9AB-4195-90E0-BEE914912C09}" srcOrd="0" destOrd="0" presId="urn:microsoft.com/office/officeart/2005/8/layout/radial1"/>
    <dgm:cxn modelId="{1C3F1ABD-4F7E-4858-8A07-2B320F302520}" type="presParOf" srcId="{0687AF03-840F-47F5-9261-62FCD7D15B1D}" destId="{06489CD0-2D1E-4517-8060-09B536B01349}" srcOrd="2" destOrd="0" presId="urn:microsoft.com/office/officeart/2005/8/layout/radial1"/>
    <dgm:cxn modelId="{B1417109-3CC6-4AF3-A7AC-E410D2FAF854}" type="presParOf" srcId="{0687AF03-840F-47F5-9261-62FCD7D15B1D}" destId="{FABA126B-72AB-4D9E-8C48-CD6188A479FC}" srcOrd="3" destOrd="0" presId="urn:microsoft.com/office/officeart/2005/8/layout/radial1"/>
    <dgm:cxn modelId="{BB45D01B-6CAB-44E0-968C-DF75EC7B5F26}" type="presParOf" srcId="{FABA126B-72AB-4D9E-8C48-CD6188A479FC}" destId="{FA0F8CE9-8FC2-4D57-9C72-F00863A34A2E}" srcOrd="0" destOrd="0" presId="urn:microsoft.com/office/officeart/2005/8/layout/radial1"/>
    <dgm:cxn modelId="{729D1C79-1A91-4497-8BEA-88A7C367E08B}" type="presParOf" srcId="{0687AF03-840F-47F5-9261-62FCD7D15B1D}" destId="{45F97F8A-27D3-4790-A870-3B3458429E75}" srcOrd="4" destOrd="0" presId="urn:microsoft.com/office/officeart/2005/8/layout/radial1"/>
    <dgm:cxn modelId="{15EED23F-2CB2-4945-8458-100EE24FE6B1}" type="presParOf" srcId="{0687AF03-840F-47F5-9261-62FCD7D15B1D}" destId="{71BAD702-A70F-4770-875E-4814435222EC}" srcOrd="5" destOrd="0" presId="urn:microsoft.com/office/officeart/2005/8/layout/radial1"/>
    <dgm:cxn modelId="{2CC33B6B-36FD-4FB7-B534-9A1D3B4860F8}" type="presParOf" srcId="{71BAD702-A70F-4770-875E-4814435222EC}" destId="{0369C88E-BA15-43E8-A5C2-A0295C9512A4}" srcOrd="0" destOrd="0" presId="urn:microsoft.com/office/officeart/2005/8/layout/radial1"/>
    <dgm:cxn modelId="{C0DDD782-54FE-437D-B6E9-7D5AEBC0FD4A}" type="presParOf" srcId="{0687AF03-840F-47F5-9261-62FCD7D15B1D}" destId="{1B32C858-890A-48C5-AF2E-723418303E19}" srcOrd="6" destOrd="0" presId="urn:microsoft.com/office/officeart/2005/8/layout/radial1"/>
    <dgm:cxn modelId="{79C5DECF-F450-4616-BEBB-F2E88C24F79C}" type="presParOf" srcId="{0687AF03-840F-47F5-9261-62FCD7D15B1D}" destId="{2FD351D4-FD84-4977-98E3-CE2333257C6E}" srcOrd="7" destOrd="0" presId="urn:microsoft.com/office/officeart/2005/8/layout/radial1"/>
    <dgm:cxn modelId="{FE7389DC-B4B2-4E48-B609-B9880ED74ABF}" type="presParOf" srcId="{2FD351D4-FD84-4977-98E3-CE2333257C6E}" destId="{BA383289-37D1-4394-B468-611EC7FD85B1}" srcOrd="0" destOrd="0" presId="urn:microsoft.com/office/officeart/2005/8/layout/radial1"/>
    <dgm:cxn modelId="{2385EED5-C067-432A-BEA0-7261953EF0B0}" type="presParOf" srcId="{0687AF03-840F-47F5-9261-62FCD7D15B1D}" destId="{EF5762A4-DCB5-457D-A3AF-9FF09D44A34F}" srcOrd="8" destOrd="0" presId="urn:microsoft.com/office/officeart/2005/8/layout/radial1"/>
    <dgm:cxn modelId="{4FF42440-3713-47E4-B794-0457F543008C}" type="presParOf" srcId="{0687AF03-840F-47F5-9261-62FCD7D15B1D}" destId="{58FF0568-ECD3-4231-B56C-8F65E6CAB811}" srcOrd="9" destOrd="0" presId="urn:microsoft.com/office/officeart/2005/8/layout/radial1"/>
    <dgm:cxn modelId="{E9233A59-9C5C-4803-BAE6-EE34E613489F}" type="presParOf" srcId="{58FF0568-ECD3-4231-B56C-8F65E6CAB811}" destId="{804971C7-A88D-441E-9C31-9E52F28DF5AA}" srcOrd="0" destOrd="0" presId="urn:microsoft.com/office/officeart/2005/8/layout/radial1"/>
    <dgm:cxn modelId="{11D17653-13EF-451A-88D6-A03AF17918C6}" type="presParOf" srcId="{0687AF03-840F-47F5-9261-62FCD7D15B1D}" destId="{E9D21E5E-A620-4E9F-8398-16EA2E15BBB0}" srcOrd="10" destOrd="0" presId="urn:microsoft.com/office/officeart/2005/8/layout/radial1"/>
    <dgm:cxn modelId="{80A32236-CBA2-40E8-BE1B-17B850D1C9B6}" type="presParOf" srcId="{0687AF03-840F-47F5-9261-62FCD7D15B1D}" destId="{B3360418-82CD-4B8D-998C-01E62E14607B}" srcOrd="11" destOrd="0" presId="urn:microsoft.com/office/officeart/2005/8/layout/radial1"/>
    <dgm:cxn modelId="{0C5D33BA-A58C-4BBA-9E1B-0AD5F81B67EC}" type="presParOf" srcId="{B3360418-82CD-4B8D-998C-01E62E14607B}" destId="{69F082BC-E1BA-4230-83F5-D4CEE56BD9A3}" srcOrd="0" destOrd="0" presId="urn:microsoft.com/office/officeart/2005/8/layout/radial1"/>
    <dgm:cxn modelId="{23B4E634-283B-4DFE-BD77-739B20CBE9B2}" type="presParOf" srcId="{0687AF03-840F-47F5-9261-62FCD7D15B1D}" destId="{A8F56922-5ADB-4053-BED3-8AD5BDA6966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A0C6C6-58B3-4217-A7E8-EA79580BF829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14EB2CDA-8C28-4DE1-A057-2C82597D4690}">
      <dgm:prSet phldrT="[Text]"/>
      <dgm:spPr/>
      <dgm:t>
        <a:bodyPr/>
        <a:lstStyle/>
        <a:p>
          <a:r>
            <a:rPr lang="id-ID" b="1" i="1" dirty="0" smtClean="0"/>
            <a:t>Acquition</a:t>
          </a:r>
          <a:r>
            <a:rPr lang="id-ID" b="1" dirty="0" smtClean="0"/>
            <a:t> =</a:t>
          </a:r>
          <a:r>
            <a:rPr lang="id-ID" dirty="0" smtClean="0"/>
            <a:t> proses mengumpulkan data dan informasi yang ada baik dari dalam atau luar perusahaan.</a:t>
          </a:r>
          <a:endParaRPr lang="id-ID" dirty="0"/>
        </a:p>
      </dgm:t>
    </dgm:pt>
    <dgm:pt modelId="{0A75873E-CCEC-409C-AC3A-1FACA51F86A2}" type="parTrans" cxnId="{18662F62-8EF6-434F-B569-2A46B9FBF965}">
      <dgm:prSet/>
      <dgm:spPr/>
      <dgm:t>
        <a:bodyPr/>
        <a:lstStyle/>
        <a:p>
          <a:endParaRPr lang="id-ID"/>
        </a:p>
      </dgm:t>
    </dgm:pt>
    <dgm:pt modelId="{FF0F8CA9-E5DF-4E87-854F-149BA0027CFC}" type="sibTrans" cxnId="{18662F62-8EF6-434F-B569-2A46B9FBF965}">
      <dgm:prSet/>
      <dgm:spPr/>
      <dgm:t>
        <a:bodyPr/>
        <a:lstStyle/>
        <a:p>
          <a:endParaRPr lang="id-ID"/>
        </a:p>
      </dgm:t>
    </dgm:pt>
    <dgm:pt modelId="{3254A6BB-CCD0-49B4-9FEF-B38CF5CA14F7}">
      <dgm:prSet phldrT="[Text]"/>
      <dgm:spPr/>
      <dgm:t>
        <a:bodyPr/>
        <a:lstStyle/>
        <a:p>
          <a:r>
            <a:rPr lang="id-ID" b="1" i="1" dirty="0" smtClean="0"/>
            <a:t>Creation</a:t>
          </a:r>
          <a:r>
            <a:rPr lang="id-ID" b="1" dirty="0" smtClean="0"/>
            <a:t> =</a:t>
          </a:r>
          <a:r>
            <a:rPr lang="id-ID" dirty="0" smtClean="0"/>
            <a:t> proses penciptaan pengetahuan dari berbagai riset atau studi</a:t>
          </a:r>
          <a:endParaRPr lang="id-ID" dirty="0"/>
        </a:p>
      </dgm:t>
    </dgm:pt>
    <dgm:pt modelId="{2F782B72-7B54-4B17-B75D-815CC4F18D9B}" type="parTrans" cxnId="{C37E95DB-5413-421C-851B-181AB554F55E}">
      <dgm:prSet/>
      <dgm:spPr/>
      <dgm:t>
        <a:bodyPr/>
        <a:lstStyle/>
        <a:p>
          <a:endParaRPr lang="id-ID"/>
        </a:p>
      </dgm:t>
    </dgm:pt>
    <dgm:pt modelId="{E269B790-08BF-482F-AA53-6619C0AC0B52}" type="sibTrans" cxnId="{C37E95DB-5413-421C-851B-181AB554F55E}">
      <dgm:prSet/>
      <dgm:spPr/>
      <dgm:t>
        <a:bodyPr/>
        <a:lstStyle/>
        <a:p>
          <a:endParaRPr lang="id-ID"/>
        </a:p>
      </dgm:t>
    </dgm:pt>
    <dgm:pt modelId="{94C0CE03-FE4C-4C6A-B02F-7815AA8E0EA1}">
      <dgm:prSet phldrT="[Text]"/>
      <dgm:spPr/>
      <dgm:t>
        <a:bodyPr/>
        <a:lstStyle/>
        <a:p>
          <a:r>
            <a:rPr lang="id-ID" b="1" i="1" dirty="0" smtClean="0"/>
            <a:t>Storage</a:t>
          </a:r>
          <a:r>
            <a:rPr lang="id-ID" b="1" dirty="0" smtClean="0"/>
            <a:t> =</a:t>
          </a:r>
          <a:r>
            <a:rPr lang="id-ID" dirty="0" smtClean="0"/>
            <a:t> proses memberi identitas/kode dan menempatkan berbagai ilmu pengetahuan agar dapat dengan mudah diakses oleh karyawan atau anggota organisasi</a:t>
          </a:r>
          <a:endParaRPr lang="id-ID" dirty="0"/>
        </a:p>
      </dgm:t>
    </dgm:pt>
    <dgm:pt modelId="{E6CBF2D2-7E2B-4CF6-A554-BF1DD7387E00}" type="parTrans" cxnId="{7802E363-A10C-4399-A511-33214E6825CC}">
      <dgm:prSet/>
      <dgm:spPr/>
      <dgm:t>
        <a:bodyPr/>
        <a:lstStyle/>
        <a:p>
          <a:endParaRPr lang="id-ID"/>
        </a:p>
      </dgm:t>
    </dgm:pt>
    <dgm:pt modelId="{44062C95-A1B4-4940-A757-5C6130CFE8AB}" type="sibTrans" cxnId="{7802E363-A10C-4399-A511-33214E6825CC}">
      <dgm:prSet/>
      <dgm:spPr/>
      <dgm:t>
        <a:bodyPr/>
        <a:lstStyle/>
        <a:p>
          <a:endParaRPr lang="id-ID"/>
        </a:p>
      </dgm:t>
    </dgm:pt>
    <dgm:pt modelId="{D71F8789-CC9C-4FC0-B146-0D8E3345AB2B}">
      <dgm:prSet phldrT="[Text]"/>
      <dgm:spPr/>
      <dgm:t>
        <a:bodyPr/>
        <a:lstStyle/>
        <a:p>
          <a:r>
            <a:rPr lang="id-ID" b="1" i="1" dirty="0" smtClean="0"/>
            <a:t>Transfer and dissemination</a:t>
          </a:r>
          <a:r>
            <a:rPr lang="id-ID" b="1" dirty="0" smtClean="0"/>
            <a:t> =</a:t>
          </a:r>
          <a:r>
            <a:rPr lang="id-ID" dirty="0" smtClean="0"/>
            <a:t> proses perpindahan informasi dan ilmu pengetahuan baik secara mekanis, elektronis atau interpersonal baik yang intens maupun tidak intens pada organisasi</a:t>
          </a:r>
          <a:endParaRPr lang="id-ID" dirty="0"/>
        </a:p>
      </dgm:t>
    </dgm:pt>
    <dgm:pt modelId="{8FD61EB8-56DA-4A1B-95B1-D24EE47C762C}" type="parTrans" cxnId="{45664C4C-1571-4D99-98B2-CEE9F98F1AE6}">
      <dgm:prSet/>
      <dgm:spPr/>
      <dgm:t>
        <a:bodyPr/>
        <a:lstStyle/>
        <a:p>
          <a:endParaRPr lang="id-ID"/>
        </a:p>
      </dgm:t>
    </dgm:pt>
    <dgm:pt modelId="{E601117C-69AF-46F7-B508-F47E85A60543}" type="sibTrans" cxnId="{45664C4C-1571-4D99-98B2-CEE9F98F1AE6}">
      <dgm:prSet/>
      <dgm:spPr/>
      <dgm:t>
        <a:bodyPr/>
        <a:lstStyle/>
        <a:p>
          <a:endParaRPr lang="id-ID"/>
        </a:p>
      </dgm:t>
    </dgm:pt>
    <dgm:pt modelId="{A65E4A56-FFD3-4EE2-8685-605A07B2D7FD}">
      <dgm:prSet phldrT="[Text]"/>
      <dgm:spPr/>
      <dgm:t>
        <a:bodyPr/>
        <a:lstStyle/>
        <a:p>
          <a:r>
            <a:rPr lang="id-ID" b="1" i="1" dirty="0" smtClean="0"/>
            <a:t>Application and validation</a:t>
          </a:r>
          <a:r>
            <a:rPr lang="id-ID" b="1" dirty="0" smtClean="0"/>
            <a:t> =</a:t>
          </a:r>
          <a:r>
            <a:rPr lang="id-ID" dirty="0" smtClean="0"/>
            <a:t> meliputi penggunaan dan penilaian ilmu pengetahuan oleh anggota organisasi</a:t>
          </a:r>
          <a:endParaRPr lang="id-ID" dirty="0"/>
        </a:p>
      </dgm:t>
    </dgm:pt>
    <dgm:pt modelId="{6B027AB2-D5DB-4BD8-B0DE-68BBD2724DC3}" type="parTrans" cxnId="{B441C100-46D6-4909-99C9-6B85DD7AF070}">
      <dgm:prSet/>
      <dgm:spPr/>
      <dgm:t>
        <a:bodyPr/>
        <a:lstStyle/>
        <a:p>
          <a:endParaRPr lang="id-ID"/>
        </a:p>
      </dgm:t>
    </dgm:pt>
    <dgm:pt modelId="{FCAD3F36-3B28-4CFF-A769-38D4B9509995}" type="sibTrans" cxnId="{B441C100-46D6-4909-99C9-6B85DD7AF070}">
      <dgm:prSet/>
      <dgm:spPr/>
      <dgm:t>
        <a:bodyPr/>
        <a:lstStyle/>
        <a:p>
          <a:endParaRPr lang="id-ID"/>
        </a:p>
      </dgm:t>
    </dgm:pt>
    <dgm:pt modelId="{711E28BC-6EE6-487D-A281-2B959CB13869}" type="pres">
      <dgm:prSet presAssocID="{7AA0C6C6-58B3-4217-A7E8-EA79580BF8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B4FBF8B-762D-45C7-A988-F5DD637CD309}" type="pres">
      <dgm:prSet presAssocID="{14EB2CDA-8C28-4DE1-A057-2C82597D46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62F692-123D-4276-A4B0-EF61C9A2CFF6}" type="pres">
      <dgm:prSet presAssocID="{FF0F8CA9-E5DF-4E87-854F-149BA0027CFC}" presName="sibTrans" presStyleCnt="0"/>
      <dgm:spPr/>
    </dgm:pt>
    <dgm:pt modelId="{0F2E6DC0-EC67-49F3-84E8-3EEFDA481950}" type="pres">
      <dgm:prSet presAssocID="{3254A6BB-CCD0-49B4-9FEF-B38CF5CA14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9062F-7B40-4244-942B-87383509726C}" type="pres">
      <dgm:prSet presAssocID="{E269B790-08BF-482F-AA53-6619C0AC0B52}" presName="sibTrans" presStyleCnt="0"/>
      <dgm:spPr/>
    </dgm:pt>
    <dgm:pt modelId="{B54CB5ED-E8AB-4DBB-ABED-50FAF3DB8EAC}" type="pres">
      <dgm:prSet presAssocID="{94C0CE03-FE4C-4C6A-B02F-7815AA8E0E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60A907-92A6-4078-94AE-7DB7D70D675E}" type="pres">
      <dgm:prSet presAssocID="{44062C95-A1B4-4940-A757-5C6130CFE8AB}" presName="sibTrans" presStyleCnt="0"/>
      <dgm:spPr/>
    </dgm:pt>
    <dgm:pt modelId="{89DB08B0-60FB-4820-B377-E0EE79A2C029}" type="pres">
      <dgm:prSet presAssocID="{D71F8789-CC9C-4FC0-B146-0D8E3345AB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089CA7-9B9F-472F-9508-A7A216420E77}" type="pres">
      <dgm:prSet presAssocID="{E601117C-69AF-46F7-B508-F47E85A60543}" presName="sibTrans" presStyleCnt="0"/>
      <dgm:spPr/>
    </dgm:pt>
    <dgm:pt modelId="{0E20FA89-A5A0-4B0B-98EC-E8CFE4B52E46}" type="pres">
      <dgm:prSet presAssocID="{A65E4A56-FFD3-4EE2-8685-605A07B2D7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7E95DB-5413-421C-851B-181AB554F55E}" srcId="{7AA0C6C6-58B3-4217-A7E8-EA79580BF829}" destId="{3254A6BB-CCD0-49B4-9FEF-B38CF5CA14F7}" srcOrd="1" destOrd="0" parTransId="{2F782B72-7B54-4B17-B75D-815CC4F18D9B}" sibTransId="{E269B790-08BF-482F-AA53-6619C0AC0B52}"/>
    <dgm:cxn modelId="{F72D7A8A-FCBD-4C0B-AD7D-73E55D52A2A6}" type="presOf" srcId="{94C0CE03-FE4C-4C6A-B02F-7815AA8E0EA1}" destId="{B54CB5ED-E8AB-4DBB-ABED-50FAF3DB8EAC}" srcOrd="0" destOrd="0" presId="urn:microsoft.com/office/officeart/2005/8/layout/default"/>
    <dgm:cxn modelId="{45664C4C-1571-4D99-98B2-CEE9F98F1AE6}" srcId="{7AA0C6C6-58B3-4217-A7E8-EA79580BF829}" destId="{D71F8789-CC9C-4FC0-B146-0D8E3345AB2B}" srcOrd="3" destOrd="0" parTransId="{8FD61EB8-56DA-4A1B-95B1-D24EE47C762C}" sibTransId="{E601117C-69AF-46F7-B508-F47E85A60543}"/>
    <dgm:cxn modelId="{F70DB16D-19FB-4BA8-AF26-00895E2888AB}" type="presOf" srcId="{3254A6BB-CCD0-49B4-9FEF-B38CF5CA14F7}" destId="{0F2E6DC0-EC67-49F3-84E8-3EEFDA481950}" srcOrd="0" destOrd="0" presId="urn:microsoft.com/office/officeart/2005/8/layout/default"/>
    <dgm:cxn modelId="{D66A9018-AA7B-4F30-9C99-F8858A29EBF1}" type="presOf" srcId="{7AA0C6C6-58B3-4217-A7E8-EA79580BF829}" destId="{711E28BC-6EE6-487D-A281-2B959CB13869}" srcOrd="0" destOrd="0" presId="urn:microsoft.com/office/officeart/2005/8/layout/default"/>
    <dgm:cxn modelId="{EFC7E7D4-5E56-417B-A819-4EAF1389887F}" type="presOf" srcId="{A65E4A56-FFD3-4EE2-8685-605A07B2D7FD}" destId="{0E20FA89-A5A0-4B0B-98EC-E8CFE4B52E46}" srcOrd="0" destOrd="0" presId="urn:microsoft.com/office/officeart/2005/8/layout/default"/>
    <dgm:cxn modelId="{18662F62-8EF6-434F-B569-2A46B9FBF965}" srcId="{7AA0C6C6-58B3-4217-A7E8-EA79580BF829}" destId="{14EB2CDA-8C28-4DE1-A057-2C82597D4690}" srcOrd="0" destOrd="0" parTransId="{0A75873E-CCEC-409C-AC3A-1FACA51F86A2}" sibTransId="{FF0F8CA9-E5DF-4E87-854F-149BA0027CFC}"/>
    <dgm:cxn modelId="{DE9D9270-5BF5-45D4-B1C6-E76E3C021D68}" type="presOf" srcId="{D71F8789-CC9C-4FC0-B146-0D8E3345AB2B}" destId="{89DB08B0-60FB-4820-B377-E0EE79A2C029}" srcOrd="0" destOrd="0" presId="urn:microsoft.com/office/officeart/2005/8/layout/default"/>
    <dgm:cxn modelId="{B441C100-46D6-4909-99C9-6B85DD7AF070}" srcId="{7AA0C6C6-58B3-4217-A7E8-EA79580BF829}" destId="{A65E4A56-FFD3-4EE2-8685-605A07B2D7FD}" srcOrd="4" destOrd="0" parTransId="{6B027AB2-D5DB-4BD8-B0DE-68BBD2724DC3}" sibTransId="{FCAD3F36-3B28-4CFF-A769-38D4B9509995}"/>
    <dgm:cxn modelId="{7802E363-A10C-4399-A511-33214E6825CC}" srcId="{7AA0C6C6-58B3-4217-A7E8-EA79580BF829}" destId="{94C0CE03-FE4C-4C6A-B02F-7815AA8E0EA1}" srcOrd="2" destOrd="0" parTransId="{E6CBF2D2-7E2B-4CF6-A554-BF1DD7387E00}" sibTransId="{44062C95-A1B4-4940-A757-5C6130CFE8AB}"/>
    <dgm:cxn modelId="{EB1BC51C-6849-4167-9619-CC9AE80DBBFD}" type="presOf" srcId="{14EB2CDA-8C28-4DE1-A057-2C82597D4690}" destId="{9B4FBF8B-762D-45C7-A988-F5DD637CD309}" srcOrd="0" destOrd="0" presId="urn:microsoft.com/office/officeart/2005/8/layout/default"/>
    <dgm:cxn modelId="{1F875CAF-36CF-4D8E-BAAE-F1CA273F75ED}" type="presParOf" srcId="{711E28BC-6EE6-487D-A281-2B959CB13869}" destId="{9B4FBF8B-762D-45C7-A988-F5DD637CD309}" srcOrd="0" destOrd="0" presId="urn:microsoft.com/office/officeart/2005/8/layout/default"/>
    <dgm:cxn modelId="{85367674-176D-4147-8CB0-AEE2B9A135C1}" type="presParOf" srcId="{711E28BC-6EE6-487D-A281-2B959CB13869}" destId="{AA62F692-123D-4276-A4B0-EF61C9A2CFF6}" srcOrd="1" destOrd="0" presId="urn:microsoft.com/office/officeart/2005/8/layout/default"/>
    <dgm:cxn modelId="{B3844EA0-86DE-4CF6-B08B-985E03653F06}" type="presParOf" srcId="{711E28BC-6EE6-487D-A281-2B959CB13869}" destId="{0F2E6DC0-EC67-49F3-84E8-3EEFDA481950}" srcOrd="2" destOrd="0" presId="urn:microsoft.com/office/officeart/2005/8/layout/default"/>
    <dgm:cxn modelId="{0685FA3C-C9B9-43ED-856A-7C08EA206A4B}" type="presParOf" srcId="{711E28BC-6EE6-487D-A281-2B959CB13869}" destId="{F909062F-7B40-4244-942B-87383509726C}" srcOrd="3" destOrd="0" presId="urn:microsoft.com/office/officeart/2005/8/layout/default"/>
    <dgm:cxn modelId="{C6FEAF60-41D4-4780-98AB-FBF5B6835EAB}" type="presParOf" srcId="{711E28BC-6EE6-487D-A281-2B959CB13869}" destId="{B54CB5ED-E8AB-4DBB-ABED-50FAF3DB8EAC}" srcOrd="4" destOrd="0" presId="urn:microsoft.com/office/officeart/2005/8/layout/default"/>
    <dgm:cxn modelId="{C2D0104A-E67C-43FD-8567-C4833D989E50}" type="presParOf" srcId="{711E28BC-6EE6-487D-A281-2B959CB13869}" destId="{B260A907-92A6-4078-94AE-7DB7D70D675E}" srcOrd="5" destOrd="0" presId="urn:microsoft.com/office/officeart/2005/8/layout/default"/>
    <dgm:cxn modelId="{6BE2504B-2885-43A8-9C2C-F2B6FA286EE3}" type="presParOf" srcId="{711E28BC-6EE6-487D-A281-2B959CB13869}" destId="{89DB08B0-60FB-4820-B377-E0EE79A2C029}" srcOrd="6" destOrd="0" presId="urn:microsoft.com/office/officeart/2005/8/layout/default"/>
    <dgm:cxn modelId="{6D458AB6-7E06-4715-B681-CAF2944C4679}" type="presParOf" srcId="{711E28BC-6EE6-487D-A281-2B959CB13869}" destId="{33089CA7-9B9F-472F-9508-A7A216420E77}" srcOrd="7" destOrd="0" presId="urn:microsoft.com/office/officeart/2005/8/layout/default"/>
    <dgm:cxn modelId="{FCC82BF7-D6D9-4E53-80DF-C15E7D53471A}" type="presParOf" srcId="{711E28BC-6EE6-487D-A281-2B959CB13869}" destId="{0E20FA89-A5A0-4B0B-98EC-E8CFE4B52E4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15FD8D-A520-46CC-8475-97FB6AB0D128}" type="doc">
      <dgm:prSet loTypeId="urn:microsoft.com/office/officeart/2005/8/layout/radial4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48E2847D-77CD-481E-B01E-D878ADD610F0}">
      <dgm:prSet phldrT="[Text]"/>
      <dgm:spPr/>
      <dgm:t>
        <a:bodyPr/>
        <a:lstStyle/>
        <a:p>
          <a:r>
            <a:rPr lang="id-ID" dirty="0" smtClean="0"/>
            <a:t>Organisasi Pembelajar</a:t>
          </a:r>
          <a:endParaRPr lang="id-ID" dirty="0"/>
        </a:p>
      </dgm:t>
    </dgm:pt>
    <dgm:pt modelId="{93A2A5F7-3B41-4219-957D-2170D47B1BF9}" type="parTrans" cxnId="{3456B386-F52B-473A-98B7-CB8AF8C8DBAF}">
      <dgm:prSet/>
      <dgm:spPr/>
      <dgm:t>
        <a:bodyPr/>
        <a:lstStyle/>
        <a:p>
          <a:endParaRPr lang="id-ID"/>
        </a:p>
      </dgm:t>
    </dgm:pt>
    <dgm:pt modelId="{0827CEDC-EFF2-4DD3-BEC9-0AD34F1B13AB}" type="sibTrans" cxnId="{3456B386-F52B-473A-98B7-CB8AF8C8DBAF}">
      <dgm:prSet/>
      <dgm:spPr/>
      <dgm:t>
        <a:bodyPr/>
        <a:lstStyle/>
        <a:p>
          <a:endParaRPr lang="id-ID"/>
        </a:p>
      </dgm:t>
    </dgm:pt>
    <dgm:pt modelId="{5CDC7F1D-5B74-4723-933F-07573D2C67C1}">
      <dgm:prSet phldrT="[Text]"/>
      <dgm:spPr/>
      <dgm:t>
        <a:bodyPr/>
        <a:lstStyle/>
        <a:p>
          <a:r>
            <a:rPr lang="id-ID" dirty="0" smtClean="0"/>
            <a:t>Globalisasi</a:t>
          </a:r>
          <a:endParaRPr lang="id-ID" dirty="0"/>
        </a:p>
      </dgm:t>
    </dgm:pt>
    <dgm:pt modelId="{15E45DBD-2763-45DF-BA17-A5B1BB253A1C}" type="parTrans" cxnId="{13990F33-2D60-4081-A750-64D00595BACC}">
      <dgm:prSet/>
      <dgm:spPr/>
      <dgm:t>
        <a:bodyPr/>
        <a:lstStyle/>
        <a:p>
          <a:endParaRPr lang="id-ID"/>
        </a:p>
      </dgm:t>
    </dgm:pt>
    <dgm:pt modelId="{E6A72236-A16D-4A86-8DBA-8055C32EFC90}" type="sibTrans" cxnId="{13990F33-2D60-4081-A750-64D00595BACC}">
      <dgm:prSet/>
      <dgm:spPr/>
      <dgm:t>
        <a:bodyPr/>
        <a:lstStyle/>
        <a:p>
          <a:endParaRPr lang="id-ID"/>
        </a:p>
      </dgm:t>
    </dgm:pt>
    <dgm:pt modelId="{6E816C80-A4D5-4266-902E-D11A4DD87D03}">
      <dgm:prSet phldrT="[Text]"/>
      <dgm:spPr/>
      <dgm:t>
        <a:bodyPr/>
        <a:lstStyle/>
        <a:p>
          <a:r>
            <a:rPr lang="id-ID" dirty="0" smtClean="0"/>
            <a:t>Teknologi</a:t>
          </a:r>
          <a:endParaRPr lang="id-ID" dirty="0"/>
        </a:p>
      </dgm:t>
    </dgm:pt>
    <dgm:pt modelId="{F107612C-0142-44D6-ABA9-468C1BCA7FB4}" type="parTrans" cxnId="{788689D4-6BE9-4DA1-93E0-97E8EAEA25C1}">
      <dgm:prSet/>
      <dgm:spPr/>
      <dgm:t>
        <a:bodyPr/>
        <a:lstStyle/>
        <a:p>
          <a:endParaRPr lang="id-ID"/>
        </a:p>
      </dgm:t>
    </dgm:pt>
    <dgm:pt modelId="{36328019-56CD-44B6-A4CD-3C822C829547}" type="sibTrans" cxnId="{788689D4-6BE9-4DA1-93E0-97E8EAEA25C1}">
      <dgm:prSet/>
      <dgm:spPr/>
      <dgm:t>
        <a:bodyPr/>
        <a:lstStyle/>
        <a:p>
          <a:endParaRPr lang="id-ID"/>
        </a:p>
      </dgm:t>
    </dgm:pt>
    <dgm:pt modelId="{4E00B140-8CEC-4796-AE83-2C56373D18B9}">
      <dgm:prSet phldrT="[Text]"/>
      <dgm:spPr/>
      <dgm:t>
        <a:bodyPr/>
        <a:lstStyle/>
        <a:p>
          <a:r>
            <a:rPr lang="id-ID" dirty="0" smtClean="0"/>
            <a:t>Perubahan dunia kerja</a:t>
          </a:r>
          <a:endParaRPr lang="id-ID" dirty="0"/>
        </a:p>
      </dgm:t>
    </dgm:pt>
    <dgm:pt modelId="{BC46AA07-5AD4-4E2D-A679-B19BA339A1BE}" type="parTrans" cxnId="{87112F98-3A7A-4AAA-9D4C-955402B68F96}">
      <dgm:prSet/>
      <dgm:spPr/>
      <dgm:t>
        <a:bodyPr/>
        <a:lstStyle/>
        <a:p>
          <a:endParaRPr lang="id-ID"/>
        </a:p>
      </dgm:t>
    </dgm:pt>
    <dgm:pt modelId="{358549D1-9826-4F1A-9A61-F42623540B1F}" type="sibTrans" cxnId="{87112F98-3A7A-4AAA-9D4C-955402B68F96}">
      <dgm:prSet/>
      <dgm:spPr/>
      <dgm:t>
        <a:bodyPr/>
        <a:lstStyle/>
        <a:p>
          <a:endParaRPr lang="id-ID"/>
        </a:p>
      </dgm:t>
    </dgm:pt>
    <dgm:pt modelId="{E58BDD86-AC92-409B-A15B-68447EF19A7E}">
      <dgm:prSet phldrT="[Text]"/>
      <dgm:spPr/>
      <dgm:t>
        <a:bodyPr/>
        <a:lstStyle/>
        <a:p>
          <a:r>
            <a:rPr lang="id-ID" dirty="0" smtClean="0"/>
            <a:t>Pelanggan</a:t>
          </a:r>
          <a:endParaRPr lang="id-ID" dirty="0"/>
        </a:p>
      </dgm:t>
    </dgm:pt>
    <dgm:pt modelId="{86F2F38C-9B3F-4437-9E41-7BE10FD014C2}" type="parTrans" cxnId="{D12E2D96-F881-4CF5-B313-0C5C6A86488B}">
      <dgm:prSet/>
      <dgm:spPr/>
      <dgm:t>
        <a:bodyPr/>
        <a:lstStyle/>
        <a:p>
          <a:endParaRPr lang="id-ID"/>
        </a:p>
      </dgm:t>
    </dgm:pt>
    <dgm:pt modelId="{E4D3A3BD-A32F-480B-AF92-C6D427D98A8D}" type="sibTrans" cxnId="{D12E2D96-F881-4CF5-B313-0C5C6A86488B}">
      <dgm:prSet/>
      <dgm:spPr/>
      <dgm:t>
        <a:bodyPr/>
        <a:lstStyle/>
        <a:p>
          <a:endParaRPr lang="id-ID"/>
        </a:p>
      </dgm:t>
    </dgm:pt>
    <dgm:pt modelId="{E81465D7-34E9-487E-9C38-4775D1CDA71A}">
      <dgm:prSet phldrT="[Text]"/>
      <dgm:spPr/>
      <dgm:t>
        <a:bodyPr/>
        <a:lstStyle/>
        <a:p>
          <a:r>
            <a:rPr lang="id-ID" dirty="0" smtClean="0"/>
            <a:t>Perubahan aset perusahaan</a:t>
          </a:r>
          <a:endParaRPr lang="id-ID" dirty="0"/>
        </a:p>
      </dgm:t>
    </dgm:pt>
    <dgm:pt modelId="{C31F58F2-8FB4-429E-A548-09D0F4F1886F}" type="parTrans" cxnId="{CDC1AE44-81DE-4219-BC62-3065C1A81027}">
      <dgm:prSet/>
      <dgm:spPr/>
      <dgm:t>
        <a:bodyPr/>
        <a:lstStyle/>
        <a:p>
          <a:endParaRPr lang="id-ID"/>
        </a:p>
      </dgm:t>
    </dgm:pt>
    <dgm:pt modelId="{B0B79934-A25E-407A-B8F9-F1084F8770C2}" type="sibTrans" cxnId="{CDC1AE44-81DE-4219-BC62-3065C1A81027}">
      <dgm:prSet/>
      <dgm:spPr/>
      <dgm:t>
        <a:bodyPr/>
        <a:lstStyle/>
        <a:p>
          <a:endParaRPr lang="id-ID"/>
        </a:p>
      </dgm:t>
    </dgm:pt>
    <dgm:pt modelId="{A7718DD9-20F0-41C5-AAC6-C18FDC507C93}">
      <dgm:prSet phldrT="[Text]"/>
      <dgm:spPr/>
      <dgm:t>
        <a:bodyPr/>
        <a:lstStyle/>
        <a:p>
          <a:r>
            <a:rPr lang="id-ID" dirty="0" smtClean="0"/>
            <a:t>Peran &amp; harapan pekerja</a:t>
          </a:r>
          <a:endParaRPr lang="id-ID" dirty="0"/>
        </a:p>
      </dgm:t>
    </dgm:pt>
    <dgm:pt modelId="{E7913951-F674-4FA3-93C9-33DD382FB7F1}" type="parTrans" cxnId="{74E947F7-9476-4F09-AC8B-4E7B5E659B44}">
      <dgm:prSet/>
      <dgm:spPr/>
      <dgm:t>
        <a:bodyPr/>
        <a:lstStyle/>
        <a:p>
          <a:endParaRPr lang="id-ID"/>
        </a:p>
      </dgm:t>
    </dgm:pt>
    <dgm:pt modelId="{650A354E-BB6E-47C8-A311-FEEA92021E86}" type="sibTrans" cxnId="{74E947F7-9476-4F09-AC8B-4E7B5E659B44}">
      <dgm:prSet/>
      <dgm:spPr/>
      <dgm:t>
        <a:bodyPr/>
        <a:lstStyle/>
        <a:p>
          <a:endParaRPr lang="id-ID"/>
        </a:p>
      </dgm:t>
    </dgm:pt>
    <dgm:pt modelId="{BCAE0F65-80FC-4B75-95FD-21F042DE24C1}">
      <dgm:prSet phldrT="[Text]"/>
      <dgm:spPr/>
      <dgm:t>
        <a:bodyPr/>
        <a:lstStyle/>
        <a:p>
          <a:r>
            <a:rPr lang="id-ID" dirty="0" smtClean="0"/>
            <a:t>Tempat kerja</a:t>
          </a:r>
          <a:endParaRPr lang="id-ID" dirty="0"/>
        </a:p>
      </dgm:t>
    </dgm:pt>
    <dgm:pt modelId="{794C5B14-1B4E-4921-83E5-A1EB2B3BEDC0}" type="parTrans" cxnId="{33E04354-AA6E-4847-A6EA-3A020C7E3D34}">
      <dgm:prSet/>
      <dgm:spPr/>
      <dgm:t>
        <a:bodyPr/>
        <a:lstStyle/>
        <a:p>
          <a:endParaRPr lang="id-ID"/>
        </a:p>
      </dgm:t>
    </dgm:pt>
    <dgm:pt modelId="{E0F800A9-B28F-40D8-A600-EAA1BEEB3A98}" type="sibTrans" cxnId="{33E04354-AA6E-4847-A6EA-3A020C7E3D34}">
      <dgm:prSet/>
      <dgm:spPr/>
      <dgm:t>
        <a:bodyPr/>
        <a:lstStyle/>
        <a:p>
          <a:endParaRPr lang="id-ID"/>
        </a:p>
      </dgm:t>
    </dgm:pt>
    <dgm:pt modelId="{6BCA6778-47EE-4796-8772-489950DD7F23}">
      <dgm:prSet phldrT="[Text]"/>
      <dgm:spPr/>
      <dgm:t>
        <a:bodyPr/>
        <a:lstStyle/>
        <a:p>
          <a:r>
            <a:rPr lang="id-ID" dirty="0" smtClean="0"/>
            <a:t>Kompleksitas &amp; perubahan</a:t>
          </a:r>
          <a:endParaRPr lang="id-ID" dirty="0"/>
        </a:p>
      </dgm:t>
    </dgm:pt>
    <dgm:pt modelId="{6F6F872F-ADA0-4113-8BEF-48719BBB5717}" type="parTrans" cxnId="{CCF7A842-4130-4A5E-ACD7-4FC94B2ED78F}">
      <dgm:prSet/>
      <dgm:spPr/>
      <dgm:t>
        <a:bodyPr/>
        <a:lstStyle/>
        <a:p>
          <a:endParaRPr lang="id-ID"/>
        </a:p>
      </dgm:t>
    </dgm:pt>
    <dgm:pt modelId="{4FCC5599-8875-4EC5-BE7D-6AA84593F5B6}" type="sibTrans" cxnId="{CCF7A842-4130-4A5E-ACD7-4FC94B2ED78F}">
      <dgm:prSet/>
      <dgm:spPr/>
      <dgm:t>
        <a:bodyPr/>
        <a:lstStyle/>
        <a:p>
          <a:endParaRPr lang="id-ID"/>
        </a:p>
      </dgm:t>
    </dgm:pt>
    <dgm:pt modelId="{F1670BE6-AE65-4F6C-8066-F19F9C9B5236}" type="pres">
      <dgm:prSet presAssocID="{9E15FD8D-A520-46CC-8475-97FB6AB0D1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A2B9734-E0A8-47E8-AB27-19E384AE298D}" type="pres">
      <dgm:prSet presAssocID="{48E2847D-77CD-481E-B01E-D878ADD610F0}" presName="centerShape" presStyleLbl="node0" presStyleIdx="0" presStyleCnt="1"/>
      <dgm:spPr/>
      <dgm:t>
        <a:bodyPr/>
        <a:lstStyle/>
        <a:p>
          <a:endParaRPr lang="id-ID"/>
        </a:p>
      </dgm:t>
    </dgm:pt>
    <dgm:pt modelId="{A9BE7E70-DF70-4277-B950-DC408A621ADA}" type="pres">
      <dgm:prSet presAssocID="{15E45DBD-2763-45DF-BA17-A5B1BB253A1C}" presName="parTrans" presStyleLbl="bgSibTrans2D1" presStyleIdx="0" presStyleCnt="8"/>
      <dgm:spPr/>
      <dgm:t>
        <a:bodyPr/>
        <a:lstStyle/>
        <a:p>
          <a:endParaRPr lang="id-ID"/>
        </a:p>
      </dgm:t>
    </dgm:pt>
    <dgm:pt modelId="{BB5ED739-7B73-482D-AD26-197025483EB5}" type="pres">
      <dgm:prSet presAssocID="{5CDC7F1D-5B74-4723-933F-07573D2C67C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47EE95-C984-4934-B588-3C878A24C186}" type="pres">
      <dgm:prSet presAssocID="{F107612C-0142-44D6-ABA9-468C1BCA7FB4}" presName="parTrans" presStyleLbl="bgSibTrans2D1" presStyleIdx="1" presStyleCnt="8"/>
      <dgm:spPr/>
      <dgm:t>
        <a:bodyPr/>
        <a:lstStyle/>
        <a:p>
          <a:endParaRPr lang="id-ID"/>
        </a:p>
      </dgm:t>
    </dgm:pt>
    <dgm:pt modelId="{B68AD969-5494-45DE-9CB9-9B79CC47689A}" type="pres">
      <dgm:prSet presAssocID="{6E816C80-A4D5-4266-902E-D11A4DD87D0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ABFFCB-6D42-4A2A-9CF0-E02D02B9F883}" type="pres">
      <dgm:prSet presAssocID="{BC46AA07-5AD4-4E2D-A679-B19BA339A1BE}" presName="parTrans" presStyleLbl="bgSibTrans2D1" presStyleIdx="2" presStyleCnt="8"/>
      <dgm:spPr/>
      <dgm:t>
        <a:bodyPr/>
        <a:lstStyle/>
        <a:p>
          <a:endParaRPr lang="id-ID"/>
        </a:p>
      </dgm:t>
    </dgm:pt>
    <dgm:pt modelId="{6AA562C1-052A-4708-8E6B-B1849B0A0557}" type="pres">
      <dgm:prSet presAssocID="{4E00B140-8CEC-4796-AE83-2C56373D18B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D2E615-EA34-40E9-AB4A-FD3EA052E0D1}" type="pres">
      <dgm:prSet presAssocID="{86F2F38C-9B3F-4437-9E41-7BE10FD014C2}" presName="parTrans" presStyleLbl="bgSibTrans2D1" presStyleIdx="3" presStyleCnt="8"/>
      <dgm:spPr/>
      <dgm:t>
        <a:bodyPr/>
        <a:lstStyle/>
        <a:p>
          <a:endParaRPr lang="id-ID"/>
        </a:p>
      </dgm:t>
    </dgm:pt>
    <dgm:pt modelId="{2C143225-323F-430E-B8A2-08B41F52E0A0}" type="pres">
      <dgm:prSet presAssocID="{E58BDD86-AC92-409B-A15B-68447EF19A7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706371-3E01-4D6C-96C8-731C2EA7993E}" type="pres">
      <dgm:prSet presAssocID="{C31F58F2-8FB4-429E-A548-09D0F4F1886F}" presName="parTrans" presStyleLbl="bgSibTrans2D1" presStyleIdx="4" presStyleCnt="8"/>
      <dgm:spPr/>
      <dgm:t>
        <a:bodyPr/>
        <a:lstStyle/>
        <a:p>
          <a:endParaRPr lang="id-ID"/>
        </a:p>
      </dgm:t>
    </dgm:pt>
    <dgm:pt modelId="{F6D00D80-D0FC-456E-B162-30BE0B59EEB5}" type="pres">
      <dgm:prSet presAssocID="{E81465D7-34E9-487E-9C38-4775D1CDA71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5F3273-E741-4016-842B-2B68266F6305}" type="pres">
      <dgm:prSet presAssocID="{E7913951-F674-4FA3-93C9-33DD382FB7F1}" presName="parTrans" presStyleLbl="bgSibTrans2D1" presStyleIdx="5" presStyleCnt="8"/>
      <dgm:spPr/>
      <dgm:t>
        <a:bodyPr/>
        <a:lstStyle/>
        <a:p>
          <a:endParaRPr lang="id-ID"/>
        </a:p>
      </dgm:t>
    </dgm:pt>
    <dgm:pt modelId="{49D452FF-118C-470E-90C2-B893CC400A96}" type="pres">
      <dgm:prSet presAssocID="{A7718DD9-20F0-41C5-AAC6-C18FDC507C9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921FE3-6FCC-4B5F-B112-F7641EF81949}" type="pres">
      <dgm:prSet presAssocID="{794C5B14-1B4E-4921-83E5-A1EB2B3BEDC0}" presName="parTrans" presStyleLbl="bgSibTrans2D1" presStyleIdx="6" presStyleCnt="8"/>
      <dgm:spPr/>
      <dgm:t>
        <a:bodyPr/>
        <a:lstStyle/>
        <a:p>
          <a:endParaRPr lang="id-ID"/>
        </a:p>
      </dgm:t>
    </dgm:pt>
    <dgm:pt modelId="{D22B1B3F-F346-4EF5-BB3F-4F70DF693C59}" type="pres">
      <dgm:prSet presAssocID="{BCAE0F65-80FC-4B75-95FD-21F042DE24C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14F517-B521-46E1-8C87-C14B769A74F3}" type="pres">
      <dgm:prSet presAssocID="{6F6F872F-ADA0-4113-8BEF-48719BBB5717}" presName="parTrans" presStyleLbl="bgSibTrans2D1" presStyleIdx="7" presStyleCnt="8"/>
      <dgm:spPr/>
      <dgm:t>
        <a:bodyPr/>
        <a:lstStyle/>
        <a:p>
          <a:endParaRPr lang="id-ID"/>
        </a:p>
      </dgm:t>
    </dgm:pt>
    <dgm:pt modelId="{E617C2C4-6158-404C-B615-26341DC8447C}" type="pres">
      <dgm:prSet presAssocID="{6BCA6778-47EE-4796-8772-489950DD7F2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26BAA38-7CB5-4BA7-AC56-A91FE78751B1}" type="presOf" srcId="{F107612C-0142-44D6-ABA9-468C1BCA7FB4}" destId="{E347EE95-C984-4934-B588-3C878A24C186}" srcOrd="0" destOrd="0" presId="urn:microsoft.com/office/officeart/2005/8/layout/radial4"/>
    <dgm:cxn modelId="{E1432A19-5086-4E36-BCC1-546A7203DAEB}" type="presOf" srcId="{86F2F38C-9B3F-4437-9E41-7BE10FD014C2}" destId="{ECD2E615-EA34-40E9-AB4A-FD3EA052E0D1}" srcOrd="0" destOrd="0" presId="urn:microsoft.com/office/officeart/2005/8/layout/radial4"/>
    <dgm:cxn modelId="{3456B386-F52B-473A-98B7-CB8AF8C8DBAF}" srcId="{9E15FD8D-A520-46CC-8475-97FB6AB0D128}" destId="{48E2847D-77CD-481E-B01E-D878ADD610F0}" srcOrd="0" destOrd="0" parTransId="{93A2A5F7-3B41-4219-957D-2170D47B1BF9}" sibTransId="{0827CEDC-EFF2-4DD3-BEC9-0AD34F1B13AB}"/>
    <dgm:cxn modelId="{13990F33-2D60-4081-A750-64D00595BACC}" srcId="{48E2847D-77CD-481E-B01E-D878ADD610F0}" destId="{5CDC7F1D-5B74-4723-933F-07573D2C67C1}" srcOrd="0" destOrd="0" parTransId="{15E45DBD-2763-45DF-BA17-A5B1BB253A1C}" sibTransId="{E6A72236-A16D-4A86-8DBA-8055C32EFC90}"/>
    <dgm:cxn modelId="{93CD7985-4AFF-4FE4-9052-4DA7427A010B}" type="presOf" srcId="{BC46AA07-5AD4-4E2D-A679-B19BA339A1BE}" destId="{86ABFFCB-6D42-4A2A-9CF0-E02D02B9F883}" srcOrd="0" destOrd="0" presId="urn:microsoft.com/office/officeart/2005/8/layout/radial4"/>
    <dgm:cxn modelId="{33E04354-AA6E-4847-A6EA-3A020C7E3D34}" srcId="{48E2847D-77CD-481E-B01E-D878ADD610F0}" destId="{BCAE0F65-80FC-4B75-95FD-21F042DE24C1}" srcOrd="6" destOrd="0" parTransId="{794C5B14-1B4E-4921-83E5-A1EB2B3BEDC0}" sibTransId="{E0F800A9-B28F-40D8-A600-EAA1BEEB3A98}"/>
    <dgm:cxn modelId="{97B5258B-64C6-4C54-B86F-DD5087F8722A}" type="presOf" srcId="{E7913951-F674-4FA3-93C9-33DD382FB7F1}" destId="{075F3273-E741-4016-842B-2B68266F6305}" srcOrd="0" destOrd="0" presId="urn:microsoft.com/office/officeart/2005/8/layout/radial4"/>
    <dgm:cxn modelId="{CDC1AE44-81DE-4219-BC62-3065C1A81027}" srcId="{48E2847D-77CD-481E-B01E-D878ADD610F0}" destId="{E81465D7-34E9-487E-9C38-4775D1CDA71A}" srcOrd="4" destOrd="0" parTransId="{C31F58F2-8FB4-429E-A548-09D0F4F1886F}" sibTransId="{B0B79934-A25E-407A-B8F9-F1084F8770C2}"/>
    <dgm:cxn modelId="{78A86FE1-1DF0-45BE-9A3D-60DD65F673D6}" type="presOf" srcId="{C31F58F2-8FB4-429E-A548-09D0F4F1886F}" destId="{43706371-3E01-4D6C-96C8-731C2EA7993E}" srcOrd="0" destOrd="0" presId="urn:microsoft.com/office/officeart/2005/8/layout/radial4"/>
    <dgm:cxn modelId="{3141ACBF-BBB2-4409-B940-F01965A2C5E2}" type="presOf" srcId="{4E00B140-8CEC-4796-AE83-2C56373D18B9}" destId="{6AA562C1-052A-4708-8E6B-B1849B0A0557}" srcOrd="0" destOrd="0" presId="urn:microsoft.com/office/officeart/2005/8/layout/radial4"/>
    <dgm:cxn modelId="{EF72354A-0979-4BF2-9A38-A4DAA7401CB7}" type="presOf" srcId="{E58BDD86-AC92-409B-A15B-68447EF19A7E}" destId="{2C143225-323F-430E-B8A2-08B41F52E0A0}" srcOrd="0" destOrd="0" presId="urn:microsoft.com/office/officeart/2005/8/layout/radial4"/>
    <dgm:cxn modelId="{1102DB70-68C2-4448-9DFD-9039EEADAEF7}" type="presOf" srcId="{5CDC7F1D-5B74-4723-933F-07573D2C67C1}" destId="{BB5ED739-7B73-482D-AD26-197025483EB5}" srcOrd="0" destOrd="0" presId="urn:microsoft.com/office/officeart/2005/8/layout/radial4"/>
    <dgm:cxn modelId="{A38278B8-F0A9-4B1E-A368-F8808CCDC5E7}" type="presOf" srcId="{BCAE0F65-80FC-4B75-95FD-21F042DE24C1}" destId="{D22B1B3F-F346-4EF5-BB3F-4F70DF693C59}" srcOrd="0" destOrd="0" presId="urn:microsoft.com/office/officeart/2005/8/layout/radial4"/>
    <dgm:cxn modelId="{74E947F7-9476-4F09-AC8B-4E7B5E659B44}" srcId="{48E2847D-77CD-481E-B01E-D878ADD610F0}" destId="{A7718DD9-20F0-41C5-AAC6-C18FDC507C93}" srcOrd="5" destOrd="0" parTransId="{E7913951-F674-4FA3-93C9-33DD382FB7F1}" sibTransId="{650A354E-BB6E-47C8-A311-FEEA92021E86}"/>
    <dgm:cxn modelId="{58AFD5C4-B4C1-400D-AA32-97D7E0047A9F}" type="presOf" srcId="{6BCA6778-47EE-4796-8772-489950DD7F23}" destId="{E617C2C4-6158-404C-B615-26341DC8447C}" srcOrd="0" destOrd="0" presId="urn:microsoft.com/office/officeart/2005/8/layout/radial4"/>
    <dgm:cxn modelId="{58D4F13E-346A-4D6B-AFB6-88895286231D}" type="presOf" srcId="{794C5B14-1B4E-4921-83E5-A1EB2B3BEDC0}" destId="{AF921FE3-6FCC-4B5F-B112-F7641EF81949}" srcOrd="0" destOrd="0" presId="urn:microsoft.com/office/officeart/2005/8/layout/radial4"/>
    <dgm:cxn modelId="{9CE23809-448B-4F6F-ACCA-525A4DBF8EDC}" type="presOf" srcId="{9E15FD8D-A520-46CC-8475-97FB6AB0D128}" destId="{F1670BE6-AE65-4F6C-8066-F19F9C9B5236}" srcOrd="0" destOrd="0" presId="urn:microsoft.com/office/officeart/2005/8/layout/radial4"/>
    <dgm:cxn modelId="{788689D4-6BE9-4DA1-93E0-97E8EAEA25C1}" srcId="{48E2847D-77CD-481E-B01E-D878ADD610F0}" destId="{6E816C80-A4D5-4266-902E-D11A4DD87D03}" srcOrd="1" destOrd="0" parTransId="{F107612C-0142-44D6-ABA9-468C1BCA7FB4}" sibTransId="{36328019-56CD-44B6-A4CD-3C822C829547}"/>
    <dgm:cxn modelId="{75AC9034-F973-4593-A710-AA619227043F}" type="presOf" srcId="{A7718DD9-20F0-41C5-AAC6-C18FDC507C93}" destId="{49D452FF-118C-470E-90C2-B893CC400A96}" srcOrd="0" destOrd="0" presId="urn:microsoft.com/office/officeart/2005/8/layout/radial4"/>
    <dgm:cxn modelId="{CCF7A842-4130-4A5E-ACD7-4FC94B2ED78F}" srcId="{48E2847D-77CD-481E-B01E-D878ADD610F0}" destId="{6BCA6778-47EE-4796-8772-489950DD7F23}" srcOrd="7" destOrd="0" parTransId="{6F6F872F-ADA0-4113-8BEF-48719BBB5717}" sibTransId="{4FCC5599-8875-4EC5-BE7D-6AA84593F5B6}"/>
    <dgm:cxn modelId="{D12E2D96-F881-4CF5-B313-0C5C6A86488B}" srcId="{48E2847D-77CD-481E-B01E-D878ADD610F0}" destId="{E58BDD86-AC92-409B-A15B-68447EF19A7E}" srcOrd="3" destOrd="0" parTransId="{86F2F38C-9B3F-4437-9E41-7BE10FD014C2}" sibTransId="{E4D3A3BD-A32F-480B-AF92-C6D427D98A8D}"/>
    <dgm:cxn modelId="{CF48DEFF-A61E-4CF2-A4DE-A769351EDF29}" type="presOf" srcId="{E81465D7-34E9-487E-9C38-4775D1CDA71A}" destId="{F6D00D80-D0FC-456E-B162-30BE0B59EEB5}" srcOrd="0" destOrd="0" presId="urn:microsoft.com/office/officeart/2005/8/layout/radial4"/>
    <dgm:cxn modelId="{87112F98-3A7A-4AAA-9D4C-955402B68F96}" srcId="{48E2847D-77CD-481E-B01E-D878ADD610F0}" destId="{4E00B140-8CEC-4796-AE83-2C56373D18B9}" srcOrd="2" destOrd="0" parTransId="{BC46AA07-5AD4-4E2D-A679-B19BA339A1BE}" sibTransId="{358549D1-9826-4F1A-9A61-F42623540B1F}"/>
    <dgm:cxn modelId="{72D5B877-1AA3-47DA-9967-6ACC1DA257E4}" type="presOf" srcId="{15E45DBD-2763-45DF-BA17-A5B1BB253A1C}" destId="{A9BE7E70-DF70-4277-B950-DC408A621ADA}" srcOrd="0" destOrd="0" presId="urn:microsoft.com/office/officeart/2005/8/layout/radial4"/>
    <dgm:cxn modelId="{459107C4-A479-4DE1-9046-7DA72B9DB872}" type="presOf" srcId="{6F6F872F-ADA0-4113-8BEF-48719BBB5717}" destId="{BA14F517-B521-46E1-8C87-C14B769A74F3}" srcOrd="0" destOrd="0" presId="urn:microsoft.com/office/officeart/2005/8/layout/radial4"/>
    <dgm:cxn modelId="{EBBADEC8-C540-4D6A-92EB-20023B1BACF2}" type="presOf" srcId="{6E816C80-A4D5-4266-902E-D11A4DD87D03}" destId="{B68AD969-5494-45DE-9CB9-9B79CC47689A}" srcOrd="0" destOrd="0" presId="urn:microsoft.com/office/officeart/2005/8/layout/radial4"/>
    <dgm:cxn modelId="{3DD0241C-3F72-451E-8DC1-46A3CAFC38A9}" type="presOf" srcId="{48E2847D-77CD-481E-B01E-D878ADD610F0}" destId="{2A2B9734-E0A8-47E8-AB27-19E384AE298D}" srcOrd="0" destOrd="0" presId="urn:microsoft.com/office/officeart/2005/8/layout/radial4"/>
    <dgm:cxn modelId="{875FAFC2-CD06-44D1-8B51-610E16E0449E}" type="presParOf" srcId="{F1670BE6-AE65-4F6C-8066-F19F9C9B5236}" destId="{2A2B9734-E0A8-47E8-AB27-19E384AE298D}" srcOrd="0" destOrd="0" presId="urn:microsoft.com/office/officeart/2005/8/layout/radial4"/>
    <dgm:cxn modelId="{30685BA8-3BA6-4CAE-B9C5-B1E790500B34}" type="presParOf" srcId="{F1670BE6-AE65-4F6C-8066-F19F9C9B5236}" destId="{A9BE7E70-DF70-4277-B950-DC408A621ADA}" srcOrd="1" destOrd="0" presId="urn:microsoft.com/office/officeart/2005/8/layout/radial4"/>
    <dgm:cxn modelId="{29600C28-8A66-4F4D-B267-1B13BB7612FE}" type="presParOf" srcId="{F1670BE6-AE65-4F6C-8066-F19F9C9B5236}" destId="{BB5ED739-7B73-482D-AD26-197025483EB5}" srcOrd="2" destOrd="0" presId="urn:microsoft.com/office/officeart/2005/8/layout/radial4"/>
    <dgm:cxn modelId="{1D60491D-CF99-4474-B513-3495571F6DEC}" type="presParOf" srcId="{F1670BE6-AE65-4F6C-8066-F19F9C9B5236}" destId="{E347EE95-C984-4934-B588-3C878A24C186}" srcOrd="3" destOrd="0" presId="urn:microsoft.com/office/officeart/2005/8/layout/radial4"/>
    <dgm:cxn modelId="{AB313FAA-AD3A-42B7-8BE1-E5993564313E}" type="presParOf" srcId="{F1670BE6-AE65-4F6C-8066-F19F9C9B5236}" destId="{B68AD969-5494-45DE-9CB9-9B79CC47689A}" srcOrd="4" destOrd="0" presId="urn:microsoft.com/office/officeart/2005/8/layout/radial4"/>
    <dgm:cxn modelId="{787BCDCC-3B35-46B5-A5FE-A96F76B7E6E8}" type="presParOf" srcId="{F1670BE6-AE65-4F6C-8066-F19F9C9B5236}" destId="{86ABFFCB-6D42-4A2A-9CF0-E02D02B9F883}" srcOrd="5" destOrd="0" presId="urn:microsoft.com/office/officeart/2005/8/layout/radial4"/>
    <dgm:cxn modelId="{24F68122-A8A3-477B-AE11-CF95622FEBD2}" type="presParOf" srcId="{F1670BE6-AE65-4F6C-8066-F19F9C9B5236}" destId="{6AA562C1-052A-4708-8E6B-B1849B0A0557}" srcOrd="6" destOrd="0" presId="urn:microsoft.com/office/officeart/2005/8/layout/radial4"/>
    <dgm:cxn modelId="{11AA3963-90B0-4684-89C1-9FA640853CC4}" type="presParOf" srcId="{F1670BE6-AE65-4F6C-8066-F19F9C9B5236}" destId="{ECD2E615-EA34-40E9-AB4A-FD3EA052E0D1}" srcOrd="7" destOrd="0" presId="urn:microsoft.com/office/officeart/2005/8/layout/radial4"/>
    <dgm:cxn modelId="{01811024-6A7A-46B1-B70C-76159AE82C56}" type="presParOf" srcId="{F1670BE6-AE65-4F6C-8066-F19F9C9B5236}" destId="{2C143225-323F-430E-B8A2-08B41F52E0A0}" srcOrd="8" destOrd="0" presId="urn:microsoft.com/office/officeart/2005/8/layout/radial4"/>
    <dgm:cxn modelId="{97A40F26-7A04-49CA-B161-924ADC91593A}" type="presParOf" srcId="{F1670BE6-AE65-4F6C-8066-F19F9C9B5236}" destId="{43706371-3E01-4D6C-96C8-731C2EA7993E}" srcOrd="9" destOrd="0" presId="urn:microsoft.com/office/officeart/2005/8/layout/radial4"/>
    <dgm:cxn modelId="{2EC0306F-D40B-4B10-AA74-19DD34E07928}" type="presParOf" srcId="{F1670BE6-AE65-4F6C-8066-F19F9C9B5236}" destId="{F6D00D80-D0FC-456E-B162-30BE0B59EEB5}" srcOrd="10" destOrd="0" presId="urn:microsoft.com/office/officeart/2005/8/layout/radial4"/>
    <dgm:cxn modelId="{6FA2B6A9-29C5-45B9-9C8F-0EEBC267A8F7}" type="presParOf" srcId="{F1670BE6-AE65-4F6C-8066-F19F9C9B5236}" destId="{075F3273-E741-4016-842B-2B68266F6305}" srcOrd="11" destOrd="0" presId="urn:microsoft.com/office/officeart/2005/8/layout/radial4"/>
    <dgm:cxn modelId="{EE87CEA4-8A9E-459A-823E-88CAA7F42423}" type="presParOf" srcId="{F1670BE6-AE65-4F6C-8066-F19F9C9B5236}" destId="{49D452FF-118C-470E-90C2-B893CC400A96}" srcOrd="12" destOrd="0" presId="urn:microsoft.com/office/officeart/2005/8/layout/radial4"/>
    <dgm:cxn modelId="{5D6B273E-15BD-4129-B427-0A70DCD80C79}" type="presParOf" srcId="{F1670BE6-AE65-4F6C-8066-F19F9C9B5236}" destId="{AF921FE3-6FCC-4B5F-B112-F7641EF81949}" srcOrd="13" destOrd="0" presId="urn:microsoft.com/office/officeart/2005/8/layout/radial4"/>
    <dgm:cxn modelId="{090F979F-9DCC-4440-9BB5-2126D77B4895}" type="presParOf" srcId="{F1670BE6-AE65-4F6C-8066-F19F9C9B5236}" destId="{D22B1B3F-F346-4EF5-BB3F-4F70DF693C59}" srcOrd="14" destOrd="0" presId="urn:microsoft.com/office/officeart/2005/8/layout/radial4"/>
    <dgm:cxn modelId="{D990EC96-BCD0-4348-8B99-C8E1334E749F}" type="presParOf" srcId="{F1670BE6-AE65-4F6C-8066-F19F9C9B5236}" destId="{BA14F517-B521-46E1-8C87-C14B769A74F3}" srcOrd="15" destOrd="0" presId="urn:microsoft.com/office/officeart/2005/8/layout/radial4"/>
    <dgm:cxn modelId="{3148DFAB-95FA-4E29-83B9-B6428FDE63B2}" type="presParOf" srcId="{F1670BE6-AE65-4F6C-8066-F19F9C9B5236}" destId="{E617C2C4-6158-404C-B615-26341DC8447C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E2AD1-F1C1-4B6C-B9FB-0745E3EEB06D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Organization</a:t>
          </a:r>
          <a:endParaRPr lang="id-ID" sz="5300" kern="1200" dirty="0"/>
        </a:p>
      </dsp:txBody>
      <dsp:txXfrm>
        <a:off x="992" y="194138"/>
        <a:ext cx="3869531" cy="2321718"/>
      </dsp:txXfrm>
    </dsp:sp>
    <dsp:sp modelId="{D9D1FD05-C2F0-4A52-8302-DDBC82F0129F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People</a:t>
          </a:r>
          <a:endParaRPr lang="id-ID" sz="5300" kern="1200" dirty="0"/>
        </a:p>
      </dsp:txBody>
      <dsp:txXfrm>
        <a:off x="4257476" y="194138"/>
        <a:ext cx="3869531" cy="2321718"/>
      </dsp:txXfrm>
    </dsp:sp>
    <dsp:sp modelId="{9C9BE5DC-36C8-4E69-A2A3-E4506839D15E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Technology</a:t>
          </a:r>
          <a:endParaRPr lang="id-ID" sz="5300" kern="1200" dirty="0"/>
        </a:p>
      </dsp:txBody>
      <dsp:txXfrm>
        <a:off x="992" y="2902810"/>
        <a:ext cx="3869531" cy="2321718"/>
      </dsp:txXfrm>
    </dsp:sp>
    <dsp:sp modelId="{F1F922F0-EC0E-4F17-B676-22FD861DB428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Knowledge</a:t>
          </a:r>
          <a:endParaRPr lang="id-ID" sz="5300" kern="1200" dirty="0"/>
        </a:p>
      </dsp:txBody>
      <dsp:txXfrm>
        <a:off x="4257476" y="2902810"/>
        <a:ext cx="3869531" cy="232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0EFE-6134-4CC6-B783-8A4BA2970176}">
      <dsp:nvSpPr>
        <dsp:cNvPr id="0" name=""/>
        <dsp:cNvSpPr/>
      </dsp:nvSpPr>
      <dsp:spPr>
        <a:xfrm>
          <a:off x="126999" y="1889125"/>
          <a:ext cx="3280833" cy="1640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Subsistem Learning (level)</a:t>
          </a:r>
          <a:endParaRPr lang="id-ID" sz="3900" kern="1200" dirty="0"/>
        </a:p>
      </dsp:txBody>
      <dsp:txXfrm>
        <a:off x="175045" y="1937171"/>
        <a:ext cx="3184741" cy="1544324"/>
      </dsp:txXfrm>
    </dsp:sp>
    <dsp:sp modelId="{9D68F312-D70E-4303-83AE-7D6923DD11C7}">
      <dsp:nvSpPr>
        <dsp:cNvPr id="0" name=""/>
        <dsp:cNvSpPr/>
      </dsp:nvSpPr>
      <dsp:spPr>
        <a:xfrm rot="18289469">
          <a:off x="2914976" y="1738847"/>
          <a:ext cx="22980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8047" y="2724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4006548" y="1708642"/>
        <a:ext cx="114902" cy="114902"/>
      </dsp:txXfrm>
    </dsp:sp>
    <dsp:sp modelId="{DAA7B3D5-D71B-4B31-8329-4441772D7D29}">
      <dsp:nvSpPr>
        <dsp:cNvPr id="0" name=""/>
        <dsp:cNvSpPr/>
      </dsp:nvSpPr>
      <dsp:spPr>
        <a:xfrm>
          <a:off x="4720166" y="2645"/>
          <a:ext cx="3280833" cy="1640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Individual learning</a:t>
          </a:r>
          <a:endParaRPr lang="id-ID" sz="3900" kern="1200" dirty="0"/>
        </a:p>
      </dsp:txBody>
      <dsp:txXfrm>
        <a:off x="4768212" y="50691"/>
        <a:ext cx="3184741" cy="1544324"/>
      </dsp:txXfrm>
    </dsp:sp>
    <dsp:sp modelId="{5CC3928F-1767-4CC6-AE2E-8189217EEDD9}">
      <dsp:nvSpPr>
        <dsp:cNvPr id="0" name=""/>
        <dsp:cNvSpPr/>
      </dsp:nvSpPr>
      <dsp:spPr>
        <a:xfrm>
          <a:off x="3407833" y="2682087"/>
          <a:ext cx="131233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12333" y="2724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031191" y="2676525"/>
        <a:ext cx="65616" cy="65616"/>
      </dsp:txXfrm>
    </dsp:sp>
    <dsp:sp modelId="{57A1744D-5CD5-4E71-88CA-D29ACDD66B3B}">
      <dsp:nvSpPr>
        <dsp:cNvPr id="0" name=""/>
        <dsp:cNvSpPr/>
      </dsp:nvSpPr>
      <dsp:spPr>
        <a:xfrm>
          <a:off x="4720166" y="1889125"/>
          <a:ext cx="3280833" cy="1640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Group learning</a:t>
          </a:r>
          <a:endParaRPr lang="id-ID" sz="3900" kern="1200" dirty="0"/>
        </a:p>
      </dsp:txBody>
      <dsp:txXfrm>
        <a:off x="4768212" y="1937171"/>
        <a:ext cx="3184741" cy="1544324"/>
      </dsp:txXfrm>
    </dsp:sp>
    <dsp:sp modelId="{A4E16747-2A75-40BA-ACB7-30C37BD90474}">
      <dsp:nvSpPr>
        <dsp:cNvPr id="0" name=""/>
        <dsp:cNvSpPr/>
      </dsp:nvSpPr>
      <dsp:spPr>
        <a:xfrm rot="3310531">
          <a:off x="2914976" y="3625327"/>
          <a:ext cx="22980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8047" y="2724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4006548" y="3595121"/>
        <a:ext cx="114902" cy="114902"/>
      </dsp:txXfrm>
    </dsp:sp>
    <dsp:sp modelId="{7F315A56-81D7-4CB8-A2CF-D6F9D21363BD}">
      <dsp:nvSpPr>
        <dsp:cNvPr id="0" name=""/>
        <dsp:cNvSpPr/>
      </dsp:nvSpPr>
      <dsp:spPr>
        <a:xfrm>
          <a:off x="4720166" y="3775604"/>
          <a:ext cx="3280833" cy="1640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Organizational learning</a:t>
          </a:r>
          <a:endParaRPr lang="id-ID" sz="3900" kern="1200" dirty="0"/>
        </a:p>
      </dsp:txBody>
      <dsp:txXfrm>
        <a:off x="4768212" y="3823650"/>
        <a:ext cx="3184741" cy="1544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0EFE-6134-4CC6-B783-8A4BA2970176}">
      <dsp:nvSpPr>
        <dsp:cNvPr id="0" name=""/>
        <dsp:cNvSpPr/>
      </dsp:nvSpPr>
      <dsp:spPr>
        <a:xfrm>
          <a:off x="126999" y="1889125"/>
          <a:ext cx="3280833" cy="1640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Subsistem Learning (method)</a:t>
          </a:r>
          <a:endParaRPr lang="id-ID" sz="3500" kern="1200" dirty="0"/>
        </a:p>
      </dsp:txBody>
      <dsp:txXfrm>
        <a:off x="175045" y="1937171"/>
        <a:ext cx="3184741" cy="1544324"/>
      </dsp:txXfrm>
    </dsp:sp>
    <dsp:sp modelId="{9D68F312-D70E-4303-83AE-7D6923DD11C7}">
      <dsp:nvSpPr>
        <dsp:cNvPr id="0" name=""/>
        <dsp:cNvSpPr/>
      </dsp:nvSpPr>
      <dsp:spPr>
        <a:xfrm rot="18289469">
          <a:off x="2914976" y="1738847"/>
          <a:ext cx="22980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8047" y="2724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4006548" y="1708642"/>
        <a:ext cx="114902" cy="114902"/>
      </dsp:txXfrm>
    </dsp:sp>
    <dsp:sp modelId="{DAA7B3D5-D71B-4B31-8329-4441772D7D29}">
      <dsp:nvSpPr>
        <dsp:cNvPr id="0" name=""/>
        <dsp:cNvSpPr/>
      </dsp:nvSpPr>
      <dsp:spPr>
        <a:xfrm>
          <a:off x="4720166" y="2645"/>
          <a:ext cx="3280833" cy="1640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Adaptive learning</a:t>
          </a:r>
          <a:endParaRPr lang="id-ID" sz="3500" kern="1200" dirty="0"/>
        </a:p>
      </dsp:txBody>
      <dsp:txXfrm>
        <a:off x="4768212" y="50691"/>
        <a:ext cx="3184741" cy="1544324"/>
      </dsp:txXfrm>
    </dsp:sp>
    <dsp:sp modelId="{5CC3928F-1767-4CC6-AE2E-8189217EEDD9}">
      <dsp:nvSpPr>
        <dsp:cNvPr id="0" name=""/>
        <dsp:cNvSpPr/>
      </dsp:nvSpPr>
      <dsp:spPr>
        <a:xfrm>
          <a:off x="3407833" y="2682087"/>
          <a:ext cx="131233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12333" y="2724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031191" y="2676525"/>
        <a:ext cx="65616" cy="65616"/>
      </dsp:txXfrm>
    </dsp:sp>
    <dsp:sp modelId="{57A1744D-5CD5-4E71-88CA-D29ACDD66B3B}">
      <dsp:nvSpPr>
        <dsp:cNvPr id="0" name=""/>
        <dsp:cNvSpPr/>
      </dsp:nvSpPr>
      <dsp:spPr>
        <a:xfrm>
          <a:off x="4720166" y="1889125"/>
          <a:ext cx="3280833" cy="1640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Anticipatory learning</a:t>
          </a:r>
          <a:endParaRPr lang="id-ID" sz="3500" kern="1200" dirty="0"/>
        </a:p>
      </dsp:txBody>
      <dsp:txXfrm>
        <a:off x="4768212" y="1937171"/>
        <a:ext cx="3184741" cy="1544324"/>
      </dsp:txXfrm>
    </dsp:sp>
    <dsp:sp modelId="{A4E16747-2A75-40BA-ACB7-30C37BD90474}">
      <dsp:nvSpPr>
        <dsp:cNvPr id="0" name=""/>
        <dsp:cNvSpPr/>
      </dsp:nvSpPr>
      <dsp:spPr>
        <a:xfrm rot="3310531">
          <a:off x="2914976" y="3625327"/>
          <a:ext cx="22980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8047" y="2724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4006548" y="3595121"/>
        <a:ext cx="114902" cy="114902"/>
      </dsp:txXfrm>
    </dsp:sp>
    <dsp:sp modelId="{7F315A56-81D7-4CB8-A2CF-D6F9D21363BD}">
      <dsp:nvSpPr>
        <dsp:cNvPr id="0" name=""/>
        <dsp:cNvSpPr/>
      </dsp:nvSpPr>
      <dsp:spPr>
        <a:xfrm>
          <a:off x="4720166" y="3775604"/>
          <a:ext cx="3280833" cy="1640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Action learning</a:t>
          </a:r>
          <a:endParaRPr lang="id-ID" sz="3500" kern="1200" dirty="0"/>
        </a:p>
      </dsp:txBody>
      <dsp:txXfrm>
        <a:off x="4768212" y="3823650"/>
        <a:ext cx="3184741" cy="1544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0EFE-6134-4CC6-B783-8A4BA2970176}">
      <dsp:nvSpPr>
        <dsp:cNvPr id="0" name=""/>
        <dsp:cNvSpPr/>
      </dsp:nvSpPr>
      <dsp:spPr>
        <a:xfrm>
          <a:off x="1743074" y="2225807"/>
          <a:ext cx="1934104" cy="96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Subsistem Learning (Skill)</a:t>
          </a:r>
          <a:endParaRPr lang="id-ID" sz="2400" kern="1200" dirty="0"/>
        </a:p>
      </dsp:txBody>
      <dsp:txXfrm>
        <a:off x="1771398" y="2254131"/>
        <a:ext cx="1877456" cy="910404"/>
      </dsp:txXfrm>
    </dsp:sp>
    <dsp:sp modelId="{9D68F312-D70E-4303-83AE-7D6923DD11C7}">
      <dsp:nvSpPr>
        <dsp:cNvPr id="0" name=""/>
        <dsp:cNvSpPr/>
      </dsp:nvSpPr>
      <dsp:spPr>
        <a:xfrm rot="17350740">
          <a:off x="2886537" y="1581161"/>
          <a:ext cx="23549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54925" y="1606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4005126" y="1538350"/>
        <a:ext cx="117746" cy="117746"/>
      </dsp:txXfrm>
    </dsp:sp>
    <dsp:sp modelId="{DAA7B3D5-D71B-4B31-8329-4441772D7D29}">
      <dsp:nvSpPr>
        <dsp:cNvPr id="0" name=""/>
        <dsp:cNvSpPr/>
      </dsp:nvSpPr>
      <dsp:spPr>
        <a:xfrm>
          <a:off x="4450820" y="1587"/>
          <a:ext cx="1934104" cy="96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System thinking</a:t>
          </a:r>
          <a:endParaRPr lang="id-ID" sz="2400" kern="1200" dirty="0"/>
        </a:p>
      </dsp:txBody>
      <dsp:txXfrm>
        <a:off x="4479144" y="29911"/>
        <a:ext cx="1877456" cy="910404"/>
      </dsp:txXfrm>
    </dsp:sp>
    <dsp:sp modelId="{5CC3928F-1767-4CC6-AE2E-8189217EEDD9}">
      <dsp:nvSpPr>
        <dsp:cNvPr id="0" name=""/>
        <dsp:cNvSpPr/>
      </dsp:nvSpPr>
      <dsp:spPr>
        <a:xfrm rot="18289469">
          <a:off x="3386631" y="2137216"/>
          <a:ext cx="13547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54736" y="1606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030131" y="2119410"/>
        <a:ext cx="67736" cy="67736"/>
      </dsp:txXfrm>
    </dsp:sp>
    <dsp:sp modelId="{57A1744D-5CD5-4E71-88CA-D29ACDD66B3B}">
      <dsp:nvSpPr>
        <dsp:cNvPr id="0" name=""/>
        <dsp:cNvSpPr/>
      </dsp:nvSpPr>
      <dsp:spPr>
        <a:xfrm>
          <a:off x="4450820" y="1113697"/>
          <a:ext cx="1934104" cy="96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Mental models</a:t>
          </a:r>
          <a:endParaRPr lang="id-ID" sz="2400" kern="1200" dirty="0"/>
        </a:p>
      </dsp:txBody>
      <dsp:txXfrm>
        <a:off x="4479144" y="1142021"/>
        <a:ext cx="1877456" cy="910404"/>
      </dsp:txXfrm>
    </dsp:sp>
    <dsp:sp modelId="{A4E16747-2A75-40BA-ACB7-30C37BD90474}">
      <dsp:nvSpPr>
        <dsp:cNvPr id="0" name=""/>
        <dsp:cNvSpPr/>
      </dsp:nvSpPr>
      <dsp:spPr>
        <a:xfrm>
          <a:off x="3677179" y="2693271"/>
          <a:ext cx="77364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3641" y="1606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044658" y="2689992"/>
        <a:ext cx="38682" cy="38682"/>
      </dsp:txXfrm>
    </dsp:sp>
    <dsp:sp modelId="{7F315A56-81D7-4CB8-A2CF-D6F9D21363BD}">
      <dsp:nvSpPr>
        <dsp:cNvPr id="0" name=""/>
        <dsp:cNvSpPr/>
      </dsp:nvSpPr>
      <dsp:spPr>
        <a:xfrm>
          <a:off x="4450820" y="2225807"/>
          <a:ext cx="1934104" cy="96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Personal mastery</a:t>
          </a:r>
          <a:endParaRPr lang="id-ID" sz="2400" kern="1200" dirty="0"/>
        </a:p>
      </dsp:txBody>
      <dsp:txXfrm>
        <a:off x="4479144" y="2254131"/>
        <a:ext cx="1877456" cy="910404"/>
      </dsp:txXfrm>
    </dsp:sp>
    <dsp:sp modelId="{2FCEE613-BBAB-4CB8-9F94-BD94B9BAE1F4}">
      <dsp:nvSpPr>
        <dsp:cNvPr id="0" name=""/>
        <dsp:cNvSpPr/>
      </dsp:nvSpPr>
      <dsp:spPr>
        <a:xfrm rot="3310531">
          <a:off x="3386631" y="3249326"/>
          <a:ext cx="13547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54736" y="1606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030131" y="3231520"/>
        <a:ext cx="67736" cy="67736"/>
      </dsp:txXfrm>
    </dsp:sp>
    <dsp:sp modelId="{21619612-3228-42D6-AD36-CE0088D9DBA9}">
      <dsp:nvSpPr>
        <dsp:cNvPr id="0" name=""/>
        <dsp:cNvSpPr/>
      </dsp:nvSpPr>
      <dsp:spPr>
        <a:xfrm>
          <a:off x="4450820" y="3337917"/>
          <a:ext cx="1934104" cy="96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Self-directed learning</a:t>
          </a:r>
          <a:endParaRPr lang="id-ID" sz="2400" kern="1200" dirty="0"/>
        </a:p>
      </dsp:txBody>
      <dsp:txXfrm>
        <a:off x="4479144" y="3366241"/>
        <a:ext cx="1877456" cy="910404"/>
      </dsp:txXfrm>
    </dsp:sp>
    <dsp:sp modelId="{C4EF76AB-B45D-4669-8C5F-0A37F198684E}">
      <dsp:nvSpPr>
        <dsp:cNvPr id="0" name=""/>
        <dsp:cNvSpPr/>
      </dsp:nvSpPr>
      <dsp:spPr>
        <a:xfrm rot="4249260">
          <a:off x="2886537" y="3805381"/>
          <a:ext cx="23549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54925" y="1606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4005126" y="3762570"/>
        <a:ext cx="117746" cy="117746"/>
      </dsp:txXfrm>
    </dsp:sp>
    <dsp:sp modelId="{9F63D67F-A21E-4F01-A1E2-229BA88768F3}">
      <dsp:nvSpPr>
        <dsp:cNvPr id="0" name=""/>
        <dsp:cNvSpPr/>
      </dsp:nvSpPr>
      <dsp:spPr>
        <a:xfrm>
          <a:off x="4450820" y="4450027"/>
          <a:ext cx="1934104" cy="96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Dialogue</a:t>
          </a:r>
          <a:endParaRPr lang="id-ID" sz="2400" kern="1200" dirty="0"/>
        </a:p>
      </dsp:txBody>
      <dsp:txXfrm>
        <a:off x="4479144" y="4478351"/>
        <a:ext cx="1877456" cy="910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19EDE-C671-4A17-A8A6-07F4B8D2D494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Visi</a:t>
          </a:r>
          <a:endParaRPr lang="id-ID" sz="3800" kern="1200" dirty="0"/>
        </a:p>
      </dsp:txBody>
      <dsp:txXfrm rot="5400000">
        <a:off x="-1" y="1"/>
        <a:ext cx="4064000" cy="2032000"/>
      </dsp:txXfrm>
    </dsp:sp>
    <dsp:sp modelId="{D5C6B6EA-02E8-48F7-BC21-0BC9D7080421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Budaya</a:t>
          </a:r>
          <a:endParaRPr lang="id-ID" sz="3800" kern="1200" dirty="0"/>
        </a:p>
      </dsp:txBody>
      <dsp:txXfrm>
        <a:off x="4064000" y="0"/>
        <a:ext cx="4064000" cy="2032000"/>
      </dsp:txXfrm>
    </dsp:sp>
    <dsp:sp modelId="{E92E543F-C87A-43C7-9507-4091F5D97BA6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Strategi</a:t>
          </a:r>
          <a:endParaRPr lang="id-ID" sz="3800" kern="1200" dirty="0"/>
        </a:p>
      </dsp:txBody>
      <dsp:txXfrm rot="10800000">
        <a:off x="0" y="3386666"/>
        <a:ext cx="4064000" cy="2032000"/>
      </dsp:txXfrm>
    </dsp:sp>
    <dsp:sp modelId="{0F779910-842B-4942-900C-6FC634DC14C1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Struktur</a:t>
          </a:r>
          <a:endParaRPr lang="id-ID" sz="3800" kern="1200" dirty="0"/>
        </a:p>
      </dsp:txBody>
      <dsp:txXfrm rot="-5400000">
        <a:off x="4063999" y="3386666"/>
        <a:ext cx="4064000" cy="2032000"/>
      </dsp:txXfrm>
    </dsp:sp>
    <dsp:sp modelId="{C3313DE8-6F93-413C-B10D-2BEE2640519C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Organisasi</a:t>
          </a:r>
          <a:endParaRPr lang="id-ID" sz="3800" kern="1200" dirty="0"/>
        </a:p>
      </dsp:txBody>
      <dsp:txXfrm>
        <a:off x="2910928" y="2098129"/>
        <a:ext cx="2306142" cy="1222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3031-024D-4EF3-9DD1-68815971477A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People</a:t>
          </a:r>
          <a:endParaRPr lang="id-ID" sz="2800" kern="1200" dirty="0"/>
        </a:p>
      </dsp:txBody>
      <dsp:txXfrm>
        <a:off x="3536355" y="2181688"/>
        <a:ext cx="1055289" cy="1055289"/>
      </dsp:txXfrm>
    </dsp:sp>
    <dsp:sp modelId="{FD4DC5EB-C010-4ACC-8249-A631B92FB6F6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052718" y="1726216"/>
        <a:ext cx="22563" cy="22563"/>
      </dsp:txXfrm>
    </dsp:sp>
    <dsp:sp modelId="{06489CD0-2D1E-4517-8060-09B536B01349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Employer</a:t>
          </a:r>
          <a:endParaRPr lang="id-ID" sz="1400" kern="1200" dirty="0"/>
        </a:p>
      </dsp:txBody>
      <dsp:txXfrm>
        <a:off x="3536355" y="238017"/>
        <a:ext cx="1055289" cy="1055289"/>
      </dsp:txXfrm>
    </dsp:sp>
    <dsp:sp modelId="{FABA126B-72AB-4D9E-8C48-CD6188A479FC}">
      <dsp:nvSpPr>
        <dsp:cNvPr id="0" name=""/>
        <dsp:cNvSpPr/>
      </dsp:nvSpPr>
      <dsp:spPr>
        <a:xfrm rot="19800000">
          <a:off x="4680001" y="2206890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894352" y="2212133"/>
        <a:ext cx="22563" cy="22563"/>
      </dsp:txXfrm>
    </dsp:sp>
    <dsp:sp modelId="{45F97F8A-27D3-4790-A870-3B3458429E75}">
      <dsp:nvSpPr>
        <dsp:cNvPr id="0" name=""/>
        <dsp:cNvSpPr/>
      </dsp:nvSpPr>
      <dsp:spPr>
        <a:xfrm>
          <a:off x="5001066" y="991295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Customer</a:t>
          </a:r>
          <a:endParaRPr lang="id-ID" sz="1400" kern="1200" dirty="0"/>
        </a:p>
      </dsp:txBody>
      <dsp:txXfrm>
        <a:off x="5219624" y="1209853"/>
        <a:ext cx="1055289" cy="1055289"/>
      </dsp:txXfrm>
    </dsp:sp>
    <dsp:sp modelId="{71BAD702-A70F-4770-875E-4814435222EC}">
      <dsp:nvSpPr>
        <dsp:cNvPr id="0" name=""/>
        <dsp:cNvSpPr/>
      </dsp:nvSpPr>
      <dsp:spPr>
        <a:xfrm rot="1800000">
          <a:off x="4680001" y="3178726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894352" y="3183969"/>
        <a:ext cx="22563" cy="22563"/>
      </dsp:txXfrm>
    </dsp:sp>
    <dsp:sp modelId="{1B32C858-890A-48C5-AF2E-723418303E19}">
      <dsp:nvSpPr>
        <dsp:cNvPr id="0" name=""/>
        <dsp:cNvSpPr/>
      </dsp:nvSpPr>
      <dsp:spPr>
        <a:xfrm>
          <a:off x="5001066" y="2934966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Business partner</a:t>
          </a:r>
          <a:endParaRPr lang="id-ID" sz="1400" kern="1200" dirty="0"/>
        </a:p>
      </dsp:txBody>
      <dsp:txXfrm>
        <a:off x="5219624" y="3153524"/>
        <a:ext cx="1055289" cy="1055289"/>
      </dsp:txXfrm>
    </dsp:sp>
    <dsp:sp modelId="{2FD351D4-FD84-4977-98E3-CE2333257C6E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052718" y="3669887"/>
        <a:ext cx="22563" cy="22563"/>
      </dsp:txXfrm>
    </dsp:sp>
    <dsp:sp modelId="{EF5762A4-DCB5-457D-A3AF-9FF09D44A34F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Supplier</a:t>
          </a:r>
          <a:endParaRPr lang="id-ID" sz="1400" kern="1200" dirty="0"/>
        </a:p>
      </dsp:txBody>
      <dsp:txXfrm>
        <a:off x="3536355" y="4125360"/>
        <a:ext cx="1055289" cy="1055289"/>
      </dsp:txXfrm>
    </dsp:sp>
    <dsp:sp modelId="{58FF0568-ECD3-4231-B56C-8F65E6CAB811}">
      <dsp:nvSpPr>
        <dsp:cNvPr id="0" name=""/>
        <dsp:cNvSpPr/>
      </dsp:nvSpPr>
      <dsp:spPr>
        <a:xfrm rot="9000000">
          <a:off x="2996732" y="3178726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0800000">
        <a:off x="3211083" y="3183969"/>
        <a:ext cx="22563" cy="22563"/>
      </dsp:txXfrm>
    </dsp:sp>
    <dsp:sp modelId="{E9D21E5E-A620-4E9F-8398-16EA2E15BBB0}">
      <dsp:nvSpPr>
        <dsp:cNvPr id="0" name=""/>
        <dsp:cNvSpPr/>
      </dsp:nvSpPr>
      <dsp:spPr>
        <a:xfrm>
          <a:off x="1634528" y="2934966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Community</a:t>
          </a:r>
          <a:endParaRPr lang="id-ID" sz="1400" kern="1200" dirty="0"/>
        </a:p>
      </dsp:txBody>
      <dsp:txXfrm>
        <a:off x="1853086" y="3153524"/>
        <a:ext cx="1055289" cy="1055289"/>
      </dsp:txXfrm>
    </dsp:sp>
    <dsp:sp modelId="{B3360418-82CD-4B8D-998C-01E62E14607B}">
      <dsp:nvSpPr>
        <dsp:cNvPr id="0" name=""/>
        <dsp:cNvSpPr/>
      </dsp:nvSpPr>
      <dsp:spPr>
        <a:xfrm rot="12600000">
          <a:off x="2996732" y="2206890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0800000">
        <a:off x="3211083" y="2212133"/>
        <a:ext cx="22563" cy="22563"/>
      </dsp:txXfrm>
    </dsp:sp>
    <dsp:sp modelId="{A8F56922-5ADB-4053-BED3-8AD5BDA69665}">
      <dsp:nvSpPr>
        <dsp:cNvPr id="0" name=""/>
        <dsp:cNvSpPr/>
      </dsp:nvSpPr>
      <dsp:spPr>
        <a:xfrm>
          <a:off x="1634528" y="991295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Management</a:t>
          </a:r>
          <a:endParaRPr lang="id-ID" sz="1400" kern="1200" dirty="0"/>
        </a:p>
      </dsp:txBody>
      <dsp:txXfrm>
        <a:off x="1853086" y="1209853"/>
        <a:ext cx="1055289" cy="10552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FBF8B-762D-45C7-A988-F5DD637CD309}">
      <dsp:nvSpPr>
        <dsp:cNvPr id="0" name=""/>
        <dsp:cNvSpPr/>
      </dsp:nvSpPr>
      <dsp:spPr>
        <a:xfrm>
          <a:off x="0" y="690108"/>
          <a:ext cx="3524250" cy="2114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i="1" kern="1200" dirty="0" smtClean="0"/>
            <a:t>Acquition</a:t>
          </a:r>
          <a:r>
            <a:rPr lang="id-ID" sz="2000" b="1" kern="1200" dirty="0" smtClean="0"/>
            <a:t> =</a:t>
          </a:r>
          <a:r>
            <a:rPr lang="id-ID" sz="2000" kern="1200" dirty="0" smtClean="0"/>
            <a:t> proses mengumpulkan data dan informasi yang ada baik dari dalam atau luar perusahaan.</a:t>
          </a:r>
          <a:endParaRPr lang="id-ID" sz="2000" kern="1200" dirty="0"/>
        </a:p>
      </dsp:txBody>
      <dsp:txXfrm>
        <a:off x="0" y="690108"/>
        <a:ext cx="3524250" cy="2114550"/>
      </dsp:txXfrm>
    </dsp:sp>
    <dsp:sp modelId="{0F2E6DC0-EC67-49F3-84E8-3EEFDA481950}">
      <dsp:nvSpPr>
        <dsp:cNvPr id="0" name=""/>
        <dsp:cNvSpPr/>
      </dsp:nvSpPr>
      <dsp:spPr>
        <a:xfrm>
          <a:off x="3876675" y="690108"/>
          <a:ext cx="3524250" cy="2114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i="1" kern="1200" dirty="0" smtClean="0"/>
            <a:t>Creation</a:t>
          </a:r>
          <a:r>
            <a:rPr lang="id-ID" sz="2000" b="1" kern="1200" dirty="0" smtClean="0"/>
            <a:t> =</a:t>
          </a:r>
          <a:r>
            <a:rPr lang="id-ID" sz="2000" kern="1200" dirty="0" smtClean="0"/>
            <a:t> proses penciptaan pengetahuan dari berbagai riset atau studi</a:t>
          </a:r>
          <a:endParaRPr lang="id-ID" sz="2000" kern="1200" dirty="0"/>
        </a:p>
      </dsp:txBody>
      <dsp:txXfrm>
        <a:off x="3876675" y="690108"/>
        <a:ext cx="3524250" cy="2114550"/>
      </dsp:txXfrm>
    </dsp:sp>
    <dsp:sp modelId="{B54CB5ED-E8AB-4DBB-ABED-50FAF3DB8EAC}">
      <dsp:nvSpPr>
        <dsp:cNvPr id="0" name=""/>
        <dsp:cNvSpPr/>
      </dsp:nvSpPr>
      <dsp:spPr>
        <a:xfrm>
          <a:off x="7753350" y="690108"/>
          <a:ext cx="3524250" cy="2114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i="1" kern="1200" dirty="0" smtClean="0"/>
            <a:t>Storage</a:t>
          </a:r>
          <a:r>
            <a:rPr lang="id-ID" sz="2000" b="1" kern="1200" dirty="0" smtClean="0"/>
            <a:t> =</a:t>
          </a:r>
          <a:r>
            <a:rPr lang="id-ID" sz="2000" kern="1200" dirty="0" smtClean="0"/>
            <a:t> proses memberi identitas/kode dan menempatkan berbagai ilmu pengetahuan agar dapat dengan mudah diakses oleh karyawan atau anggota organisasi</a:t>
          </a:r>
          <a:endParaRPr lang="id-ID" sz="2000" kern="1200" dirty="0"/>
        </a:p>
      </dsp:txBody>
      <dsp:txXfrm>
        <a:off x="7753350" y="690108"/>
        <a:ext cx="3524250" cy="2114550"/>
      </dsp:txXfrm>
    </dsp:sp>
    <dsp:sp modelId="{89DB08B0-60FB-4820-B377-E0EE79A2C029}">
      <dsp:nvSpPr>
        <dsp:cNvPr id="0" name=""/>
        <dsp:cNvSpPr/>
      </dsp:nvSpPr>
      <dsp:spPr>
        <a:xfrm>
          <a:off x="1938337" y="3157084"/>
          <a:ext cx="3524250" cy="2114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i="1" kern="1200" dirty="0" smtClean="0"/>
            <a:t>Transfer and dissemination</a:t>
          </a:r>
          <a:r>
            <a:rPr lang="id-ID" sz="2000" b="1" kern="1200" dirty="0" smtClean="0"/>
            <a:t> =</a:t>
          </a:r>
          <a:r>
            <a:rPr lang="id-ID" sz="2000" kern="1200" dirty="0" smtClean="0"/>
            <a:t> proses perpindahan informasi dan ilmu pengetahuan baik secara mekanis, elektronis atau interpersonal baik yang intens maupun tidak intens pada organisasi</a:t>
          </a:r>
          <a:endParaRPr lang="id-ID" sz="2000" kern="1200" dirty="0"/>
        </a:p>
      </dsp:txBody>
      <dsp:txXfrm>
        <a:off x="1938337" y="3157084"/>
        <a:ext cx="3524250" cy="2114550"/>
      </dsp:txXfrm>
    </dsp:sp>
    <dsp:sp modelId="{0E20FA89-A5A0-4B0B-98EC-E8CFE4B52E46}">
      <dsp:nvSpPr>
        <dsp:cNvPr id="0" name=""/>
        <dsp:cNvSpPr/>
      </dsp:nvSpPr>
      <dsp:spPr>
        <a:xfrm>
          <a:off x="5815012" y="3157084"/>
          <a:ext cx="3524250" cy="2114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i="1" kern="1200" dirty="0" smtClean="0"/>
            <a:t>Application and validation</a:t>
          </a:r>
          <a:r>
            <a:rPr lang="id-ID" sz="2000" b="1" kern="1200" dirty="0" smtClean="0"/>
            <a:t> =</a:t>
          </a:r>
          <a:r>
            <a:rPr lang="id-ID" sz="2000" kern="1200" dirty="0" smtClean="0"/>
            <a:t> meliputi penggunaan dan penilaian ilmu pengetahuan oleh anggota organisasi</a:t>
          </a:r>
          <a:endParaRPr lang="id-ID" sz="2000" kern="1200" dirty="0"/>
        </a:p>
      </dsp:txBody>
      <dsp:txXfrm>
        <a:off x="5815012" y="3157084"/>
        <a:ext cx="3524250" cy="2114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B9734-E0A8-47E8-AB27-19E384AE298D}">
      <dsp:nvSpPr>
        <dsp:cNvPr id="0" name=""/>
        <dsp:cNvSpPr/>
      </dsp:nvSpPr>
      <dsp:spPr>
        <a:xfrm>
          <a:off x="3163887" y="3283519"/>
          <a:ext cx="1800224" cy="1800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Organisasi Pembelajar</a:t>
          </a:r>
          <a:endParaRPr lang="id-ID" sz="2100" kern="1200" dirty="0"/>
        </a:p>
      </dsp:txBody>
      <dsp:txXfrm>
        <a:off x="3427524" y="3547156"/>
        <a:ext cx="1272950" cy="1272950"/>
      </dsp:txXfrm>
    </dsp:sp>
    <dsp:sp modelId="{A9BE7E70-DF70-4277-B950-DC408A621ADA}">
      <dsp:nvSpPr>
        <dsp:cNvPr id="0" name=""/>
        <dsp:cNvSpPr/>
      </dsp:nvSpPr>
      <dsp:spPr>
        <a:xfrm rot="10800000">
          <a:off x="633340" y="3927099"/>
          <a:ext cx="2391366" cy="513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ED739-7B73-482D-AD26-197025483EB5}">
      <dsp:nvSpPr>
        <dsp:cNvPr id="0" name=""/>
        <dsp:cNvSpPr/>
      </dsp:nvSpPr>
      <dsp:spPr>
        <a:xfrm>
          <a:off x="3261" y="3679568"/>
          <a:ext cx="1260157" cy="1008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Globalisasi</a:t>
          </a:r>
          <a:endParaRPr lang="id-ID" sz="1600" kern="1200" dirty="0"/>
        </a:p>
      </dsp:txBody>
      <dsp:txXfrm>
        <a:off x="32788" y="3709095"/>
        <a:ext cx="1201103" cy="949072"/>
      </dsp:txXfrm>
    </dsp:sp>
    <dsp:sp modelId="{E347EE95-C984-4934-B588-3C878A24C186}">
      <dsp:nvSpPr>
        <dsp:cNvPr id="0" name=""/>
        <dsp:cNvSpPr/>
      </dsp:nvSpPr>
      <dsp:spPr>
        <a:xfrm rot="12342857">
          <a:off x="854672" y="2957379"/>
          <a:ext cx="2391366" cy="513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AD969-5494-45DE-9CB9-9B79CC47689A}">
      <dsp:nvSpPr>
        <dsp:cNvPr id="0" name=""/>
        <dsp:cNvSpPr/>
      </dsp:nvSpPr>
      <dsp:spPr>
        <a:xfrm>
          <a:off x="343003" y="2191061"/>
          <a:ext cx="1260157" cy="1008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Teknologi</a:t>
          </a:r>
          <a:endParaRPr lang="id-ID" sz="1600" kern="1200" dirty="0"/>
        </a:p>
      </dsp:txBody>
      <dsp:txXfrm>
        <a:off x="372530" y="2220588"/>
        <a:ext cx="1201103" cy="949072"/>
      </dsp:txXfrm>
    </dsp:sp>
    <dsp:sp modelId="{86ABFFCB-6D42-4A2A-9CF0-E02D02B9F883}">
      <dsp:nvSpPr>
        <dsp:cNvPr id="0" name=""/>
        <dsp:cNvSpPr/>
      </dsp:nvSpPr>
      <dsp:spPr>
        <a:xfrm rot="13885714">
          <a:off x="1474831" y="2179724"/>
          <a:ext cx="2391366" cy="513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562C1-052A-4708-8E6B-B1849B0A0557}">
      <dsp:nvSpPr>
        <dsp:cNvPr id="0" name=""/>
        <dsp:cNvSpPr/>
      </dsp:nvSpPr>
      <dsp:spPr>
        <a:xfrm>
          <a:off x="1294940" y="997371"/>
          <a:ext cx="1260157" cy="1008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Perubahan dunia kerja</a:t>
          </a:r>
          <a:endParaRPr lang="id-ID" sz="1600" kern="1200" dirty="0"/>
        </a:p>
      </dsp:txBody>
      <dsp:txXfrm>
        <a:off x="1324467" y="1026898"/>
        <a:ext cx="1201103" cy="949072"/>
      </dsp:txXfrm>
    </dsp:sp>
    <dsp:sp modelId="{ECD2E615-EA34-40E9-AB4A-FD3EA052E0D1}">
      <dsp:nvSpPr>
        <dsp:cNvPr id="0" name=""/>
        <dsp:cNvSpPr/>
      </dsp:nvSpPr>
      <dsp:spPr>
        <a:xfrm rot="15428571">
          <a:off x="2370987" y="1748159"/>
          <a:ext cx="2391366" cy="513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43225-323F-430E-B8A2-08B41F52E0A0}">
      <dsp:nvSpPr>
        <dsp:cNvPr id="0" name=""/>
        <dsp:cNvSpPr/>
      </dsp:nvSpPr>
      <dsp:spPr>
        <a:xfrm>
          <a:off x="2670527" y="334922"/>
          <a:ext cx="1260157" cy="1008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Pelanggan</a:t>
          </a:r>
          <a:endParaRPr lang="id-ID" sz="1600" kern="1200" dirty="0"/>
        </a:p>
      </dsp:txBody>
      <dsp:txXfrm>
        <a:off x="2700054" y="364449"/>
        <a:ext cx="1201103" cy="949072"/>
      </dsp:txXfrm>
    </dsp:sp>
    <dsp:sp modelId="{43706371-3E01-4D6C-96C8-731C2EA7993E}">
      <dsp:nvSpPr>
        <dsp:cNvPr id="0" name=""/>
        <dsp:cNvSpPr/>
      </dsp:nvSpPr>
      <dsp:spPr>
        <a:xfrm rot="16971429">
          <a:off x="3365645" y="1748159"/>
          <a:ext cx="2391366" cy="513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00D80-D0FC-456E-B162-30BE0B59EEB5}">
      <dsp:nvSpPr>
        <dsp:cNvPr id="0" name=""/>
        <dsp:cNvSpPr/>
      </dsp:nvSpPr>
      <dsp:spPr>
        <a:xfrm>
          <a:off x="4197314" y="334922"/>
          <a:ext cx="1260157" cy="1008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Perubahan aset perusahaan</a:t>
          </a:r>
          <a:endParaRPr lang="id-ID" sz="1600" kern="1200" dirty="0"/>
        </a:p>
      </dsp:txBody>
      <dsp:txXfrm>
        <a:off x="4226841" y="364449"/>
        <a:ext cx="1201103" cy="949072"/>
      </dsp:txXfrm>
    </dsp:sp>
    <dsp:sp modelId="{075F3273-E741-4016-842B-2B68266F6305}">
      <dsp:nvSpPr>
        <dsp:cNvPr id="0" name=""/>
        <dsp:cNvSpPr/>
      </dsp:nvSpPr>
      <dsp:spPr>
        <a:xfrm rot="18514286">
          <a:off x="4261801" y="2179724"/>
          <a:ext cx="2391366" cy="513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452FF-118C-470E-90C2-B893CC400A96}">
      <dsp:nvSpPr>
        <dsp:cNvPr id="0" name=""/>
        <dsp:cNvSpPr/>
      </dsp:nvSpPr>
      <dsp:spPr>
        <a:xfrm>
          <a:off x="5572902" y="997371"/>
          <a:ext cx="1260157" cy="1008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Peran &amp; harapan pekerja</a:t>
          </a:r>
          <a:endParaRPr lang="id-ID" sz="1600" kern="1200" dirty="0"/>
        </a:p>
      </dsp:txBody>
      <dsp:txXfrm>
        <a:off x="5602429" y="1026898"/>
        <a:ext cx="1201103" cy="949072"/>
      </dsp:txXfrm>
    </dsp:sp>
    <dsp:sp modelId="{AF921FE3-6FCC-4B5F-B112-F7641EF81949}">
      <dsp:nvSpPr>
        <dsp:cNvPr id="0" name=""/>
        <dsp:cNvSpPr/>
      </dsp:nvSpPr>
      <dsp:spPr>
        <a:xfrm rot="20057143">
          <a:off x="4881960" y="2957379"/>
          <a:ext cx="2391366" cy="513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B1B3F-F346-4EF5-BB3F-4F70DF693C59}">
      <dsp:nvSpPr>
        <dsp:cNvPr id="0" name=""/>
        <dsp:cNvSpPr/>
      </dsp:nvSpPr>
      <dsp:spPr>
        <a:xfrm>
          <a:off x="6524838" y="2191061"/>
          <a:ext cx="1260157" cy="1008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Tempat kerja</a:t>
          </a:r>
          <a:endParaRPr lang="id-ID" sz="1600" kern="1200" dirty="0"/>
        </a:p>
      </dsp:txBody>
      <dsp:txXfrm>
        <a:off x="6554365" y="2220588"/>
        <a:ext cx="1201103" cy="949072"/>
      </dsp:txXfrm>
    </dsp:sp>
    <dsp:sp modelId="{BA14F517-B521-46E1-8C87-C14B769A74F3}">
      <dsp:nvSpPr>
        <dsp:cNvPr id="0" name=""/>
        <dsp:cNvSpPr/>
      </dsp:nvSpPr>
      <dsp:spPr>
        <a:xfrm>
          <a:off x="5103292" y="3927099"/>
          <a:ext cx="2391366" cy="513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7C2C4-6158-404C-B615-26341DC8447C}">
      <dsp:nvSpPr>
        <dsp:cNvPr id="0" name=""/>
        <dsp:cNvSpPr/>
      </dsp:nvSpPr>
      <dsp:spPr>
        <a:xfrm>
          <a:off x="6864580" y="3679568"/>
          <a:ext cx="1260157" cy="1008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Kompleksitas &amp; perubahan</a:t>
          </a:r>
          <a:endParaRPr lang="id-ID" sz="1600" kern="1200" dirty="0"/>
        </a:p>
      </dsp:txBody>
      <dsp:txXfrm>
        <a:off x="6894107" y="3709095"/>
        <a:ext cx="1201103" cy="94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3B656-D412-4DFB-9FD6-2E278C0FF5BC}" type="datetimeFigureOut">
              <a:rPr lang="id-ID"/>
              <a:pPr>
                <a:defRPr/>
              </a:pPr>
              <a:t>27/11/2017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38A31C9-4BE0-4E38-A6DE-B07EB3C7D8D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4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4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2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06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31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05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52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24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90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07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66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68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00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95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52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6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2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96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42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32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41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39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24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40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566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3FABC4-BC4F-4ACC-99CB-6C738C0BC9BD}" type="slidenum">
              <a:rPr lang="id-ID">
                <a:latin typeface="Calibri" panose="020F0502020204030204" pitchFamily="34" charset="0"/>
              </a:rPr>
              <a:pPr eaLnBrk="1" hangingPunct="1"/>
              <a:t>41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9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CEA95-3631-4B1A-9108-AA3D61205C7E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7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7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87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5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3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3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27D0-F08A-4D9D-99CD-3629C30D7A84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27D8-B701-4C28-96DD-F5F89E69A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8233-F6AD-4EED-8CB7-297AAB7D4317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1497D-F402-4761-BC5B-101D718EA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4196-A3DA-413B-842D-57E56044DDEB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B658-3CF1-4167-8F14-6A2429071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E15C-DF92-4951-B342-FD5A1B6B9261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7446-8BEF-43D0-AA73-6542A2B25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E98-FD6D-46FD-BD53-8EA1D0240ED6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4339-90CC-4D9E-B850-4B7BA87A6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33DD-4586-44EB-98E2-ED84BCC6EEBD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99B9-0A81-455A-AE4B-163A281AF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7649-967C-43BA-BE80-21AF693D2EFB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572F-9892-4BE5-AA2D-C1323E83D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28B4-B29A-4AAF-91C4-1B5E912CEF06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826E-507D-481F-AB2D-723B3522B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6229-8738-46CC-A655-BA66485333C5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2918-4E12-4F3E-8F9C-690ECEDAB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66B4-A3E4-41BD-ABB3-50F4BDDCF966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9505-0D9C-4B3B-BD3A-FE043FDBB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2979-B716-4151-8491-A4160DA28CD8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62FD-D5A3-4536-930D-568CFE75E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6F3DE-15B7-496C-AF80-C3F6DBE3C188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484B007-826B-4F5D-9C0F-48F64785F6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7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png"/><Relationship Id="rId4" Type="http://schemas.openxmlformats.org/officeDocument/2006/relationships/diagramData" Target="../diagrams/data2.xml"/><Relationship Id="rId9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0.jp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9.jpg"/><Relationship Id="rId4" Type="http://schemas.openxmlformats.org/officeDocument/2006/relationships/diagramData" Target="../diagrams/data3.xml"/><Relationship Id="rId9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114800" y="3505200"/>
            <a:ext cx="655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rgbClr val="FFFF00"/>
                </a:solidFill>
              </a:rPr>
              <a:t>Kepemimpinan pada Organisasi Pembelajar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SESI-8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Ade </a:t>
            </a:r>
            <a:r>
              <a:rPr lang="id-ID" sz="2000" b="1" dirty="0" smtClean="0">
                <a:solidFill>
                  <a:schemeClr val="bg1"/>
                </a:solidFill>
              </a:rPr>
              <a:t>Heryana, ST, MKM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Kesmas, FIKES Univ. Esa Unggul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2069068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</a:rPr>
              <a:t>KEPEMIMPINAN &amp; BERFIKIR SISTEM</a:t>
            </a:r>
            <a:endParaRPr lang="id-ID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0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43455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Sumber: </a:t>
            </a:r>
            <a:r>
              <a:rPr lang="id-ID" sz="1200" b="1" dirty="0" smtClean="0">
                <a:cs typeface="Arial" panose="020B0604020202020204" pitchFamily="34" charset="0"/>
              </a:rPr>
              <a:t>Senge (1990)</a:t>
            </a:r>
            <a:endParaRPr lang="id-ID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371" y="1980450"/>
            <a:ext cx="4800600" cy="533400"/>
          </a:xfrm>
        </p:spPr>
        <p:txBody>
          <a:bodyPr/>
          <a:lstStyle/>
          <a:p>
            <a:pPr algn="l"/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</a:rPr>
              <a:t>Ciri-ciri Organisasi Pembelajar (2)</a:t>
            </a:r>
            <a:endParaRPr lang="id-ID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052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/>
              <a:t>Memelihara pola pemikiran yang baru dan dinamis</a:t>
            </a:r>
            <a:endParaRPr lang="id-ID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2222" r="9892" b="4445"/>
          <a:stretch/>
        </p:blipFill>
        <p:spPr>
          <a:xfrm>
            <a:off x="5029200" y="-1574"/>
            <a:ext cx="7162800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2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0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0775" y="6550803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Sumber: </a:t>
            </a:r>
            <a:r>
              <a:rPr lang="id-ID" sz="1200" b="1" dirty="0" smtClean="0">
                <a:cs typeface="Arial" panose="020B0604020202020204" pitchFamily="34" charset="0"/>
              </a:rPr>
              <a:t>Senge (1990)</a:t>
            </a:r>
            <a:endParaRPr lang="id-ID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23653" y="1149120"/>
            <a:ext cx="3593052" cy="533400"/>
          </a:xfrm>
        </p:spPr>
        <p:txBody>
          <a:bodyPr/>
          <a:lstStyle/>
          <a:p>
            <a:pPr algn="l"/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Ciri-ciri Organisasi Pembelajar (3)</a:t>
            </a:r>
            <a:endParaRPr lang="id-ID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653" y="1913386"/>
            <a:ext cx="38043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b="1" dirty="0"/>
              <a:t>Memberi kebebasan kepada pengikutnya untuk menyampaikan aspirasi secara kolektif</a:t>
            </a:r>
            <a:endParaRPr lang="id-ID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t="14179"/>
          <a:stretch/>
        </p:blipFill>
        <p:spPr>
          <a:xfrm>
            <a:off x="0" y="1149120"/>
            <a:ext cx="8590670" cy="5401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955268"/>
            <a:ext cx="480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Acara “Kopi Tahu” oleh Walikota Kediri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996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0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0775" y="6550803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Sumber: </a:t>
            </a:r>
            <a:r>
              <a:rPr lang="id-ID" sz="1200" b="1" dirty="0" smtClean="0">
                <a:cs typeface="Arial" panose="020B0604020202020204" pitchFamily="34" charset="0"/>
              </a:rPr>
              <a:t>Senge (1990)</a:t>
            </a:r>
            <a:endParaRPr lang="id-ID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23653" y="1149120"/>
            <a:ext cx="3593052" cy="533400"/>
          </a:xfrm>
        </p:spPr>
        <p:txBody>
          <a:bodyPr/>
          <a:lstStyle/>
          <a:p>
            <a:pPr algn="l"/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Ciri-ciri Organisasi Pembelajar (4)</a:t>
            </a:r>
            <a:endParaRPr lang="id-ID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653" y="2201882"/>
            <a:ext cx="34683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/>
              <a:t>Orang-orang yang terdapat di dalam organisasi secara terus-menerus mempelajari bagaimana caranya untuk belajar bersama-sama</a:t>
            </a:r>
            <a:endParaRPr lang="id-ID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9120"/>
            <a:ext cx="8654725" cy="48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41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6"/>
          <a:stretch/>
        </p:blipFill>
        <p:spPr>
          <a:xfrm>
            <a:off x="2057400" y="0"/>
            <a:ext cx="10134600" cy="6860194"/>
          </a:xfr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430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Organisasi dapat berada pada kondisi “gagal belajar”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0075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14514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rgbClr val="FFFF00"/>
                </a:solidFill>
              </a:rPr>
              <a:t>7 Learning disability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67" y="2930658"/>
            <a:ext cx="5638800" cy="95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id-ID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Anggota kelompok hanya memikirkan tugas dan tanggung jawab dirinya sendiri</a:t>
            </a:r>
            <a:endParaRPr lang="id-ID" sz="20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767" y="172597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(1)</a:t>
            </a:r>
          </a:p>
          <a:p>
            <a:pPr algn="ctr"/>
            <a:r>
              <a:rPr lang="id-ID" sz="2400" b="1" dirty="0" smtClean="0"/>
              <a:t>“I am my position”</a:t>
            </a:r>
            <a:endParaRPr lang="id-ID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33" y="659618"/>
            <a:ext cx="6427953" cy="61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1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14514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rgbClr val="FFFF00"/>
                </a:solidFill>
              </a:rPr>
              <a:t>7 Learning disability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38" y="3124200"/>
            <a:ext cx="3854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id-ID" sz="2000" b="1" dirty="0"/>
              <a:t>Menganggap orang-orang di luar kelompok sebagai “musuh”</a:t>
            </a:r>
            <a:endParaRPr lang="id-ID" sz="20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288" y="81679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(2) “The enemy is out there”</a:t>
            </a:r>
            <a:endParaRPr lang="id-ID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14" y="1419821"/>
            <a:ext cx="8311486" cy="54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03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14514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rgbClr val="FFFF00"/>
                </a:solidFill>
              </a:rPr>
              <a:t>7 Learning disability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3595227"/>
            <a:ext cx="3635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sz="2000" b="1" dirty="0" smtClean="0"/>
              <a:t>Seolah-olah proaktif, namun sebenarnya reaktif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48031" y="1022926"/>
            <a:ext cx="368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(3) </a:t>
            </a:r>
          </a:p>
          <a:p>
            <a:pPr algn="ctr"/>
            <a:r>
              <a:rPr lang="id-ID" sz="2400" b="1" dirty="0" smtClean="0"/>
              <a:t>“The illusion of taking charge”</a:t>
            </a:r>
            <a:endParaRPr lang="id-ID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9" y="1086695"/>
            <a:ext cx="8534400" cy="5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99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14514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rgbClr val="FFFF00"/>
                </a:solidFill>
              </a:rPr>
              <a:t>7 Learning disability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" y="3048000"/>
            <a:ext cx="35251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sz="2000" b="1" dirty="0"/>
              <a:t>Hanya memikirkan kejadian jangka </a:t>
            </a:r>
            <a:r>
              <a:rPr lang="id-ID" sz="2000" b="1" dirty="0" smtClean="0"/>
              <a:t>pendek, </a:t>
            </a:r>
          </a:p>
          <a:p>
            <a:pPr lvl="0" algn="ctr"/>
            <a:r>
              <a:rPr lang="id-ID" sz="2000" b="1" dirty="0" smtClean="0"/>
              <a:t>fokus hanya pada masalah, bukan mencari penyebabnya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04884" y="969629"/>
            <a:ext cx="53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(4) “The fixation of event”</a:t>
            </a:r>
            <a:endParaRPr lang="id-ID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52" y="1981201"/>
            <a:ext cx="866684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87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14514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rgbClr val="FFFF00"/>
                </a:solidFill>
              </a:rPr>
              <a:t>7 Learning disability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601" y="3378535"/>
            <a:ext cx="4158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sz="2000" b="1" dirty="0" smtClean="0"/>
              <a:t>Terlena dengan zona nyaman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04884" y="969629"/>
            <a:ext cx="53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(5) “The parable of bolied frog”</a:t>
            </a:r>
            <a:endParaRPr lang="id-ID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4" y="1476847"/>
            <a:ext cx="6281626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51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14514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rgbClr val="FFFF00"/>
                </a:solidFill>
              </a:rPr>
              <a:t>7 Learning disability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" y="3048000"/>
            <a:ext cx="3777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sz="2000" b="1" dirty="0" smtClean="0"/>
              <a:t>Menganggap sudah mengambil pelajaran dari pengalaman, NAMUN tidak memikirkan dampaknya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04884" y="969629"/>
            <a:ext cx="737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(6) “The dellusion of learning from experience”</a:t>
            </a:r>
            <a:endParaRPr lang="id-ID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2218943"/>
            <a:ext cx="7741920" cy="4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385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1995488" y="1295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1534887" y="2895600"/>
            <a:ext cx="9172576" cy="1447799"/>
          </a:xfrm>
        </p:spPr>
        <p:txBody>
          <a:bodyPr/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Mahasiswa mampu menjelaskan p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engertian Organisasi Pembelajar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Mahasiswa mampu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menjelaskan karakteristik kepemimpinan pada Organisasi Pembelajar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14514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rgbClr val="FFFF00"/>
                </a:solidFill>
              </a:rPr>
              <a:t>7 Learning disability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" y="3048000"/>
            <a:ext cx="3777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sz="2000" b="1" dirty="0" smtClean="0"/>
              <a:t>Memposisikan tim manajemen secara berlebihan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04884" y="969629"/>
            <a:ext cx="737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(7) “The myth of management team”</a:t>
            </a:r>
            <a:endParaRPr lang="id-ID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31294"/>
            <a:ext cx="6680200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23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5"/>
          <a:stretch/>
        </p:blipFill>
        <p:spPr bwMode="auto">
          <a:xfrm>
            <a:off x="0" y="0"/>
            <a:ext cx="9172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71" y="762000"/>
            <a:ext cx="12221029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Organisasi Pembelajar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33115619"/>
              </p:ext>
            </p:extLst>
          </p:nvPr>
        </p:nvGraphicFramePr>
        <p:xfrm>
          <a:off x="2895600" y="14066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5943600" y="3048000"/>
            <a:ext cx="19050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Learning</a:t>
            </a:r>
            <a:endParaRPr lang="id-ID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152400"/>
            <a:ext cx="3914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Model Learning Organization (1)</a:t>
            </a:r>
            <a:endParaRPr lang="id-ID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0494413"/>
              </p:ext>
            </p:extLst>
          </p:nvPr>
        </p:nvGraphicFramePr>
        <p:xfrm>
          <a:off x="152400" y="838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r="30293"/>
          <a:stretch/>
        </p:blipFill>
        <p:spPr>
          <a:xfrm>
            <a:off x="8305800" y="751303"/>
            <a:ext cx="3581401" cy="1821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699146"/>
            <a:ext cx="3087733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/>
          <a:stretch/>
        </p:blipFill>
        <p:spPr>
          <a:xfrm>
            <a:off x="8305800" y="4589914"/>
            <a:ext cx="3234906" cy="16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521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152400"/>
            <a:ext cx="3914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Model Learning Organization (1)</a:t>
            </a:r>
            <a:endParaRPr lang="id-ID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10374788"/>
              </p:ext>
            </p:extLst>
          </p:nvPr>
        </p:nvGraphicFramePr>
        <p:xfrm>
          <a:off x="0" y="838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33" y="914400"/>
            <a:ext cx="3996267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33" y="2590800"/>
            <a:ext cx="3479800" cy="1988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04" y="4731657"/>
            <a:ext cx="2844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7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152400"/>
            <a:ext cx="3914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Model Learning Organization (1)</a:t>
            </a:r>
            <a:endParaRPr lang="id-ID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95334201"/>
              </p:ext>
            </p:extLst>
          </p:nvPr>
        </p:nvGraphicFramePr>
        <p:xfrm>
          <a:off x="1676400" y="9144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5769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152400"/>
            <a:ext cx="3914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Model Learning Organization (2)</a:t>
            </a:r>
            <a:endParaRPr lang="id-ID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1476742"/>
              </p:ext>
            </p:extLst>
          </p:nvPr>
        </p:nvGraphicFramePr>
        <p:xfrm>
          <a:off x="2057400" y="990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95139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152400"/>
            <a:ext cx="3914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Model Learning Organization (3)</a:t>
            </a:r>
            <a:endParaRPr lang="id-ID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2683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8936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152400"/>
            <a:ext cx="3914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Model Learning Organization (4)</a:t>
            </a:r>
            <a:endParaRPr lang="id-ID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7898437"/>
              </p:ext>
            </p:extLst>
          </p:nvPr>
        </p:nvGraphicFramePr>
        <p:xfrm>
          <a:off x="685800" y="1219200"/>
          <a:ext cx="11277600" cy="596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9392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SUBSISTEM KNOWLEDGE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90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152400"/>
            <a:ext cx="3914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Model Learning Organization (5)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9392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SUBSISTEM TEKNOLOGI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274838"/>
            <a:ext cx="1120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d-ID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Mengelola ilmu pengetahuan yang dilakukan dengan teknologi berbasis komputer dengan mengumpulkan, koding, menyimpan, dan mentransfer informasi dalam organisasi dan dunia luar. </a:t>
            </a:r>
          </a:p>
          <a:p>
            <a:endParaRPr lang="id-ID" sz="2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id-ID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Meningkatkan </a:t>
            </a:r>
            <a:r>
              <a:rPr lang="id-ID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pembelajaran yang meliputi pelatihan dengan menggunakan video, audio, dan multimedia berbasis komputer</a:t>
            </a:r>
          </a:p>
        </p:txBody>
      </p:sp>
    </p:spTree>
    <p:extLst>
      <p:ext uri="{BB962C8B-B14F-4D97-AF65-F5344CB8AC3E}">
        <p14:creationId xmlns:p14="http://schemas.microsoft.com/office/powerpoint/2010/main" val="179481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438400"/>
            <a:ext cx="1028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 smtClean="0">
                <a:solidFill>
                  <a:schemeClr val="accent6">
                    <a:lumMod val="75000"/>
                  </a:schemeClr>
                </a:solidFill>
              </a:rPr>
              <a:t>Kenapa harus ada Organisasi Pembelajar ?</a:t>
            </a:r>
            <a:endParaRPr lang="id-ID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308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6691086" cy="669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67286" y="0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SADIMAN</a:t>
            </a:r>
          </a:p>
          <a:p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Warga ex-Baduy Luar</a:t>
            </a:r>
          </a:p>
          <a:p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Kader kesehatan suku baduy tahun 1992</a:t>
            </a:r>
          </a:p>
          <a:p>
            <a:r>
              <a:rPr lang="id-ID" sz="2000" dirty="0">
                <a:solidFill>
                  <a:schemeClr val="accent6">
                    <a:lumMod val="75000"/>
                  </a:schemeClr>
                </a:solidFill>
              </a:rPr>
              <a:t>Mendobrak vaksin polio di suku baduy</a:t>
            </a:r>
          </a:p>
          <a:p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Mualaf</a:t>
            </a:r>
          </a:p>
          <a:p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Tidak sekolah</a:t>
            </a:r>
          </a:p>
          <a:p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Pembelajar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0" t="15254" r="33550"/>
          <a:stretch/>
        </p:blipFill>
        <p:spPr>
          <a:xfrm>
            <a:off x="9205686" y="1550979"/>
            <a:ext cx="2910114" cy="523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28135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5289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76200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Penyebab Learning Organization (1)</a:t>
            </a:r>
            <a:endParaRPr lang="id-ID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6324600" cy="632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" y="2052310"/>
            <a:ext cx="5837524" cy="3286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116" y="534128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Global Health</a:t>
            </a:r>
            <a:endParaRPr lang="id-ID" sz="28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97893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GLOBALISASI</a:t>
            </a:r>
            <a:endParaRPr lang="id-ID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390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76200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Penyebab Learning Organization (2)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47188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 smtClean="0">
                <a:solidFill>
                  <a:srgbClr val="FFC000"/>
                </a:solidFill>
              </a:rPr>
              <a:t>TEKNOLOGI</a:t>
            </a:r>
            <a:endParaRPr lang="id-ID" sz="4400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6749140" cy="3374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4570" y="352334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 smtClean="0">
                <a:solidFill>
                  <a:srgbClr val="FFC000"/>
                </a:solidFill>
              </a:rPr>
              <a:t>Virtual Office</a:t>
            </a:r>
            <a:endParaRPr lang="id-ID" sz="2800" b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0" y="2929373"/>
            <a:ext cx="5442860" cy="3928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4626" y="634566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2"/>
                </a:solidFill>
              </a:rPr>
              <a:t>Telemedicine</a:t>
            </a:r>
            <a:endParaRPr lang="id-ID" sz="28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60649"/>
            <a:ext cx="5257800" cy="23349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96400" y="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FFC000"/>
                </a:solidFill>
              </a:rPr>
              <a:t>Drone</a:t>
            </a:r>
            <a:endParaRPr lang="id-ID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88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t="21233" r="1802" b="9097"/>
          <a:stretch/>
        </p:blipFill>
        <p:spPr>
          <a:xfrm>
            <a:off x="658358" y="2452915"/>
            <a:ext cx="3657600" cy="4419600"/>
          </a:xfrm>
          <a:prstGeom prst="rect">
            <a:avLst/>
          </a:prstGeom>
        </p:spPr>
      </p:pic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76200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Penyebab Learning Organization </a:t>
            </a:r>
            <a:r>
              <a:rPr lang="id-ID" b="1" dirty="0" smtClean="0">
                <a:solidFill>
                  <a:srgbClr val="FFC000"/>
                </a:solidFill>
              </a:rPr>
              <a:t>(3)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58" y="1447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Perubahan radikal pada pekerja</a:t>
            </a:r>
            <a:endParaRPr lang="id-ID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01" y="609601"/>
            <a:ext cx="71491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60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3688"/>
            <a:ext cx="3505200" cy="1143000"/>
          </a:xfrm>
        </p:spPr>
        <p:txBody>
          <a:bodyPr/>
          <a:lstStyle/>
          <a:p>
            <a:pPr algn="l"/>
            <a:r>
              <a:rPr lang="id-ID" b="1" dirty="0" smtClean="0"/>
              <a:t>Customer’s </a:t>
            </a:r>
            <a:r>
              <a:rPr lang="id-ID" b="1" dirty="0" smtClean="0"/>
              <a:t>influence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" y="4343400"/>
            <a:ext cx="3774259" cy="2514600"/>
          </a:xfrm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76200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Penyebab Learning Organization </a:t>
            </a:r>
            <a:r>
              <a:rPr lang="id-ID" b="1" dirty="0" smtClean="0">
                <a:solidFill>
                  <a:srgbClr val="FFC000"/>
                </a:solidFill>
              </a:rPr>
              <a:t>(4)</a:t>
            </a:r>
            <a:endParaRPr lang="id-ID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71500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7" y="1200150"/>
            <a:ext cx="10058400" cy="5657850"/>
          </a:xfrm>
          <a:prstGeom prst="rect">
            <a:avLst/>
          </a:prstGeom>
        </p:spPr>
      </p:pic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76200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Penyebab Learning Organization (6)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74913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Iptek &amp; pembelajaran sebagai aset organisasi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3741957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671"/>
            <a:ext cx="4267200" cy="1143000"/>
          </a:xfrm>
        </p:spPr>
        <p:txBody>
          <a:bodyPr/>
          <a:lstStyle/>
          <a:p>
            <a:pPr algn="l"/>
            <a:r>
              <a:rPr lang="id-ID" b="1" dirty="0" smtClean="0"/>
              <a:t>Peran dan Harapan Pekerja</a:t>
            </a:r>
            <a:endParaRPr lang="id-ID" b="1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76200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Penyebab Learning Organization (6)</a:t>
            </a:r>
            <a:endParaRPr lang="id-ID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91671"/>
            <a:ext cx="6858000" cy="6400800"/>
          </a:xfrm>
        </p:spPr>
      </p:pic>
    </p:spTree>
    <p:extLst>
      <p:ext uri="{BB962C8B-B14F-4D97-AF65-F5344CB8AC3E}">
        <p14:creationId xmlns:p14="http://schemas.microsoft.com/office/powerpoint/2010/main" val="24960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5329"/>
            <a:ext cx="9296400" cy="1143000"/>
          </a:xfrm>
        </p:spPr>
        <p:txBody>
          <a:bodyPr/>
          <a:lstStyle/>
          <a:p>
            <a:pPr algn="l"/>
            <a:r>
              <a:rPr lang="id-ID" dirty="0" smtClean="0"/>
              <a:t>Keragaman dan Mobilitas tempat kerja</a:t>
            </a:r>
            <a:endParaRPr lang="id-ID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76200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Penyebab Learning Organization (7)</a:t>
            </a:r>
            <a:endParaRPr lang="id-ID" b="1" dirty="0">
              <a:solidFill>
                <a:srgbClr val="FFC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186"/>
            <a:ext cx="12192000" cy="4267200"/>
          </a:xfrm>
        </p:spPr>
      </p:pic>
    </p:spTree>
    <p:extLst>
      <p:ext uri="{BB962C8B-B14F-4D97-AF65-F5344CB8AC3E}">
        <p14:creationId xmlns:p14="http://schemas.microsoft.com/office/powerpoint/2010/main" val="35816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2"/>
          <a:stretch/>
        </p:blipFill>
        <p:spPr bwMode="auto">
          <a:xfrm>
            <a:off x="0" y="0"/>
            <a:ext cx="917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76200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</a:rPr>
              <a:t>Penyebab Learning Organization (8)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57" y="533400"/>
            <a:ext cx="9042114" cy="517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9892"/>
            <a:ext cx="5549900" cy="25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69306"/>
            <a:ext cx="9296400" cy="629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" y="1524000"/>
            <a:ext cx="2870652" cy="41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92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4317093"/>
            <a:ext cx="1800225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4019550"/>
            <a:ext cx="1929039" cy="28384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48" y="0"/>
            <a:ext cx="4504045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7116" t="11458" r="35359" b="13542"/>
          <a:stretch/>
        </p:blipFill>
        <p:spPr>
          <a:xfrm>
            <a:off x="6553200" y="0"/>
            <a:ext cx="3995208" cy="612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43800" y="6200001"/>
            <a:ext cx="28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/>
              <a:t>Prof. M.J. Marquardt</a:t>
            </a:r>
          </a:p>
          <a:p>
            <a:r>
              <a:rPr lang="id-ID" sz="1200" i="1" dirty="0" smtClean="0"/>
              <a:t>Profesor bidang Human Resources</a:t>
            </a:r>
          </a:p>
          <a:p>
            <a:r>
              <a:rPr lang="id-ID" sz="1200" dirty="0" smtClean="0"/>
              <a:t>George Washington University</a:t>
            </a:r>
            <a:endParaRPr lang="id-ID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-18142" y="3188553"/>
            <a:ext cx="1929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/>
              <a:t>Peter M. Senge</a:t>
            </a:r>
          </a:p>
          <a:p>
            <a:r>
              <a:rPr lang="id-ID" sz="1200" i="1" dirty="0" smtClean="0"/>
              <a:t>System scientist</a:t>
            </a:r>
          </a:p>
          <a:p>
            <a:r>
              <a:rPr lang="id-ID" sz="1200" dirty="0" smtClean="0"/>
              <a:t>MIT Sloan School of Management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1132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1995488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Kepustakaan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547688" y="1493837"/>
            <a:ext cx="11125200" cy="4602163"/>
          </a:xfrm>
        </p:spPr>
        <p:txBody>
          <a:bodyPr/>
          <a:lstStyle/>
          <a:p>
            <a:pPr lvl="0"/>
            <a:r>
              <a:rPr lang="id-ID" sz="2000" dirty="0"/>
              <a:t>Horngren, Charles T., Srikant M. Datar, dan Madhav Rajan. 2015. </a:t>
            </a:r>
            <a:r>
              <a:rPr lang="id-ID" sz="2000" i="1" dirty="0"/>
              <a:t>Cost Accounting: A Managerial Emphasis, 15th edition</a:t>
            </a:r>
            <a:r>
              <a:rPr lang="id-ID" sz="2000" dirty="0"/>
              <a:t>. New Jersey: Pearson Education [e-book</a:t>
            </a:r>
            <a:r>
              <a:rPr lang="id-ID" sz="2000" dirty="0" smtClean="0"/>
              <a:t>], hal. 2-4</a:t>
            </a:r>
            <a:endParaRPr lang="id-ID" sz="2000" dirty="0"/>
          </a:p>
          <a:p>
            <a:pPr lvl="0"/>
            <a:r>
              <a:rPr lang="id-ID" sz="2000" dirty="0"/>
              <a:t>Kinney, Michael R., dan Cecily A. Ralborn. 2011. </a:t>
            </a:r>
            <a:r>
              <a:rPr lang="id-ID" sz="2000" i="1" dirty="0"/>
              <a:t>Cost Accounting: Foundations and Evolutions</a:t>
            </a:r>
            <a:r>
              <a:rPr lang="id-ID" sz="2000" dirty="0"/>
              <a:t>. Oklahoma: South-Western Cengage Learning [e-book</a:t>
            </a:r>
            <a:r>
              <a:rPr lang="id-ID" sz="2000" dirty="0" smtClean="0"/>
              <a:t>], hal. 1-23</a:t>
            </a:r>
            <a:endParaRPr lang="id-ID" sz="2000" dirty="0"/>
          </a:p>
          <a:p>
            <a:pPr lvl="0"/>
            <a:r>
              <a:rPr lang="id-ID" sz="2000" dirty="0"/>
              <a:t>Daljono. 2009. </a:t>
            </a:r>
            <a:r>
              <a:rPr lang="id-ID" sz="2000" i="1" dirty="0"/>
              <a:t>Bahan Ajar Mata Kuliah Akuntansi Biaya</a:t>
            </a:r>
            <a:r>
              <a:rPr lang="id-ID" sz="2000" dirty="0"/>
              <a:t>. Semarang: Universitas Diponegoro [e-book</a:t>
            </a:r>
            <a:r>
              <a:rPr lang="id-ID" sz="2000" dirty="0" smtClean="0"/>
              <a:t>], hal. 3-12</a:t>
            </a:r>
            <a:endParaRPr lang="id-ID" sz="2000" dirty="0"/>
          </a:p>
          <a:p>
            <a:pPr lvl="0"/>
            <a:r>
              <a:rPr lang="id-ID" sz="2000" dirty="0"/>
              <a:t>Bhimani, Alnoor, Charles T. Horngren, Srikant M. Datar, dan George Foster. 2008. </a:t>
            </a:r>
            <a:r>
              <a:rPr lang="id-ID" sz="2000" i="1" dirty="0"/>
              <a:t>Management and Cost Accounting, 4th edition</a:t>
            </a:r>
            <a:r>
              <a:rPr lang="id-ID" sz="2000" dirty="0"/>
              <a:t>. New Jersey: Prentice Hall. [e-book</a:t>
            </a:r>
            <a:r>
              <a:rPr lang="id-ID" sz="2000" dirty="0" smtClean="0"/>
              <a:t>]</a:t>
            </a:r>
            <a:r>
              <a:rPr lang="id-ID" sz="2000" dirty="0"/>
              <a:t> , hal. </a:t>
            </a:r>
            <a:r>
              <a:rPr lang="id-ID" sz="2000" dirty="0" smtClean="0"/>
              <a:t>4-30</a:t>
            </a:r>
            <a:endParaRPr lang="id-ID" sz="2000" dirty="0"/>
          </a:p>
          <a:p>
            <a:pPr lvl="0"/>
            <a:r>
              <a:rPr lang="id-ID" sz="2000" dirty="0"/>
              <a:t>Boyd, Ken. 2013. </a:t>
            </a:r>
            <a:r>
              <a:rPr lang="id-ID" sz="2000" i="1" dirty="0"/>
              <a:t>Cost Accounting for Dummies</a:t>
            </a:r>
            <a:r>
              <a:rPr lang="id-ID" sz="2000" dirty="0"/>
              <a:t>. New Jersey: John Willey &amp; Sons. [e-book</a:t>
            </a:r>
            <a:r>
              <a:rPr lang="id-ID" sz="2000" dirty="0" smtClean="0"/>
              <a:t>], </a:t>
            </a:r>
            <a:r>
              <a:rPr lang="id-ID" sz="2000" dirty="0"/>
              <a:t>, hal. </a:t>
            </a:r>
            <a:r>
              <a:rPr lang="id-ID" sz="2000" dirty="0" smtClean="0"/>
              <a:t>9-17</a:t>
            </a:r>
            <a:endParaRPr lang="id-ID" sz="2000" dirty="0"/>
          </a:p>
          <a:p>
            <a:pPr lvl="0"/>
            <a:r>
              <a:rPr lang="id-ID" sz="2000" dirty="0" smtClean="0"/>
              <a:t>Vanderbeck</a:t>
            </a:r>
            <a:r>
              <a:rPr lang="id-ID" sz="2000" dirty="0"/>
              <a:t>, Edward J. 2010. </a:t>
            </a:r>
            <a:r>
              <a:rPr lang="id-ID" sz="2000" i="1" dirty="0"/>
              <a:t>Principles of Cost Accounting</a:t>
            </a:r>
            <a:r>
              <a:rPr lang="id-ID" sz="2000" dirty="0"/>
              <a:t>. OH: South-Western Cengage Learning [e-book</a:t>
            </a:r>
            <a:r>
              <a:rPr lang="id-ID" sz="2000" dirty="0" smtClean="0"/>
              <a:t>]</a:t>
            </a:r>
            <a:r>
              <a:rPr lang="id-ID" sz="2000" dirty="0"/>
              <a:t> , hal. </a:t>
            </a:r>
            <a:r>
              <a:rPr lang="id-ID" sz="2000" dirty="0" smtClean="0"/>
              <a:t>1-8</a:t>
            </a:r>
            <a:endParaRPr lang="id-ID" sz="2000" dirty="0"/>
          </a:p>
          <a:p>
            <a:r>
              <a:rPr lang="id-ID" sz="2000" dirty="0"/>
              <a:t>Lanen, William N., Shannon W. Anderson, dan Michael W. Maher. 2011. </a:t>
            </a:r>
            <a:r>
              <a:rPr lang="id-ID" sz="2000" i="1" dirty="0"/>
              <a:t>Fundamentals of Cost Accounting</a:t>
            </a:r>
            <a:r>
              <a:rPr lang="id-ID" sz="2000" dirty="0"/>
              <a:t>. New York: McGraw-Hill Irwin [e-book</a:t>
            </a:r>
            <a:r>
              <a:rPr lang="id-ID" sz="2000" dirty="0" smtClean="0"/>
              <a:t>], hal. 2-36</a:t>
            </a:r>
          </a:p>
        </p:txBody>
      </p:sp>
    </p:spTree>
    <p:extLst>
      <p:ext uri="{BB962C8B-B14F-4D97-AF65-F5344CB8AC3E}">
        <p14:creationId xmlns:p14="http://schemas.microsoft.com/office/powerpoint/2010/main" val="25326639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2057400" y="3124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4"/>
          <a:stretch/>
        </p:blipFill>
        <p:spPr bwMode="auto">
          <a:xfrm>
            <a:off x="1509712" y="14514"/>
            <a:ext cx="9172575" cy="60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1129641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/>
                </a:solidFill>
              </a:rPr>
              <a:t>Transformasi Organisasi</a:t>
            </a:r>
            <a:endParaRPr lang="id-ID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189" t="46218" r="27460" b="26066"/>
          <a:stretch/>
        </p:blipFill>
        <p:spPr>
          <a:xfrm>
            <a:off x="533400" y="2514600"/>
            <a:ext cx="112776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6477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/>
              <a:t>Marquardt (2002)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730069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655"/>
            <a:ext cx="1014497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029200"/>
            <a:ext cx="953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>
                <a:solidFill>
                  <a:srgbClr val="FFFF00"/>
                </a:solidFill>
              </a:rPr>
              <a:t>DUNIA SEMAKIN KOMPLEKS</a:t>
            </a:r>
            <a:endParaRPr lang="id-ID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63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2"/>
          <a:stretch/>
        </p:blipFill>
        <p:spPr bwMode="auto">
          <a:xfrm>
            <a:off x="1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6" y="685800"/>
            <a:ext cx="10972800" cy="617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1" y="152400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FFC000"/>
                </a:solidFill>
              </a:rPr>
              <a:t>Complexity solution</a:t>
            </a:r>
            <a:endParaRPr lang="id-ID" sz="2800" b="1" dirty="0">
              <a:solidFill>
                <a:srgbClr val="FFC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 rot="7695263">
            <a:off x="6324600" y="990600"/>
            <a:ext cx="1143000" cy="38100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2514600" y="2767280"/>
            <a:ext cx="6050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C000"/>
                </a:solidFill>
              </a:rPr>
              <a:t>(Organisasi Pembelajar)</a:t>
            </a:r>
            <a:endParaRPr lang="id-ID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28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5410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C000"/>
                </a:solidFill>
              </a:rPr>
              <a:t>Organisasi = sekumpulan orang yang secara sosial terstruktur dan terorganisir, untuk menemukan kebutuhan atau mencapai tujuan bersama.</a:t>
            </a:r>
            <a:endParaRPr lang="id-ID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0" y="0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980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Sumber: </a:t>
            </a:r>
            <a:r>
              <a:rPr lang="id-ID" sz="1200" b="1" dirty="0" smtClean="0">
                <a:cs typeface="Arial" panose="020B0604020202020204" pitchFamily="34" charset="0"/>
              </a:rPr>
              <a:t>Senge (1990)</a:t>
            </a:r>
            <a:endParaRPr lang="id-ID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65970"/>
            <a:ext cx="5981635" cy="533400"/>
          </a:xfrm>
        </p:spPr>
        <p:txBody>
          <a:bodyPr/>
          <a:lstStyle/>
          <a:p>
            <a:pPr algn="l"/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</a:rPr>
              <a:t>Ciri-ciri Organisasi Pembelajar (1)</a:t>
            </a:r>
            <a:endParaRPr lang="id-ID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667000"/>
            <a:ext cx="58129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Orang-orang yang terdapat dalam organisasi (karyawan, mahasiswa, anggota, dan sebagainya) secara terus-menerus mengembangkan kapasitas dan kemampuan mereka yang bertujuan menghasilkan karya/prestasi sesuai keinginan mereka yang sebenarnya</a:t>
            </a:r>
            <a:endParaRPr lang="id-ID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35" y="-21771"/>
            <a:ext cx="5981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6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972</Words>
  <Application>Microsoft Office PowerPoint</Application>
  <PresentationFormat>Widescreen</PresentationFormat>
  <Paragraphs>184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Ebrima</vt:lpstr>
      <vt:lpstr>Times New Roman</vt:lpstr>
      <vt:lpstr>Office Theme</vt:lpstr>
      <vt:lpstr>PowerPoint Presentation</vt:lpstr>
      <vt:lpstr>KEMAMPUAN AKHIR YANG DIHARAPKAN</vt:lpstr>
      <vt:lpstr>PowerPoint Presentation</vt:lpstr>
      <vt:lpstr>PowerPoint Presentation</vt:lpstr>
      <vt:lpstr>Transformasi Organisasi</vt:lpstr>
      <vt:lpstr>PowerPoint Presentation</vt:lpstr>
      <vt:lpstr>PowerPoint Presentation</vt:lpstr>
      <vt:lpstr>PowerPoint Presentation</vt:lpstr>
      <vt:lpstr>Ciri-ciri Organisasi Pembelajar (1)</vt:lpstr>
      <vt:lpstr>Ciri-ciri Organisasi Pembelajar (2)</vt:lpstr>
      <vt:lpstr>Ciri-ciri Organisasi Pembelajar (3)</vt:lpstr>
      <vt:lpstr>Ciri-ciri Organisasi Pembelajar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Organisasi Pembelajar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Customer’s influence</vt:lpstr>
      <vt:lpstr>PowerPoint Presentation</vt:lpstr>
      <vt:lpstr>Peran dan Harapan Pekerja</vt:lpstr>
      <vt:lpstr>Keragaman dan Mobilitas tempat kerja</vt:lpstr>
      <vt:lpstr>PowerPoint Presentation</vt:lpstr>
      <vt:lpstr>PowerPoint Presentation</vt:lpstr>
      <vt:lpstr>Kepustakaan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360</cp:revision>
  <dcterms:created xsi:type="dcterms:W3CDTF">2010-08-24T06:47:44Z</dcterms:created>
  <dcterms:modified xsi:type="dcterms:W3CDTF">2017-11-27T11:23:27Z</dcterms:modified>
</cp:coreProperties>
</file>