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12/31/2018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12/31/2018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1120858" cy="3352800"/>
          </a:xfrm>
        </p:spPr>
        <p:txBody>
          <a:bodyPr/>
          <a:lstStyle/>
          <a:p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Nauri</a:t>
            </a:r>
            <a:r>
              <a:rPr lang="en-US" dirty="0" smtClean="0"/>
              <a:t> </a:t>
            </a:r>
            <a:r>
              <a:rPr lang="en-US" dirty="0" err="1" smtClean="0"/>
              <a:t>Anggita</a:t>
            </a:r>
            <a:r>
              <a:rPr lang="en-US" dirty="0" smtClean="0"/>
              <a:t> </a:t>
            </a:r>
            <a:r>
              <a:rPr lang="en-US" dirty="0" err="1" smtClean="0"/>
              <a:t>Temesvari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Plan of Action </a:t>
            </a:r>
            <a:r>
              <a:rPr lang="en-US" dirty="0" smtClean="0"/>
              <a:t>(</a:t>
            </a:r>
            <a:r>
              <a:rPr lang="en-US" dirty="0" err="1" smtClean="0"/>
              <a:t>PoA</a:t>
            </a:r>
            <a:r>
              <a:rPr lang="en-US" dirty="0" smtClean="0"/>
              <a:t>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Plan of Action (</a:t>
            </a:r>
            <a:r>
              <a:rPr lang="en-US" i="1" dirty="0" err="1"/>
              <a:t>PoA</a:t>
            </a:r>
            <a:r>
              <a:rPr lang="en-US" i="1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(RUK)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proses yang </a:t>
            </a:r>
            <a:r>
              <a:rPr lang="en-US" dirty="0" err="1"/>
              <a:t>ditempuh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 </a:t>
            </a:r>
          </a:p>
          <a:p>
            <a:r>
              <a:rPr lang="en-US" dirty="0"/>
              <a:t>1.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, </a:t>
            </a:r>
          </a:p>
          <a:p>
            <a:r>
              <a:rPr lang="en-US" dirty="0"/>
              <a:t>2.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dipilihnya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</a:p>
          <a:p>
            <a:r>
              <a:rPr lang="en-US" dirty="0"/>
              <a:t>3.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spesifik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akuntabilitas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tahapannya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6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i="1" dirty="0"/>
              <a:t>Plan of Action </a:t>
            </a:r>
            <a:r>
              <a:rPr lang="en-US" dirty="0"/>
              <a:t>(</a:t>
            </a:r>
            <a:r>
              <a:rPr lang="en-US" dirty="0" err="1"/>
              <a:t>PoA</a:t>
            </a:r>
            <a:r>
              <a:rPr lang="en-US" dirty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1. Mengidentifikasi apa saja yang harus dilakukan </a:t>
            </a:r>
          </a:p>
          <a:p>
            <a:r>
              <a:rPr lang="en-US" dirty="0"/>
              <a:t>2.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: </a:t>
            </a:r>
          </a:p>
          <a:p>
            <a:pPr marL="287338" indent="-287338"/>
            <a:r>
              <a:rPr lang="en-US" dirty="0"/>
              <a:t>a.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dijadualkan</a:t>
            </a:r>
            <a:r>
              <a:rPr lang="en-US" dirty="0"/>
              <a:t> </a:t>
            </a:r>
          </a:p>
          <a:p>
            <a:pPr marL="287338" indent="-287338"/>
            <a:r>
              <a:rPr lang="fi-FI" dirty="0"/>
              <a:t>b. Adanya kemampuan untuk mencapai sasaran </a:t>
            </a:r>
          </a:p>
          <a:p>
            <a:pPr marL="287338" indent="-287338"/>
            <a:r>
              <a:rPr lang="en-US" dirty="0"/>
              <a:t>c.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</a:p>
          <a:p>
            <a:pPr marL="287338" indent="-287338"/>
            <a:r>
              <a:rPr lang="en-US" dirty="0"/>
              <a:t>d.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</a:p>
          <a:p>
            <a:pPr marL="287338" indent="-287338"/>
            <a:r>
              <a:rPr lang="en-US" dirty="0"/>
              <a:t>e.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. </a:t>
            </a:r>
          </a:p>
          <a:p>
            <a:r>
              <a:rPr lang="nb-NO" dirty="0"/>
              <a:t>3. Berperan sebagai media komunikasi </a:t>
            </a:r>
          </a:p>
          <a:p>
            <a:pPr marL="287338" indent="-287338"/>
            <a:r>
              <a:rPr lang="en-US" dirty="0"/>
              <a:t>a.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unit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</a:p>
          <a:p>
            <a:pPr marL="287338" indent="-287338"/>
            <a:r>
              <a:rPr lang="en-US" dirty="0"/>
              <a:t>b.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berkepentingan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857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Plan of Action (</a:t>
            </a:r>
            <a:r>
              <a:rPr lang="en-US" dirty="0" err="1"/>
              <a:t>PoA</a:t>
            </a:r>
            <a:r>
              <a:rPr lang="en-US" dirty="0"/>
              <a:t>) yang </a:t>
            </a:r>
            <a:r>
              <a:rPr lang="en-US" dirty="0" err="1"/>
              <a:t>Baik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i="1" dirty="0" err="1" smtClean="0"/>
              <a:t>Spesific</a:t>
            </a:r>
            <a:r>
              <a:rPr lang="en-US" i="1" dirty="0" smtClean="0"/>
              <a:t> </a:t>
            </a:r>
            <a:r>
              <a:rPr lang="en-US" dirty="0"/>
              <a:t>(</a:t>
            </a:r>
            <a:r>
              <a:rPr lang="en-US" dirty="0" err="1"/>
              <a:t>spesifik</a:t>
            </a:r>
            <a:r>
              <a:rPr lang="en-US" dirty="0" smtClean="0"/>
              <a:t>)</a:t>
            </a:r>
          </a:p>
          <a:p>
            <a:r>
              <a:rPr lang="en-US" dirty="0"/>
              <a:t>2. </a:t>
            </a:r>
            <a:r>
              <a:rPr lang="en-US" i="1" dirty="0"/>
              <a:t>Measurable </a:t>
            </a:r>
            <a:r>
              <a:rPr lang="en-US" dirty="0"/>
              <a:t>(</a:t>
            </a:r>
            <a:r>
              <a:rPr lang="en-US" dirty="0" err="1"/>
              <a:t>terukur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/>
              <a:t>3. </a:t>
            </a:r>
            <a:r>
              <a:rPr lang="en-US" i="1" dirty="0"/>
              <a:t>Attainable/achievable </a:t>
            </a:r>
            <a:r>
              <a:rPr lang="en-US" dirty="0"/>
              <a:t>(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/>
              <a:t>4. </a:t>
            </a:r>
            <a:r>
              <a:rPr lang="en-US" i="1" dirty="0"/>
              <a:t>Relevant </a:t>
            </a:r>
            <a:r>
              <a:rPr lang="en-US" dirty="0"/>
              <a:t>(</a:t>
            </a:r>
            <a:r>
              <a:rPr lang="en-US" dirty="0" err="1"/>
              <a:t>sesuai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/>
              <a:t>5. </a:t>
            </a:r>
            <a:r>
              <a:rPr lang="en-US" i="1" dirty="0"/>
              <a:t>Timely </a:t>
            </a:r>
            <a:r>
              <a:rPr lang="en-US" dirty="0"/>
              <a:t>(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)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8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i="1" dirty="0"/>
              <a:t>Plan of Action </a:t>
            </a:r>
            <a:r>
              <a:rPr lang="en-US" dirty="0"/>
              <a:t>(</a:t>
            </a:r>
            <a:r>
              <a:rPr lang="en-US" dirty="0" err="1"/>
              <a:t>PoA</a:t>
            </a:r>
            <a:r>
              <a:rPr lang="en-US" dirty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(Diagram 6 kata: </a:t>
            </a:r>
          </a:p>
          <a:p>
            <a:r>
              <a:rPr lang="en-US" i="1" dirty="0"/>
              <a:t>What, Who, When, Where, Why, How</a:t>
            </a:r>
            <a:r>
              <a:rPr lang="en-US" dirty="0"/>
              <a:t>),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marL="400050" indent="-400050"/>
            <a:r>
              <a:rPr lang="en-US" dirty="0"/>
              <a:t>a.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? </a:t>
            </a:r>
          </a:p>
          <a:p>
            <a:pPr marL="400050" indent="-400050"/>
            <a:r>
              <a:rPr lang="sv-SE" dirty="0"/>
              <a:t>b. Dimana masalah tersebut terjadi? </a:t>
            </a:r>
          </a:p>
          <a:p>
            <a:pPr marL="400050" indent="-400050"/>
            <a:r>
              <a:rPr lang="en-US" dirty="0"/>
              <a:t>c.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? </a:t>
            </a:r>
          </a:p>
          <a:p>
            <a:pPr marL="400050" indent="-400050"/>
            <a:r>
              <a:rPr lang="en-US" dirty="0"/>
              <a:t>d.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 </a:t>
            </a:r>
          </a:p>
          <a:p>
            <a:pPr marL="400050" indent="-400050"/>
            <a:r>
              <a:rPr lang="sv-SE" dirty="0"/>
              <a:t>e. Mengepa msalah tersebut terjadi? </a:t>
            </a:r>
          </a:p>
          <a:p>
            <a:pPr marL="400050" indent="-400050"/>
            <a:r>
              <a:rPr lang="en-US" dirty="0"/>
              <a:t>f.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66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diidentifikasi</a:t>
            </a:r>
            <a:r>
              <a:rPr lang="en-US" dirty="0"/>
              <a:t>,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</a:t>
            </a:r>
          </a:p>
          <a:p>
            <a:r>
              <a:rPr lang="fi-FI" dirty="0"/>
              <a:t>3. Menyusun Rencana Usulan Kegiatan (RUK). </a:t>
            </a:r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Supriyanto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Nyoman</a:t>
            </a:r>
            <a:r>
              <a:rPr lang="en-US" dirty="0"/>
              <a:t> (2007),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i="1" dirty="0"/>
              <a:t>Plan of Action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(RUK), </a:t>
            </a:r>
            <a:r>
              <a:rPr lang="en-US" dirty="0" err="1"/>
              <a:t>antara</a:t>
            </a:r>
            <a:r>
              <a:rPr lang="en-US" dirty="0"/>
              <a:t> lain: </a:t>
            </a:r>
          </a:p>
          <a:p>
            <a:pPr marL="463550" indent="-463550"/>
            <a:r>
              <a:rPr lang="en-US" dirty="0"/>
              <a:t>a.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</a:p>
          <a:p>
            <a:pPr marL="463550" indent="-463550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0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/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</a:p>
          <a:p>
            <a:pPr marL="463550" indent="-463550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tujan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. </a:t>
            </a:r>
            <a:endParaRPr lang="en-US" dirty="0" smtClean="0"/>
          </a:p>
          <a:p>
            <a:pPr marL="463550" indent="-463550"/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endParaRPr lang="en-US" dirty="0" smtClean="0"/>
          </a:p>
          <a:p>
            <a:pPr marL="463550" indent="-463550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(</a:t>
            </a:r>
            <a:r>
              <a:rPr lang="en-US" dirty="0" err="1"/>
              <a:t>kuantitatif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54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463550" indent="-463550"/>
            <a:r>
              <a:rPr lang="en-US" dirty="0"/>
              <a:t>d.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</a:p>
          <a:p>
            <a:pPr marL="463550" indent="-463550"/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agar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program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program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5W+1H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keempat</a:t>
            </a:r>
            <a:r>
              <a:rPr lang="en-US" dirty="0"/>
              <a:t>,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berkepentingan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validasi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73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PoA</a:t>
            </a:r>
            <a:r>
              <a:rPr lang="en-US" dirty="0" smtClean="0"/>
              <a:t>/RUK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5856" t="19563" r="32158" b="58005"/>
          <a:stretch/>
        </p:blipFill>
        <p:spPr>
          <a:xfrm>
            <a:off x="1089764" y="2567835"/>
            <a:ext cx="6764055" cy="164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99712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44</TotalTime>
  <Words>544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 Light</vt:lpstr>
      <vt:lpstr>Metropolitan</vt:lpstr>
      <vt:lpstr>Perumusan Kebijakan</vt:lpstr>
      <vt:lpstr>Plan of Action (PoA)</vt:lpstr>
      <vt:lpstr>Tujuan Plan of Action (PoA) </vt:lpstr>
      <vt:lpstr>Kriteria Plan of Action (PoA) yang Baik </vt:lpstr>
      <vt:lpstr>Langkah Plan of Action (PoA) </vt:lpstr>
      <vt:lpstr>PowerPoint Presentation</vt:lpstr>
      <vt:lpstr>PowerPoint Presentation</vt:lpstr>
      <vt:lpstr>PowerPoint Presentation</vt:lpstr>
      <vt:lpstr>Tabel PoA/RUK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Sumber Daya</dc:title>
  <dc:creator>DNA</dc:creator>
  <cp:lastModifiedBy>DNA</cp:lastModifiedBy>
  <cp:revision>9</cp:revision>
  <dcterms:created xsi:type="dcterms:W3CDTF">2018-11-30T03:11:00Z</dcterms:created>
  <dcterms:modified xsi:type="dcterms:W3CDTF">2018-12-31T16:46:27Z</dcterms:modified>
</cp:coreProperties>
</file>