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1120858" cy="3352800"/>
          </a:xfrm>
        </p:spPr>
        <p:txBody>
          <a:bodyPr/>
          <a:lstStyle/>
          <a:p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Nauri</a:t>
            </a:r>
            <a:r>
              <a:rPr lang="en-US" dirty="0" smtClean="0"/>
              <a:t> </a:t>
            </a:r>
            <a:r>
              <a:rPr lang="en-US" dirty="0" err="1" smtClean="0"/>
              <a:t>Anggita</a:t>
            </a:r>
            <a:r>
              <a:rPr lang="en-US" dirty="0" smtClean="0"/>
              <a:t> </a:t>
            </a:r>
            <a:r>
              <a:rPr lang="en-US" dirty="0" err="1" smtClean="0"/>
              <a:t>Temesvari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, 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(</a:t>
            </a:r>
            <a:r>
              <a:rPr lang="en-US" dirty="0" err="1"/>
              <a:t>Azwar</a:t>
            </a:r>
            <a:r>
              <a:rPr lang="en-US" dirty="0"/>
              <a:t>, 1996).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8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6469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kedepan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. </a:t>
            </a:r>
          </a:p>
          <a:p>
            <a:r>
              <a:rPr lang="en-US" dirty="0"/>
              <a:t>2.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alternatif-alternatif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,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sumatif</a:t>
            </a:r>
            <a:r>
              <a:rPr lang="en-US" dirty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pengaruh-pengaruh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. </a:t>
            </a:r>
          </a:p>
          <a:p>
            <a:r>
              <a:rPr lang="en-US" dirty="0"/>
              <a:t>4.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kesesuaiannya</a:t>
            </a:r>
            <a:r>
              <a:rPr lang="en-US" dirty="0"/>
              <a:t>. </a:t>
            </a:r>
          </a:p>
          <a:p>
            <a:r>
              <a:rPr lang="en-US" dirty="0"/>
              <a:t>5.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laporan-laporan</a:t>
            </a:r>
            <a:r>
              <a:rPr lang="en-US" dirty="0"/>
              <a:t> </a:t>
            </a:r>
            <a:r>
              <a:rPr lang="en-US" dirty="0" err="1"/>
              <a:t>eevaluatif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</a:p>
          <a:p>
            <a:r>
              <a:rPr lang="en-US" dirty="0"/>
              <a:t>6.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indikator-indikator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tingkat-tingkat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</a:p>
          <a:p>
            <a:r>
              <a:rPr lang="en-US" dirty="0"/>
              <a:t>7. </a:t>
            </a:r>
            <a:r>
              <a:rPr lang="en-US" dirty="0" err="1"/>
              <a:t>Penilaian-penilaian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yang </a:t>
            </a:r>
            <a:r>
              <a:rPr lang="en-US" dirty="0" err="1"/>
              <a:t>timmbul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. </a:t>
            </a:r>
          </a:p>
          <a:p>
            <a:r>
              <a:rPr lang="en-US" dirty="0"/>
              <a:t>8. </a:t>
            </a:r>
            <a:r>
              <a:rPr lang="en-US" dirty="0" err="1"/>
              <a:t>Efisiensi</a:t>
            </a:r>
            <a:r>
              <a:rPr lang="en-US" dirty="0"/>
              <a:t>, </a:t>
            </a:r>
            <a:r>
              <a:rPr lang="en-US" dirty="0" err="1"/>
              <a:t>efektivitas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2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Tujuan Evaluasi Program Kesehatan Masyarakat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a.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r>
              <a:rPr lang="en-US" dirty="0"/>
              <a:t>b.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,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penghentian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r>
              <a:rPr lang="en-US" dirty="0"/>
              <a:t>c.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r>
              <a:rPr lang="en-US" dirty="0"/>
              <a:t>d.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yang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factor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penghambat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r>
              <a:rPr lang="en-US" dirty="0"/>
              <a:t>e.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(</a:t>
            </a:r>
            <a:r>
              <a:rPr lang="en-US" dirty="0" err="1"/>
              <a:t>pengawasan</a:t>
            </a:r>
            <a:r>
              <a:rPr lang="en-US" dirty="0"/>
              <a:t>, supervise </a:t>
            </a:r>
            <a:r>
              <a:rPr lang="en-US" dirty="0" err="1"/>
              <a:t>dan</a:t>
            </a:r>
            <a:r>
              <a:rPr lang="en-US" dirty="0"/>
              <a:t> monitoring)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, </a:t>
            </a:r>
            <a:r>
              <a:rPr lang="en-US" dirty="0" err="1"/>
              <a:t>pengelola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6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Program </a:t>
            </a:r>
            <a:r>
              <a:rPr lang="en-US" dirty="0" err="1"/>
              <a:t>Kesmas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 </a:t>
            </a:r>
            <a:r>
              <a:rPr lang="en-US" dirty="0" err="1"/>
              <a:t>Kesesuaian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program,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unit-unit </a:t>
            </a:r>
          </a:p>
          <a:p>
            <a:r>
              <a:rPr lang="fi-FI" dirty="0"/>
              <a:t>b. Tinjauan terhadap kemajuan program </a:t>
            </a:r>
          </a:p>
          <a:p>
            <a:r>
              <a:rPr lang="es-ES" dirty="0"/>
              <a:t>c. </a:t>
            </a:r>
            <a:r>
              <a:rPr lang="es-ES" dirty="0" err="1"/>
              <a:t>Daya</a:t>
            </a:r>
            <a:r>
              <a:rPr lang="es-ES" dirty="0"/>
              <a:t> </a:t>
            </a:r>
            <a:r>
              <a:rPr lang="es-ES" dirty="0" err="1"/>
              <a:t>guna</a:t>
            </a:r>
            <a:r>
              <a:rPr lang="es-ES" dirty="0"/>
              <a:t> dan </a:t>
            </a:r>
            <a:r>
              <a:rPr lang="es-ES" dirty="0" err="1"/>
              <a:t>hasil</a:t>
            </a:r>
            <a:r>
              <a:rPr lang="es-ES" dirty="0"/>
              <a:t> </a:t>
            </a:r>
            <a:r>
              <a:rPr lang="es-ES" dirty="0" err="1"/>
              <a:t>guna</a:t>
            </a:r>
            <a:r>
              <a:rPr lang="es-ES" dirty="0"/>
              <a:t> </a:t>
            </a:r>
            <a:r>
              <a:rPr lang="es-ES" dirty="0" err="1"/>
              <a:t>program</a:t>
            </a:r>
            <a:r>
              <a:rPr lang="es-ES" dirty="0"/>
              <a:t> </a:t>
            </a:r>
          </a:p>
          <a:p>
            <a:r>
              <a:rPr lang="en-US" dirty="0"/>
              <a:t>d.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program </a:t>
            </a:r>
          </a:p>
        </p:txBody>
      </p:sp>
    </p:spTree>
    <p:extLst>
      <p:ext uri="{BB962C8B-B14F-4D97-AF65-F5344CB8AC3E}">
        <p14:creationId xmlns:p14="http://schemas.microsoft.com/office/powerpoint/2010/main" val="342488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formatif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program </a:t>
            </a:r>
            <a:r>
              <a:rPr lang="en-US" dirty="0" err="1"/>
              <a:t>dimulai</a:t>
            </a:r>
            <a:r>
              <a:rPr lang="en-US" dirty="0"/>
              <a:t>. </a:t>
            </a:r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Evaluasi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terjangkaunya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structural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program. </a:t>
            </a:r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sumatif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efektifitas</a:t>
            </a:r>
            <a:r>
              <a:rPr lang="en-US" dirty="0"/>
              <a:t> program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target </a:t>
            </a:r>
            <a:r>
              <a:rPr lang="en-US" dirty="0" err="1"/>
              <a:t>sasaran</a:t>
            </a:r>
            <a:r>
              <a:rPr lang="en-US" dirty="0"/>
              <a:t>. </a:t>
            </a:r>
          </a:p>
          <a:p>
            <a:r>
              <a:rPr lang="en-US" dirty="0"/>
              <a:t>5.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perubahan-peerubahan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morbiditas</a:t>
            </a:r>
            <a:r>
              <a:rPr lang="en-US" dirty="0"/>
              <a:t>,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indicator 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020" y="1365337"/>
            <a:ext cx="8455068" cy="441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</a:p>
          <a:p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i="1" dirty="0" err="1"/>
              <a:t>Ragpie</a:t>
            </a:r>
            <a:r>
              <a:rPr lang="en-US" i="1" dirty="0"/>
              <a:t> Program Matrix (RPM)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RPM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Azwar</a:t>
            </a:r>
            <a:r>
              <a:rPr lang="en-US" dirty="0"/>
              <a:t>: 1996): </a:t>
            </a:r>
          </a:p>
          <a:p>
            <a:r>
              <a:rPr lang="en-US" dirty="0"/>
              <a:t>1.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mengelompokkan</a:t>
            </a:r>
            <a:r>
              <a:rPr lang="en-US" dirty="0"/>
              <a:t> program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(</a:t>
            </a:r>
            <a:r>
              <a:rPr lang="en-US" dirty="0" err="1"/>
              <a:t>akhir</a:t>
            </a:r>
            <a:r>
              <a:rPr lang="en-US" dirty="0"/>
              <a:t>) program. </a:t>
            </a:r>
          </a:p>
          <a:p>
            <a:r>
              <a:rPr lang="en-US" dirty="0"/>
              <a:t>2.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mengelompokkan</a:t>
            </a:r>
            <a:r>
              <a:rPr lang="en-US" dirty="0"/>
              <a:t> program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</a:p>
          <a:p>
            <a:r>
              <a:rPr lang="en-US" dirty="0"/>
              <a:t>3.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048" t="16139" r="22916" b="24786"/>
          <a:stretch/>
        </p:blipFill>
        <p:spPr>
          <a:xfrm>
            <a:off x="1665963" y="2157731"/>
            <a:ext cx="7941502" cy="43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53</TotalTime>
  <Words>589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Metropolitan</vt:lpstr>
      <vt:lpstr>Evaluasi</vt:lpstr>
      <vt:lpstr>Evaluasi</vt:lpstr>
      <vt:lpstr>Prinsip Evaluasi Program Kesehatan Masyarakat </vt:lpstr>
      <vt:lpstr>Tujuan Evaluasi Program Kesehatan Masyarakat </vt:lpstr>
      <vt:lpstr>Komponen dan Indikator Evaluasi Program Kesmas </vt:lpstr>
      <vt:lpstr>Jenis Evaluasi Program Kesehatan Masyarakat </vt:lpstr>
      <vt:lpstr>PowerPoint Presentation</vt:lpstr>
      <vt:lpstr>Teknik Evaluasi Program Kesehatan Masyarakat </vt:lpstr>
      <vt:lpstr>Langkah Evaluasi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Sumber Daya</dc:title>
  <dc:creator>DNA</dc:creator>
  <cp:lastModifiedBy>DNA</cp:lastModifiedBy>
  <cp:revision>13</cp:revision>
  <dcterms:created xsi:type="dcterms:W3CDTF">2018-11-30T03:11:00Z</dcterms:created>
  <dcterms:modified xsi:type="dcterms:W3CDTF">2018-12-31T16:55:50Z</dcterms:modified>
</cp:coreProperties>
</file>