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1120858" cy="3352800"/>
          </a:xfrm>
        </p:spPr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Nauri</a:t>
            </a:r>
            <a:r>
              <a:rPr lang="en-US" dirty="0" smtClean="0"/>
              <a:t> </a:t>
            </a:r>
            <a:r>
              <a:rPr lang="en-US" dirty="0" err="1" smtClean="0"/>
              <a:t>Anggita</a:t>
            </a:r>
            <a:r>
              <a:rPr lang="en-US" dirty="0" smtClean="0"/>
              <a:t> </a:t>
            </a:r>
            <a:r>
              <a:rPr lang="en-US" dirty="0" err="1" smtClean="0"/>
              <a:t>Temesvari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area yang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proses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retrospektif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determinan-determinan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kontennya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8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Blaikie</a:t>
            </a:r>
            <a:r>
              <a:rPr lang="en-US"/>
              <a:t> </a:t>
            </a:r>
            <a:r>
              <a:rPr lang="en-US" i="1" smtClean="0"/>
              <a:t> </a:t>
            </a:r>
            <a:r>
              <a:rPr lang="en-US" dirty="0"/>
              <a:t>(2001)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proses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yang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i="1" dirty="0"/>
              <a:t>milestones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terdahulu</a:t>
            </a:r>
            <a:r>
              <a:rPr lang="en-US" dirty="0"/>
              <a:t>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/program yang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 </a:t>
            </a:r>
          </a:p>
          <a:p>
            <a:r>
              <a:rPr lang="en-US" dirty="0"/>
              <a:t>2.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para </a:t>
            </a:r>
            <a:r>
              <a:rPr lang="en-US" dirty="0" err="1"/>
              <a:t>pengembang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perubahannya</a:t>
            </a:r>
            <a:r>
              <a:rPr lang="en-US" dirty="0"/>
              <a:t> </a:t>
            </a:r>
          </a:p>
          <a:p>
            <a:r>
              <a:rPr lang="en-US" dirty="0"/>
              <a:t>3.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</a:p>
          <a:p>
            <a:r>
              <a:rPr lang="en-US" dirty="0"/>
              <a:t>4. </a:t>
            </a:r>
            <a:r>
              <a:rPr lang="en-US" dirty="0" err="1"/>
              <a:t>Menganalisis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formal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. </a:t>
            </a:r>
          </a:p>
          <a:p>
            <a:r>
              <a:rPr lang="en-US" dirty="0"/>
              <a:t>5. </a:t>
            </a:r>
            <a:r>
              <a:rPr lang="en-US" dirty="0" err="1"/>
              <a:t>Mempertimbangkan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,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4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kepemimpinan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(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);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/>
              <a:t>tindakan</a:t>
            </a:r>
            <a:r>
              <a:rPr lang="en-US" dirty="0"/>
              <a:t>/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hambatan-hambatan</a:t>
            </a:r>
            <a:r>
              <a:rPr lang="en-US" dirty="0"/>
              <a:t> (</a:t>
            </a:r>
            <a:r>
              <a:rPr lang="en-US" dirty="0" err="1"/>
              <a:t>kesulitan-kesulitan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kesempatan-kesempatan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5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Public Goods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Private Goods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implementasinya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1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64484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Interdepensi</a:t>
            </a:r>
            <a:r>
              <a:rPr lang="en-US" dirty="0"/>
              <a:t> (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pisahkan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sendirian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Subjektif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diindentifikasi</a:t>
            </a:r>
            <a:r>
              <a:rPr lang="en-US" dirty="0"/>
              <a:t>, </a:t>
            </a:r>
            <a:r>
              <a:rPr lang="en-US" dirty="0" err="1"/>
              <a:t>diklasifikasi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selektif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penutupan</a:t>
            </a:r>
            <a:r>
              <a:rPr lang="en-US" dirty="0"/>
              <a:t> </a:t>
            </a:r>
            <a:r>
              <a:rPr lang="en-US" dirty="0" err="1"/>
              <a:t>lokalisasi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Daerah.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menimpulkan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pertentangan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yang </a:t>
            </a:r>
            <a:r>
              <a:rPr lang="en-US" dirty="0" err="1"/>
              <a:t>beragam</a:t>
            </a:r>
            <a:r>
              <a:rPr lang="en-US" dirty="0"/>
              <a:t> (</a:t>
            </a:r>
            <a:r>
              <a:rPr lang="en-US" dirty="0" err="1"/>
              <a:t>a.l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meluasnya</a:t>
            </a:r>
            <a:r>
              <a:rPr lang="en-US" dirty="0"/>
              <a:t> </a:t>
            </a:r>
            <a:r>
              <a:rPr lang="en-US" dirty="0" err="1"/>
              <a:t>insiden</a:t>
            </a:r>
            <a:r>
              <a:rPr lang="en-US" dirty="0"/>
              <a:t> HIV/AIDS,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). </a:t>
            </a:r>
          </a:p>
          <a:p>
            <a:r>
              <a:rPr lang="en-US" dirty="0"/>
              <a:t>3. </a:t>
            </a:r>
            <a:r>
              <a:rPr lang="en-US" dirty="0" err="1"/>
              <a:t>Artifisial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problematis</a:t>
            </a:r>
            <a:r>
              <a:rPr lang="en-US" dirty="0"/>
              <a:t>. </a:t>
            </a:r>
          </a:p>
          <a:p>
            <a:r>
              <a:rPr lang="en-US" dirty="0"/>
              <a:t>4.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(</a:t>
            </a:r>
            <a:r>
              <a:rPr lang="en-US" dirty="0" err="1"/>
              <a:t>kontinyu</a:t>
            </a:r>
            <a:r>
              <a:rPr lang="en-US" dirty="0"/>
              <a:t>).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(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). </a:t>
            </a:r>
          </a:p>
          <a:p>
            <a:r>
              <a:rPr lang="en-US" dirty="0"/>
              <a:t>5.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perihal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r>
              <a:rPr lang="en-US" dirty="0"/>
              <a:t> yang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diakomodir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1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keterwakilan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yang </a:t>
            </a:r>
            <a:r>
              <a:rPr lang="en-US" dirty="0" err="1"/>
              <a:t>berkonsensus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top-down</a:t>
            </a:r>
            <a:r>
              <a:rPr lang="en-US" dirty="0"/>
              <a:t>, </a:t>
            </a:r>
            <a:r>
              <a:rPr lang="en-US" dirty="0" err="1"/>
              <a:t>Kementrian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i="1" dirty="0"/>
              <a:t>bottom-up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4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893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Konten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Proses </a:t>
            </a:r>
            <a:endParaRPr lang="en-US" dirty="0"/>
          </a:p>
          <a:p>
            <a:pPr marL="0" indent="0">
              <a:buNone/>
            </a:pPr>
            <a:r>
              <a:rPr lang="nn-NO" dirty="0"/>
              <a:t>Pendekatan yang digunakan dalam implementasi kebijakan </a:t>
            </a:r>
            <a:r>
              <a:rPr lang="fr-FR" dirty="0" err="1"/>
              <a:t>sebagai</a:t>
            </a:r>
            <a:r>
              <a:rPr lang="fr-FR" dirty="0"/>
              <a:t> </a:t>
            </a:r>
            <a:r>
              <a:rPr lang="fr-FR" dirty="0" err="1"/>
              <a:t>sebuah</a:t>
            </a:r>
            <a:r>
              <a:rPr lang="fr-FR" dirty="0"/>
              <a:t> agenda yang </a:t>
            </a:r>
            <a:r>
              <a:rPr lang="fr-FR" dirty="0" err="1"/>
              <a:t>teratur</a:t>
            </a:r>
            <a:r>
              <a:rPr lang="fr-FR" dirty="0"/>
              <a:t> </a:t>
            </a:r>
            <a:r>
              <a:rPr lang="fr-FR" dirty="0" err="1"/>
              <a:t>melalui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proses </a:t>
            </a:r>
            <a:r>
              <a:rPr lang="fr-FR" dirty="0" err="1"/>
              <a:t>rancang</a:t>
            </a:r>
            <a:r>
              <a:rPr lang="fr-FR" dirty="0"/>
              <a:t> dan </a:t>
            </a:r>
            <a:r>
              <a:rPr lang="fr-FR" dirty="0" err="1"/>
              <a:t>implementasi</a:t>
            </a:r>
            <a:r>
              <a:rPr lang="fr-FR" dirty="0"/>
              <a:t>. </a:t>
            </a:r>
            <a:endParaRPr lang="nn-NO" dirty="0" smtClean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 smtClean="0"/>
              <a:t>3. Konteks</a:t>
            </a:r>
          </a:p>
          <a:p>
            <a:pPr marL="0" indent="0">
              <a:buNone/>
            </a:pP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agenda setting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Aktor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propinsi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tingkatnya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61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Proses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proses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inisiasi</a:t>
            </a:r>
            <a:r>
              <a:rPr lang="en-US" dirty="0"/>
              <a:t>,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, </a:t>
            </a:r>
            <a:r>
              <a:rPr lang="en-US" dirty="0" err="1"/>
              <a:t>negosisasi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(Sutcliffe </a:t>
            </a:r>
            <a:r>
              <a:rPr lang="en-US" dirty="0" err="1"/>
              <a:t>dan</a:t>
            </a:r>
            <a:r>
              <a:rPr lang="en-US" dirty="0"/>
              <a:t> Court, 2006).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memformulasikan</a:t>
            </a:r>
            <a:r>
              <a:rPr lang="en-US" dirty="0"/>
              <a:t> proses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yang </a:t>
            </a:r>
            <a:r>
              <a:rPr lang="en-US" dirty="0" err="1"/>
              <a:t>diutamakan</a:t>
            </a:r>
            <a:r>
              <a:rPr lang="en-US" dirty="0"/>
              <a:t>.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pemilihan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(Sutton, 1999).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proses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i="1" dirty="0"/>
              <a:t>stages heuristic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proses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 yang </a:t>
            </a:r>
            <a:r>
              <a:rPr lang="en-US" dirty="0" err="1"/>
              <a:t>ditujukan</a:t>
            </a:r>
            <a:r>
              <a:rPr lang="en-US" dirty="0"/>
              <a:t> agar </a:t>
            </a:r>
            <a:r>
              <a:rPr lang="en-US" dirty="0" err="1"/>
              <a:t>pemilihan</a:t>
            </a:r>
            <a:r>
              <a:rPr lang="en-US" dirty="0"/>
              <a:t> proses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9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i="1" dirty="0"/>
              <a:t>stages heuristic </a:t>
            </a:r>
            <a:r>
              <a:rPr lang="en-US" dirty="0" err="1"/>
              <a:t>menurut</a:t>
            </a:r>
            <a:r>
              <a:rPr lang="en-US" dirty="0"/>
              <a:t> Pollard </a:t>
            </a:r>
            <a:r>
              <a:rPr lang="en-US" dirty="0" err="1"/>
              <a:t>dan</a:t>
            </a:r>
            <a:r>
              <a:rPr lang="en-US" dirty="0"/>
              <a:t> Court (2005)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r>
              <a:rPr lang="en-US" dirty="0"/>
              <a:t>1.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(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</a:p>
          <a:p>
            <a:r>
              <a:rPr lang="en-US" dirty="0"/>
              <a:t>2.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</a:p>
          <a:p>
            <a:r>
              <a:rPr lang="en-US" dirty="0"/>
              <a:t>3.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</a:p>
          <a:p>
            <a:r>
              <a:rPr lang="en-US" dirty="0"/>
              <a:t>4.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i="1" dirty="0"/>
              <a:t>outcome </a:t>
            </a:r>
            <a:r>
              <a:rPr lang="en-US" dirty="0"/>
              <a:t>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003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(</a:t>
            </a:r>
            <a:r>
              <a:rPr lang="en-US" dirty="0" err="1"/>
              <a:t>DeLeon</a:t>
            </a:r>
            <a:r>
              <a:rPr lang="en-US" dirty="0"/>
              <a:t>, 1999).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8627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35</TotalTime>
  <Words>918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 Light</vt:lpstr>
      <vt:lpstr>Metropolitan</vt:lpstr>
      <vt:lpstr>Perumusan Kebijakan</vt:lpstr>
      <vt:lpstr>Kebijakan</vt:lpstr>
      <vt:lpstr>Cakupan Kebijakan</vt:lpstr>
      <vt:lpstr>Karakteristik Masalah Dalam Kebijakan</vt:lpstr>
      <vt:lpstr>PowerPoint Presentation</vt:lpstr>
      <vt:lpstr>Komponen Kebijakan</vt:lpstr>
      <vt:lpstr>Proses Kebijakan</vt:lpstr>
      <vt:lpstr>PowerPoint Presentation</vt:lpstr>
      <vt:lpstr>Implementasi Kebijakan</vt:lpstr>
      <vt:lpstr>Analisis Kebijakan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Sumber Daya</dc:title>
  <dc:creator>DNA</dc:creator>
  <cp:lastModifiedBy>DNA</cp:lastModifiedBy>
  <cp:revision>8</cp:revision>
  <dcterms:created xsi:type="dcterms:W3CDTF">2018-11-30T03:11:00Z</dcterms:created>
  <dcterms:modified xsi:type="dcterms:W3CDTF">2018-12-31T16:35:20Z</dcterms:modified>
</cp:coreProperties>
</file>