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7"/>
  </p:notes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8" r:id="rId9"/>
    <p:sldId id="262" r:id="rId10"/>
    <p:sldId id="269" r:id="rId11"/>
    <p:sldId id="263" r:id="rId12"/>
    <p:sldId id="264" r:id="rId13"/>
    <p:sldId id="270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88869" autoAdjust="0"/>
  </p:normalViewPr>
  <p:slideViewPr>
    <p:cSldViewPr snapToGrid="0">
      <p:cViewPr varScale="1">
        <p:scale>
          <a:sx n="52" d="100"/>
          <a:sy n="52" d="100"/>
        </p:scale>
        <p:origin x="-8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9F50D-383D-4CB3-B552-6956E827D50F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554A9-F3F9-425D-BDAB-3FF8F1E056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772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INTI KEGIATAN SURVEILANS PADA AKHIRNYA ADALAH BAGAIMANA DATA YANG SUDAH DIKUMPUL, DIANALISIS DAN DI LAPORKAN KE PEMEGANG KEBIJAKAN UNTUK DITINDAKLANJUTI</a:t>
            </a:r>
            <a:r>
              <a:rPr lang="id-ID" baseline="0" dirty="0" smtClean="0"/>
              <a:t> DALAM PEMBUATAN PROGRAM INTERVENSI YANG LEBIH BAIK.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554A9-F3F9-425D-BDAB-3FF8F1E0560E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857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069CB8-F204-4D06-B913-C5A26A89888A}" type="datetimeFigureOut">
              <a:rPr lang="en-US" smtClean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0B6E300-0A13-4A81-945A-7333C271A069}" type="datetimeFigureOut">
              <a:rPr lang="en-US" smtClean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4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4671962-1EA4-46E7-BCB0-F36CE46D1A59}" type="datetimeFigureOut">
              <a:rPr lang="en-US" smtClean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30BB376-B19C-488D-ABEB-03C7E6E9E3E0}" type="datetimeFigureOut">
              <a:rPr lang="en-US" smtClean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86F077B-A50F-4D64-8574-E2D6A98A5553}" type="datetimeFigureOut">
              <a:rPr lang="en-US" smtClean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D9E2A62-1983-43A1-A163-D8AA46534C80}" type="datetimeFigureOut">
              <a:rPr lang="en-US" smtClean="0"/>
              <a:t>4/7/2018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98F3E3B-34E3-4345-B2A1-994B83598A9C}" type="datetimeFigureOut">
              <a:rPr lang="en-US" smtClean="0"/>
              <a:t>4/7/2018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D816C96-82A1-4D77-8ADA-627AC6FE3D65}" type="datetimeFigureOut">
              <a:rPr lang="en-US" smtClean="0"/>
              <a:t>4/7/2018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1D102C1E-28F2-47E9-802D-339E64E2F920}" type="datetimeFigureOut">
              <a:rPr lang="en-US" smtClean="0"/>
              <a:t>4/7/2018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4271A48-F18A-45B3-BC05-1E27DA3F88AF}" type="datetimeFigureOut">
              <a:rPr lang="en-US" smtClean="0"/>
              <a:t>4/7/2018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5B747F8-9654-4282-85D2-65F41AAE7A75}" type="datetimeFigureOut">
              <a:rPr lang="en-US" smtClean="0"/>
              <a:t>4/7/2018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4"/>
            <a:ext cx="12192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SURVEILANS EPIDEMIOLOGI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</a:t>
            </a:r>
            <a:r>
              <a:rPr lang="en-US" dirty="0" smtClean="0"/>
              <a:t>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007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MANFAAT KHUSUS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dirty="0" smtClean="0"/>
              <a:t>DETEKSI PERUBAHAN AKUT DARI PENYAKIT YANG TERJADI DAN DISTRIBUSINYA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IDENTIFIKASI DAN PERHITUNGAN TREND DAN POLA PENYAKIT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IDENTIFIKASI KELOMPOK RISIKO TINGGI MENURUT WAKTU, ORANG DAN TEMPAT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IDENTIFIKASI FAKTOR RISIKO DAN PENYEBAB LAINNYA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DETEKSI PERUBAHAN PELAYANAN KESEHATAN YANG TERJADI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DAPAT MEMONITORING KECENDRUNGAN PENYAKIT ENDEMIS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MEMPELAJARI RIWAYAT ALAMIYAH PENYAKIT DAN EPIDEMIOLOGINYA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MEMBERIKAN INFORMASI DAN DATA DASAR UNTUK PROYEKSI KEBUTUHAN PELAYANAN MASYARAKAT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MEMBANTU MENETAPKAN MASALAH KESEHATAN PRIORITAS DAN  PRIORITAS SASARAN PROGRAM PADA TAHAP PERENCANAAN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7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32" t="19674" r="29247" b="18706"/>
          <a:stretch/>
        </p:blipFill>
        <p:spPr>
          <a:xfrm>
            <a:off x="1378039" y="263032"/>
            <a:ext cx="9182637" cy="56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26" t="17561" r="29741" b="24188"/>
          <a:stretch/>
        </p:blipFill>
        <p:spPr>
          <a:xfrm>
            <a:off x="1545465" y="540913"/>
            <a:ext cx="8783391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0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PENYELENGGARAAN SISTEM SURVEILANS EPIDEMIOLOGI KESEHATAN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dirty="0" smtClean="0"/>
              <a:t>IDENTIFIKASI KASUS DAN MASALAH KESEHATAN SERTA INFORMASI TERKAIT LAINNYA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PEREKAMAN, PELAPORAN DAN PENGOLAHAN DATA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ANALISIS DAN INTERPRETASI DATA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STUDI EPIDEMIOLOGI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PENYEBARAN INFORMASI KEPADA UNIT YANG MEMBUTUHKANNYA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MEMBUAT REKOMENDASI DAN ALTERNATIF TINDAK LANJUT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UMPAN BALIK</a:t>
            </a:r>
          </a:p>
          <a:p>
            <a:pPr marL="457200" indent="-45720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4124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43" t="17561" r="28357" b="10960"/>
          <a:stretch/>
        </p:blipFill>
        <p:spPr>
          <a:xfrm>
            <a:off x="1493949" y="218940"/>
            <a:ext cx="8500057" cy="58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7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FUNGSI-FUNGSI POKOK </a:t>
            </a:r>
            <a:br>
              <a:rPr lang="id-ID" dirty="0" smtClean="0"/>
            </a:br>
            <a:r>
              <a:rPr lang="id-ID" dirty="0" smtClean="0"/>
              <a:t>SURVEILANS RESPONS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800" b="1" dirty="0" smtClean="0">
                <a:solidFill>
                  <a:schemeClr val="accent1"/>
                </a:solidFill>
              </a:rPr>
              <a:t>DETEKSI KASUS</a:t>
            </a:r>
          </a:p>
          <a:p>
            <a:pPr marL="749808" lvl="1" indent="-457200"/>
            <a:r>
              <a:rPr lang="id-ID" sz="2000" b="1" dirty="0" smtClean="0"/>
              <a:t>BIASANYA DILAKUKAN OLEH PETUGAS KESEHATAN DI PELAYANAN KESEHATAN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b="1" dirty="0" smtClean="0">
                <a:solidFill>
                  <a:schemeClr val="accent1"/>
                </a:solidFill>
              </a:rPr>
              <a:t>REGISTRASI</a:t>
            </a:r>
          </a:p>
          <a:p>
            <a:pPr marL="749808" lvl="1" indent="-457200"/>
            <a:r>
              <a:rPr lang="id-ID" sz="2000" b="1" dirty="0" smtClean="0"/>
              <a:t>PENCATATAN DI REKAM MEDIS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b="1" dirty="0" smtClean="0">
                <a:solidFill>
                  <a:schemeClr val="accent1"/>
                </a:solidFill>
              </a:rPr>
              <a:t>KONFIRMASI</a:t>
            </a:r>
          </a:p>
          <a:p>
            <a:pPr marL="749808" lvl="1" indent="-457200"/>
            <a:r>
              <a:rPr lang="id-ID" sz="2000" b="1" dirty="0" smtClean="0"/>
              <a:t>EPIDEMIOLOGIS ATAU/DAN LABORATORIS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b="1" dirty="0" smtClean="0">
                <a:solidFill>
                  <a:schemeClr val="accent1"/>
                </a:solidFill>
              </a:rPr>
              <a:t>PELAPORAN</a:t>
            </a:r>
          </a:p>
          <a:p>
            <a:pPr marL="749808" lvl="1" indent="-457200"/>
            <a:r>
              <a:rPr lang="id-ID" sz="2000" b="1" dirty="0" smtClean="0"/>
              <a:t>DATA SURVEILANS YANG DIKUMPULKAN DISARANA KESEHATAN DITERUSKAN KE TINGKAT KABUPATEN, PROPINSI, PUSAT DAN INTERNASIONAL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278923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SEJARAH PERKEMBANGAN SURVEILANS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d-ID" sz="2200" dirty="0" smtClean="0"/>
              <a:t>MULAI MUNCUL DI EROPA </a:t>
            </a:r>
            <a:r>
              <a:rPr lang="id-ID" sz="2200" dirty="0" smtClean="0">
                <a:sym typeface="Wingdings" panose="05000000000000000000" pitchFamily="2" charset="2"/>
              </a:rPr>
              <a:t> AMERIKA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2200" dirty="0" smtClean="0">
                <a:sym typeface="Wingdings" panose="05000000000000000000" pitchFamily="2" charset="2"/>
              </a:rPr>
              <a:t>ABAD KE 14 -15  PNEUMONIA (BLACK DEATH)  PENDATANG  PENAHANAN SELAMA 40 HARI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2200" dirty="0" smtClean="0">
                <a:sym typeface="Wingdings" panose="05000000000000000000" pitchFamily="2" charset="2"/>
              </a:rPr>
              <a:t>ABAD KE-16  PENCACATAN KEMATIAN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2200" dirty="0" smtClean="0">
                <a:sym typeface="Wingdings" panose="05000000000000000000" pitchFamily="2" charset="2"/>
              </a:rPr>
              <a:t>ABAD KE-17  PENCATATAN KEMATIAN DILAKUKAN SAAT HANYA ADA WABAH PES.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2200" dirty="0" smtClean="0">
                <a:sym typeface="Wingdings" panose="05000000000000000000" pitchFamily="2" charset="2"/>
              </a:rPr>
              <a:t>ABAD KE-18  PEMBENTUKAN POLISI KESEHATAN : PENGAWASAN KESEHATAN ANAK SEKOLAH.  MULAI PENCATATAN DAN PELAPORAN PENDERITA CACAR, DEMAM KUNING, KOLERA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2200" dirty="0" smtClean="0">
                <a:sym typeface="Wingdings" panose="05000000000000000000" pitchFamily="2" charset="2"/>
              </a:rPr>
              <a:t>ABAD KE-19  (WILLIAM FARR) MENGUMPULKAN, MENGOLAH, MENGANALISA, DAN MENGINTERPRETASI STATISTIK  DALAM BENTUK LAPORAN MINGGUAN, BULANAN DAN TAHUNAN  MENGHUBUNGKAN KONDISI LINGKUNGAN DAN PENYAKIT</a:t>
            </a:r>
          </a:p>
          <a:p>
            <a:pPr>
              <a:buFont typeface="Wingdings" panose="05000000000000000000" pitchFamily="2" charset="2"/>
              <a:buChar char="Ø"/>
            </a:pPr>
            <a:endParaRPr lang="id-ID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188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SEJARAH PERKEMBANGAN SURVEILANS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498656"/>
              </p:ext>
            </p:extLst>
          </p:nvPr>
        </p:nvGraphicFramePr>
        <p:xfrm>
          <a:off x="609600" y="1600200"/>
          <a:ext cx="109728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237"/>
                <a:gridCol w="8828563"/>
              </a:tblGrid>
              <a:tr h="30185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TAHUN</a:t>
                      </a:r>
                      <a:endParaRPr lang="id-ID" dirty="0"/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PERKEMBANGAN</a:t>
                      </a:r>
                      <a:endParaRPr lang="id-ID" dirty="0"/>
                    </a:p>
                  </a:txBody>
                  <a:tcPr marL="99753" marR="997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1888</a:t>
                      </a:r>
                      <a:endParaRPr lang="id-ID" dirty="0"/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WAJIB LAPOR PENDERITA DAN YANG</a:t>
                      </a:r>
                      <a:r>
                        <a:rPr lang="id-ID" baseline="0" dirty="0" smtClean="0"/>
                        <a:t> MENINGGAL KARENA PENYAKIT MENULAR DI ITALIA</a:t>
                      </a:r>
                      <a:endParaRPr lang="id-ID" dirty="0"/>
                    </a:p>
                  </a:txBody>
                  <a:tcPr marL="99753" marR="997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1893</a:t>
                      </a:r>
                      <a:endParaRPr lang="id-ID" dirty="0"/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PUBLIKASI INTERNASIONAL PENYEBAB PENYAKIT OLEH INTERNASIONAL STATISTICAL INSTITUTION LONDON</a:t>
                      </a:r>
                      <a:endParaRPr lang="id-ID" dirty="0"/>
                    </a:p>
                  </a:txBody>
                  <a:tcPr marL="99753" marR="997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1911</a:t>
                      </a:r>
                      <a:endParaRPr lang="id-ID" dirty="0"/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PENGGUNAAN</a:t>
                      </a:r>
                      <a:r>
                        <a:rPr lang="id-ID" baseline="0" dirty="0" smtClean="0"/>
                        <a:t> DATA SURVEILANS DAN SISTEM ASURANSI NASIONAL DI INGGRIS</a:t>
                      </a:r>
                    </a:p>
                  </a:txBody>
                  <a:tcPr marL="99753" marR="997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1935</a:t>
                      </a:r>
                      <a:endParaRPr lang="id-ID" dirty="0"/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r>
                        <a:rPr lang="id-ID" baseline="0" dirty="0" smtClean="0"/>
                        <a:t>SURVEI KESEHATAN NASIONAL DI USA</a:t>
                      </a:r>
                    </a:p>
                  </a:txBody>
                  <a:tcPr marL="99753" marR="997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1943</a:t>
                      </a:r>
                      <a:endParaRPr lang="id-ID" dirty="0"/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r>
                        <a:rPr lang="id-ID" baseline="0" dirty="0" smtClean="0"/>
                        <a:t>PENCATATAN PERTAMA PENYAKIT KANKER DAN SURVEILANS MORBIDITAS YANG PERTAMA KALI DI INGGRIS</a:t>
                      </a:r>
                    </a:p>
                  </a:txBody>
                  <a:tcPr marL="99753" marR="997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1965</a:t>
                      </a:r>
                      <a:endParaRPr lang="id-ID" dirty="0"/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r>
                        <a:rPr lang="id-ID" baseline="0" dirty="0" smtClean="0"/>
                        <a:t>DIDIRIKAN UNIT SURVEILANS EPIDEMIOLOGI PADA DIVISI PENYAKIT MENULAR DI WHO PUSAT, GENEVA</a:t>
                      </a:r>
                    </a:p>
                  </a:txBody>
                  <a:tcPr marL="99753" marR="997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1966</a:t>
                      </a:r>
                      <a:endParaRPr lang="id-ID" dirty="0"/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r>
                        <a:rPr lang="id-ID" baseline="0" dirty="0" smtClean="0"/>
                        <a:t>PENGEMBANGAN SISTEM SENTINEL UNTUK DOKTOR (GENERAL PRACTICE) DI INGGRIS DAN BELANDA)</a:t>
                      </a:r>
                    </a:p>
                  </a:txBody>
                  <a:tcPr marL="99753" marR="9975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22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04" t="22843" r="43307" b="11312"/>
          <a:stretch/>
        </p:blipFill>
        <p:spPr>
          <a:xfrm>
            <a:off x="1365161" y="403921"/>
            <a:ext cx="9002332" cy="56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8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937" t="18266" r="28653" b="14304"/>
          <a:stretch/>
        </p:blipFill>
        <p:spPr>
          <a:xfrm>
            <a:off x="1751526" y="515152"/>
            <a:ext cx="8577330" cy="56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1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39" t="17386" r="28751" b="15009"/>
          <a:stretch/>
        </p:blipFill>
        <p:spPr>
          <a:xfrm>
            <a:off x="1854559" y="330942"/>
            <a:ext cx="8487178" cy="56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39" t="18266" r="28651" b="12720"/>
          <a:stretch/>
        </p:blipFill>
        <p:spPr>
          <a:xfrm>
            <a:off x="1725770" y="450760"/>
            <a:ext cx="8422782" cy="568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TERSEDIANYA DATA DAN INFORMASI EPIDEMIOLOGI SEBAGAI DASAR MANAJEMEN KESEHATAN UNTUK PENGAMBILAN KEPUTUSAN, PELAKSANAAN, PEMANTAUAN, EVALUASI PROGRAM KESEHATAN DAN PENINGKATAN KEWASPADAAN SERTA RESPON KEJADIAN LUAR BIASA.</a:t>
            </a:r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66906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23" t="18266" r="30236" b="23459"/>
          <a:stretch/>
        </p:blipFill>
        <p:spPr>
          <a:xfrm>
            <a:off x="1403796" y="283334"/>
            <a:ext cx="9208395" cy="55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(PPT U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Theme(PPT UEU)</Template>
  <TotalTime>463</TotalTime>
  <Words>398</Words>
  <Application>Microsoft Office PowerPoint</Application>
  <PresentationFormat>Custom</PresentationFormat>
  <Paragraphs>57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Theme(PPT UEU)</vt:lpstr>
      <vt:lpstr>SURVEILANS EPIDEMIOLOGI</vt:lpstr>
      <vt:lpstr>SEJARAH PERKEMBANGAN SURVEILANS</vt:lpstr>
      <vt:lpstr>SEJARAH PERKEMBANGAN SURVEILANS</vt:lpstr>
      <vt:lpstr>PowerPoint Presentation</vt:lpstr>
      <vt:lpstr>PowerPoint Presentation</vt:lpstr>
      <vt:lpstr>PowerPoint Presentation</vt:lpstr>
      <vt:lpstr>PowerPoint Presentation</vt:lpstr>
      <vt:lpstr>TUJUAN</vt:lpstr>
      <vt:lpstr>PowerPoint Presentation</vt:lpstr>
      <vt:lpstr>MANFAAT KHUSUS</vt:lpstr>
      <vt:lpstr>PowerPoint Presentation</vt:lpstr>
      <vt:lpstr>PowerPoint Presentation</vt:lpstr>
      <vt:lpstr>PENYELENGGARAAN SISTEM SURVEILANS EPIDEMIOLOGI KESEHATAN</vt:lpstr>
      <vt:lpstr>PowerPoint Presentation</vt:lpstr>
      <vt:lpstr>FUNGSI-FUNGSI POKOK  SURVEILANS RESPONS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SURVEILANS EPIDEMIOLOGI</dc:title>
  <dc:creator>user</dc:creator>
  <cp:lastModifiedBy>Windows User</cp:lastModifiedBy>
  <cp:revision>15</cp:revision>
  <dcterms:created xsi:type="dcterms:W3CDTF">2017-03-15T03:29:09Z</dcterms:created>
  <dcterms:modified xsi:type="dcterms:W3CDTF">2018-04-07T05:06:20Z</dcterms:modified>
</cp:coreProperties>
</file>