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6"/>
  </p:notesMasterIdLst>
  <p:sldIdLst>
    <p:sldId id="256" r:id="rId2"/>
    <p:sldId id="269" r:id="rId3"/>
    <p:sldId id="270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5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3F43AD-6032-4A10-8F43-DBC8F24B11F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DEC7D70-A44E-40D1-A309-073414072216}">
      <dgm:prSet phldrT="[Text]"/>
      <dgm:spPr/>
      <dgm:t>
        <a:bodyPr/>
        <a:lstStyle/>
        <a:p>
          <a:r>
            <a:rPr lang="id-ID" dirty="0" smtClean="0"/>
            <a:t>Metode Pelaksanaan</a:t>
          </a:r>
          <a:endParaRPr lang="id-ID" dirty="0"/>
        </a:p>
      </dgm:t>
    </dgm:pt>
    <dgm:pt modelId="{1DA91B79-F4DB-4350-A571-674D8E59D338}" type="parTrans" cxnId="{4372FE23-8CE9-44B9-AA11-1896AE49106B}">
      <dgm:prSet/>
      <dgm:spPr/>
      <dgm:t>
        <a:bodyPr/>
        <a:lstStyle/>
        <a:p>
          <a:endParaRPr lang="id-ID"/>
        </a:p>
      </dgm:t>
    </dgm:pt>
    <dgm:pt modelId="{F7B3DB5F-62F8-43DD-9656-6F2A03A0CCE9}" type="sibTrans" cxnId="{4372FE23-8CE9-44B9-AA11-1896AE49106B}">
      <dgm:prSet/>
      <dgm:spPr/>
      <dgm:t>
        <a:bodyPr/>
        <a:lstStyle/>
        <a:p>
          <a:endParaRPr lang="id-ID"/>
        </a:p>
      </dgm:t>
    </dgm:pt>
    <dgm:pt modelId="{CA8DE036-D2CF-423A-886B-A332C5435AB3}">
      <dgm:prSet phldrT="[Text]" custT="1"/>
      <dgm:spPr/>
      <dgm:t>
        <a:bodyPr/>
        <a:lstStyle/>
        <a:p>
          <a:r>
            <a:rPr lang="id-ID" sz="2400" dirty="0" smtClean="0"/>
            <a:t>Rutin Terpadu </a:t>
          </a:r>
          <a:endParaRPr lang="id-ID" sz="2400" dirty="0"/>
        </a:p>
      </dgm:t>
    </dgm:pt>
    <dgm:pt modelId="{EF2DFEE6-31C4-4FD0-9D3D-2A80E9563304}" type="parTrans" cxnId="{5AAF00B0-F942-422A-9281-39C1A11BD1A8}">
      <dgm:prSet/>
      <dgm:spPr/>
      <dgm:t>
        <a:bodyPr/>
        <a:lstStyle/>
        <a:p>
          <a:endParaRPr lang="id-ID"/>
        </a:p>
      </dgm:t>
    </dgm:pt>
    <dgm:pt modelId="{A72303EC-5888-4989-B125-F92400D622B0}" type="sibTrans" cxnId="{5AAF00B0-F942-422A-9281-39C1A11BD1A8}">
      <dgm:prSet/>
      <dgm:spPr/>
      <dgm:t>
        <a:bodyPr/>
        <a:lstStyle/>
        <a:p>
          <a:endParaRPr lang="id-ID"/>
        </a:p>
      </dgm:t>
    </dgm:pt>
    <dgm:pt modelId="{609F5786-FD05-42C1-900A-426A20E0746E}">
      <dgm:prSet phldrT="[Text]" custT="1"/>
      <dgm:spPr/>
      <dgm:t>
        <a:bodyPr/>
        <a:lstStyle/>
        <a:p>
          <a:r>
            <a:rPr lang="id-ID" sz="2400" dirty="0" smtClean="0"/>
            <a:t>Sentinel</a:t>
          </a:r>
          <a:endParaRPr lang="id-ID" sz="2400" dirty="0"/>
        </a:p>
      </dgm:t>
    </dgm:pt>
    <dgm:pt modelId="{423EFB99-13EE-439A-A2D0-47B7495CD173}" type="parTrans" cxnId="{75D57C24-C230-4AE8-A7C0-A3FDB6E4C931}">
      <dgm:prSet/>
      <dgm:spPr/>
      <dgm:t>
        <a:bodyPr/>
        <a:lstStyle/>
        <a:p>
          <a:endParaRPr lang="id-ID"/>
        </a:p>
      </dgm:t>
    </dgm:pt>
    <dgm:pt modelId="{4ACAE860-4ADC-4CDA-AE1E-9266D7D85696}" type="sibTrans" cxnId="{75D57C24-C230-4AE8-A7C0-A3FDB6E4C931}">
      <dgm:prSet/>
      <dgm:spPr/>
      <dgm:t>
        <a:bodyPr/>
        <a:lstStyle/>
        <a:p>
          <a:endParaRPr lang="id-ID"/>
        </a:p>
      </dgm:t>
    </dgm:pt>
    <dgm:pt modelId="{47DA2741-D08F-4B8B-9A8C-32A462698E1F}">
      <dgm:prSet phldrT="[Text]"/>
      <dgm:spPr/>
      <dgm:t>
        <a:bodyPr/>
        <a:lstStyle/>
        <a:p>
          <a:r>
            <a:rPr lang="id-ID" dirty="0" smtClean="0"/>
            <a:t>Aktifitas Pengumpulan Data</a:t>
          </a:r>
          <a:endParaRPr lang="id-ID" dirty="0"/>
        </a:p>
      </dgm:t>
    </dgm:pt>
    <dgm:pt modelId="{6D659DAA-872D-4A4A-ACEB-1F4112F11EF3}" type="parTrans" cxnId="{837F1F40-97E2-4946-A3CA-F4663FCE5B5F}">
      <dgm:prSet/>
      <dgm:spPr/>
      <dgm:t>
        <a:bodyPr/>
        <a:lstStyle/>
        <a:p>
          <a:endParaRPr lang="id-ID"/>
        </a:p>
      </dgm:t>
    </dgm:pt>
    <dgm:pt modelId="{6C4D2D49-34FD-4BCF-8576-DA23A00EECE8}" type="sibTrans" cxnId="{837F1F40-97E2-4946-A3CA-F4663FCE5B5F}">
      <dgm:prSet/>
      <dgm:spPr/>
      <dgm:t>
        <a:bodyPr/>
        <a:lstStyle/>
        <a:p>
          <a:endParaRPr lang="id-ID"/>
        </a:p>
      </dgm:t>
    </dgm:pt>
    <dgm:pt modelId="{A5AA8DED-69EE-4B16-9936-DA99B00F02E8}">
      <dgm:prSet phldrT="[Text]" custT="1"/>
      <dgm:spPr/>
      <dgm:t>
        <a:bodyPr/>
        <a:lstStyle/>
        <a:p>
          <a:r>
            <a:rPr lang="id-ID" sz="2800" dirty="0" smtClean="0"/>
            <a:t>Aktif</a:t>
          </a:r>
          <a:endParaRPr lang="id-ID" sz="2800" dirty="0"/>
        </a:p>
      </dgm:t>
    </dgm:pt>
    <dgm:pt modelId="{37C60EF8-18BC-4144-8D44-F48652FF36AF}" type="parTrans" cxnId="{D9F998D6-C67A-4F91-B47C-0B12AD9AA90E}">
      <dgm:prSet/>
      <dgm:spPr/>
      <dgm:t>
        <a:bodyPr/>
        <a:lstStyle/>
        <a:p>
          <a:endParaRPr lang="id-ID"/>
        </a:p>
      </dgm:t>
    </dgm:pt>
    <dgm:pt modelId="{6A01DC81-1414-4223-894A-DB8EB09E025B}" type="sibTrans" cxnId="{D9F998D6-C67A-4F91-B47C-0B12AD9AA90E}">
      <dgm:prSet/>
      <dgm:spPr/>
      <dgm:t>
        <a:bodyPr/>
        <a:lstStyle/>
        <a:p>
          <a:endParaRPr lang="id-ID"/>
        </a:p>
      </dgm:t>
    </dgm:pt>
    <dgm:pt modelId="{7C378EC4-86FC-4D4A-A7CF-4B54C7714E88}">
      <dgm:prSet phldrT="[Text]" custT="1"/>
      <dgm:spPr/>
      <dgm:t>
        <a:bodyPr/>
        <a:lstStyle/>
        <a:p>
          <a:r>
            <a:rPr lang="id-ID" sz="2800" dirty="0" smtClean="0"/>
            <a:t>Pasif</a:t>
          </a:r>
          <a:endParaRPr lang="id-ID" sz="2800" dirty="0"/>
        </a:p>
      </dgm:t>
    </dgm:pt>
    <dgm:pt modelId="{395F1D22-D924-409D-8D00-89A233D156C9}" type="parTrans" cxnId="{CBF989A2-CFF4-4DF6-9B39-F4291D4B0F38}">
      <dgm:prSet/>
      <dgm:spPr/>
      <dgm:t>
        <a:bodyPr/>
        <a:lstStyle/>
        <a:p>
          <a:endParaRPr lang="id-ID"/>
        </a:p>
      </dgm:t>
    </dgm:pt>
    <dgm:pt modelId="{ABB6402A-3A94-48DB-A3EC-32771E70A6D1}" type="sibTrans" cxnId="{CBF989A2-CFF4-4DF6-9B39-F4291D4B0F38}">
      <dgm:prSet/>
      <dgm:spPr/>
      <dgm:t>
        <a:bodyPr/>
        <a:lstStyle/>
        <a:p>
          <a:endParaRPr lang="id-ID"/>
        </a:p>
      </dgm:t>
    </dgm:pt>
    <dgm:pt modelId="{4D4483B3-0E2A-4C42-AD1B-600D91E15B56}">
      <dgm:prSet phldrT="[Text]"/>
      <dgm:spPr/>
      <dgm:t>
        <a:bodyPr/>
        <a:lstStyle/>
        <a:p>
          <a:r>
            <a:rPr lang="id-ID" dirty="0" smtClean="0"/>
            <a:t>Pola Pelaksanaan</a:t>
          </a:r>
          <a:endParaRPr lang="id-ID" dirty="0"/>
        </a:p>
      </dgm:t>
    </dgm:pt>
    <dgm:pt modelId="{53B16428-2C0B-47AC-9E53-834A492DED6D}" type="parTrans" cxnId="{A46D25E2-D58D-4530-A4E2-A79D95AB82F8}">
      <dgm:prSet/>
      <dgm:spPr/>
      <dgm:t>
        <a:bodyPr/>
        <a:lstStyle/>
        <a:p>
          <a:endParaRPr lang="id-ID"/>
        </a:p>
      </dgm:t>
    </dgm:pt>
    <dgm:pt modelId="{D1BA4A13-D886-4FC0-B4C8-32AB5A4905A9}" type="sibTrans" cxnId="{A46D25E2-D58D-4530-A4E2-A79D95AB82F8}">
      <dgm:prSet/>
      <dgm:spPr/>
      <dgm:t>
        <a:bodyPr/>
        <a:lstStyle/>
        <a:p>
          <a:endParaRPr lang="id-ID"/>
        </a:p>
      </dgm:t>
    </dgm:pt>
    <dgm:pt modelId="{E5852861-E478-45BF-A945-C8EA5F02DD90}">
      <dgm:prSet phldrT="[Text]" custT="1"/>
      <dgm:spPr/>
      <dgm:t>
        <a:bodyPr/>
        <a:lstStyle/>
        <a:p>
          <a:r>
            <a:rPr lang="id-ID" sz="2800" dirty="0" smtClean="0"/>
            <a:t>kedaruratan</a:t>
          </a:r>
          <a:endParaRPr lang="id-ID" sz="2800" dirty="0"/>
        </a:p>
      </dgm:t>
    </dgm:pt>
    <dgm:pt modelId="{50ACE21A-F896-422D-AE07-37EACAFF6CA3}" type="parTrans" cxnId="{549C99EC-4457-43CB-9A86-62D71A3270D9}">
      <dgm:prSet/>
      <dgm:spPr/>
      <dgm:t>
        <a:bodyPr/>
        <a:lstStyle/>
        <a:p>
          <a:endParaRPr lang="id-ID"/>
        </a:p>
      </dgm:t>
    </dgm:pt>
    <dgm:pt modelId="{37C17F9F-26CD-45FE-98F4-7A91329538DB}" type="sibTrans" cxnId="{549C99EC-4457-43CB-9A86-62D71A3270D9}">
      <dgm:prSet/>
      <dgm:spPr/>
      <dgm:t>
        <a:bodyPr/>
        <a:lstStyle/>
        <a:p>
          <a:endParaRPr lang="id-ID"/>
        </a:p>
      </dgm:t>
    </dgm:pt>
    <dgm:pt modelId="{5E63F844-79F7-4402-9C6E-0E9ED7BD1ABD}">
      <dgm:prSet phldrT="[Text]" custT="1"/>
      <dgm:spPr/>
      <dgm:t>
        <a:bodyPr/>
        <a:lstStyle/>
        <a:p>
          <a:r>
            <a:rPr lang="id-ID" sz="2800" dirty="0" smtClean="0"/>
            <a:t>Selain kedaruratan</a:t>
          </a:r>
          <a:endParaRPr lang="id-ID" sz="2800" dirty="0"/>
        </a:p>
      </dgm:t>
    </dgm:pt>
    <dgm:pt modelId="{D194D252-74CD-4E43-8A6B-7939E0EBE17E}" type="parTrans" cxnId="{837FC91A-3260-4712-BBE1-0B0716BC02F0}">
      <dgm:prSet/>
      <dgm:spPr/>
      <dgm:t>
        <a:bodyPr/>
        <a:lstStyle/>
        <a:p>
          <a:endParaRPr lang="id-ID"/>
        </a:p>
      </dgm:t>
    </dgm:pt>
    <dgm:pt modelId="{9BD7E980-9A1D-4C5F-A5E4-9E295A9D0966}" type="sibTrans" cxnId="{837FC91A-3260-4712-BBE1-0B0716BC02F0}">
      <dgm:prSet/>
      <dgm:spPr/>
      <dgm:t>
        <a:bodyPr/>
        <a:lstStyle/>
        <a:p>
          <a:endParaRPr lang="id-ID"/>
        </a:p>
      </dgm:t>
    </dgm:pt>
    <dgm:pt modelId="{F91C57AB-E57A-4C7E-AF92-F06B47FA54FC}">
      <dgm:prSet phldrT="[Text]" custT="1"/>
      <dgm:spPr/>
      <dgm:t>
        <a:bodyPr/>
        <a:lstStyle/>
        <a:p>
          <a:r>
            <a:rPr lang="id-ID" sz="2400" dirty="0" smtClean="0"/>
            <a:t>khusus</a:t>
          </a:r>
          <a:endParaRPr lang="id-ID" sz="2400" dirty="0"/>
        </a:p>
      </dgm:t>
    </dgm:pt>
    <dgm:pt modelId="{EE5080E4-86C7-4C06-B6D9-AE1DD3622938}" type="parTrans" cxnId="{12E367A8-66A5-4282-8198-85AE2C6EA661}">
      <dgm:prSet/>
      <dgm:spPr/>
      <dgm:t>
        <a:bodyPr/>
        <a:lstStyle/>
        <a:p>
          <a:endParaRPr lang="id-ID"/>
        </a:p>
      </dgm:t>
    </dgm:pt>
    <dgm:pt modelId="{E26B184A-23CC-4343-9CBF-BD66C1337786}" type="sibTrans" cxnId="{12E367A8-66A5-4282-8198-85AE2C6EA661}">
      <dgm:prSet/>
      <dgm:spPr/>
      <dgm:t>
        <a:bodyPr/>
        <a:lstStyle/>
        <a:p>
          <a:endParaRPr lang="id-ID"/>
        </a:p>
      </dgm:t>
    </dgm:pt>
    <dgm:pt modelId="{09927A88-C95E-4BC7-BB51-8961D5539416}">
      <dgm:prSet phldrT="[Text]" custT="1"/>
      <dgm:spPr/>
      <dgm:t>
        <a:bodyPr/>
        <a:lstStyle/>
        <a:p>
          <a:r>
            <a:rPr lang="id-ID" sz="2400" dirty="0" smtClean="0"/>
            <a:t>Studi Epidemiologi</a:t>
          </a:r>
          <a:endParaRPr lang="id-ID" sz="2400" dirty="0"/>
        </a:p>
      </dgm:t>
    </dgm:pt>
    <dgm:pt modelId="{0AEFA6D2-6CB2-4C7B-BD75-F31AD6B1B5B7}" type="parTrans" cxnId="{4B1D57A3-CDB7-4B58-AE3E-F9B30C71E61F}">
      <dgm:prSet/>
      <dgm:spPr/>
      <dgm:t>
        <a:bodyPr/>
        <a:lstStyle/>
        <a:p>
          <a:endParaRPr lang="id-ID"/>
        </a:p>
      </dgm:t>
    </dgm:pt>
    <dgm:pt modelId="{E497474D-18E0-484E-BD2C-09E64EE1C6D6}" type="sibTrans" cxnId="{4B1D57A3-CDB7-4B58-AE3E-F9B30C71E61F}">
      <dgm:prSet/>
      <dgm:spPr/>
      <dgm:t>
        <a:bodyPr/>
        <a:lstStyle/>
        <a:p>
          <a:endParaRPr lang="id-ID"/>
        </a:p>
      </dgm:t>
    </dgm:pt>
    <dgm:pt modelId="{45321EBB-D4D6-4AAF-AE56-18ED0F46B9BB}">
      <dgm:prSet phldrT="[Text]"/>
      <dgm:spPr/>
      <dgm:t>
        <a:bodyPr/>
        <a:lstStyle/>
        <a:p>
          <a:r>
            <a:rPr lang="id-ID" smtClean="0"/>
            <a:t>Kualitas Pemeriksaan</a:t>
          </a:r>
          <a:endParaRPr lang="id-ID" dirty="0"/>
        </a:p>
      </dgm:t>
    </dgm:pt>
    <dgm:pt modelId="{583998BF-9A5A-48D9-961E-7C98E05725DE}" type="parTrans" cxnId="{21678092-BCFC-4CF8-AB81-A70FF938F5D1}">
      <dgm:prSet/>
      <dgm:spPr/>
      <dgm:t>
        <a:bodyPr/>
        <a:lstStyle/>
        <a:p>
          <a:endParaRPr lang="id-ID"/>
        </a:p>
      </dgm:t>
    </dgm:pt>
    <dgm:pt modelId="{E3C10156-CB92-4B61-9E69-91540E54D1A5}" type="sibTrans" cxnId="{21678092-BCFC-4CF8-AB81-A70FF938F5D1}">
      <dgm:prSet/>
      <dgm:spPr/>
      <dgm:t>
        <a:bodyPr/>
        <a:lstStyle/>
        <a:p>
          <a:endParaRPr lang="id-ID"/>
        </a:p>
      </dgm:t>
    </dgm:pt>
    <dgm:pt modelId="{AC11E4B7-26E0-470C-B438-6D974D35D5DA}">
      <dgm:prSet phldrT="[Text]" custT="1"/>
      <dgm:spPr/>
      <dgm:t>
        <a:bodyPr/>
        <a:lstStyle/>
        <a:p>
          <a:r>
            <a:rPr lang="id-ID" sz="2800" dirty="0" smtClean="0"/>
            <a:t>Bukti Klinis </a:t>
          </a:r>
          <a:endParaRPr lang="id-ID" sz="2800" dirty="0"/>
        </a:p>
      </dgm:t>
    </dgm:pt>
    <dgm:pt modelId="{BE32804E-12B8-4AFA-8DC4-269A049BB502}" type="parTrans" cxnId="{040B691F-7AE6-47C8-B169-A6FED011C280}">
      <dgm:prSet/>
      <dgm:spPr/>
      <dgm:t>
        <a:bodyPr/>
        <a:lstStyle/>
        <a:p>
          <a:endParaRPr lang="id-ID"/>
        </a:p>
      </dgm:t>
    </dgm:pt>
    <dgm:pt modelId="{D7C230CA-4551-4AE8-B409-6859B27BBB9F}" type="sibTrans" cxnId="{040B691F-7AE6-47C8-B169-A6FED011C280}">
      <dgm:prSet/>
      <dgm:spPr/>
      <dgm:t>
        <a:bodyPr/>
        <a:lstStyle/>
        <a:p>
          <a:endParaRPr lang="id-ID"/>
        </a:p>
      </dgm:t>
    </dgm:pt>
    <dgm:pt modelId="{C26F9715-9A71-4830-8FBD-E04A0F31632D}">
      <dgm:prSet phldrT="[Text]" custT="1"/>
      <dgm:spPr/>
      <dgm:t>
        <a:bodyPr/>
        <a:lstStyle/>
        <a:p>
          <a:r>
            <a:rPr lang="id-ID" sz="2400" dirty="0" smtClean="0"/>
            <a:t>Bukti Laboratorium</a:t>
          </a:r>
          <a:endParaRPr lang="id-ID" sz="2400" dirty="0"/>
        </a:p>
      </dgm:t>
    </dgm:pt>
    <dgm:pt modelId="{D6B27471-6B7D-4B69-AB2E-1F5F08BA691B}" type="parTrans" cxnId="{C6C47FBB-5267-49D7-8B00-C239A1C84D7B}">
      <dgm:prSet/>
      <dgm:spPr/>
      <dgm:t>
        <a:bodyPr/>
        <a:lstStyle/>
        <a:p>
          <a:endParaRPr lang="id-ID"/>
        </a:p>
      </dgm:t>
    </dgm:pt>
    <dgm:pt modelId="{B8F44CC9-9C56-446E-AA00-763C4C87EA27}" type="sibTrans" cxnId="{C6C47FBB-5267-49D7-8B00-C239A1C84D7B}">
      <dgm:prSet/>
      <dgm:spPr/>
      <dgm:t>
        <a:bodyPr/>
        <a:lstStyle/>
        <a:p>
          <a:endParaRPr lang="id-ID"/>
        </a:p>
      </dgm:t>
    </dgm:pt>
    <dgm:pt modelId="{0AA35CF3-A83E-483F-A155-A79C3C4D3752}" type="pres">
      <dgm:prSet presAssocID="{3B3F43AD-6032-4A10-8F43-DBC8F24B11F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BF82C83-ECE2-460B-A6DC-14AE662DC3DD}" type="pres">
      <dgm:prSet presAssocID="{9DEC7D70-A44E-40D1-A309-073414072216}" presName="compNode" presStyleCnt="0"/>
      <dgm:spPr/>
    </dgm:pt>
    <dgm:pt modelId="{C57D6305-5BF6-496C-B97D-D68FF9519D54}" type="pres">
      <dgm:prSet presAssocID="{9DEC7D70-A44E-40D1-A309-073414072216}" presName="aNode" presStyleLbl="bgShp" presStyleIdx="0" presStyleCnt="4"/>
      <dgm:spPr/>
      <dgm:t>
        <a:bodyPr/>
        <a:lstStyle/>
        <a:p>
          <a:endParaRPr lang="id-ID"/>
        </a:p>
      </dgm:t>
    </dgm:pt>
    <dgm:pt modelId="{F40ED508-682A-440E-B71F-702E2C5D39AE}" type="pres">
      <dgm:prSet presAssocID="{9DEC7D70-A44E-40D1-A309-073414072216}" presName="textNode" presStyleLbl="bgShp" presStyleIdx="0" presStyleCnt="4"/>
      <dgm:spPr/>
      <dgm:t>
        <a:bodyPr/>
        <a:lstStyle/>
        <a:p>
          <a:endParaRPr lang="id-ID"/>
        </a:p>
      </dgm:t>
    </dgm:pt>
    <dgm:pt modelId="{8D946023-51BE-4730-A6D6-B6EC5967FF12}" type="pres">
      <dgm:prSet presAssocID="{9DEC7D70-A44E-40D1-A309-073414072216}" presName="compChildNode" presStyleCnt="0"/>
      <dgm:spPr/>
    </dgm:pt>
    <dgm:pt modelId="{BF57E40D-A7DB-4DD6-87A0-A76028863928}" type="pres">
      <dgm:prSet presAssocID="{9DEC7D70-A44E-40D1-A309-073414072216}" presName="theInnerList" presStyleCnt="0"/>
      <dgm:spPr/>
    </dgm:pt>
    <dgm:pt modelId="{D4619BA8-7E14-400B-984A-A1FD696C755E}" type="pres">
      <dgm:prSet presAssocID="{CA8DE036-D2CF-423A-886B-A332C5435AB3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900B490-4D0E-4C20-9072-009B30A71DC0}" type="pres">
      <dgm:prSet presAssocID="{CA8DE036-D2CF-423A-886B-A332C5435AB3}" presName="aSpace2" presStyleCnt="0"/>
      <dgm:spPr/>
    </dgm:pt>
    <dgm:pt modelId="{B86E3931-1236-4831-9B8F-E05DD87463DA}" type="pres">
      <dgm:prSet presAssocID="{F91C57AB-E57A-4C7E-AF92-F06B47FA54FC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20C7096-A25F-46E2-8B35-397D389A1778}" type="pres">
      <dgm:prSet presAssocID="{F91C57AB-E57A-4C7E-AF92-F06B47FA54FC}" presName="aSpace2" presStyleCnt="0"/>
      <dgm:spPr/>
    </dgm:pt>
    <dgm:pt modelId="{70E23858-FCB1-441F-8FC8-F43BE2B0569A}" type="pres">
      <dgm:prSet presAssocID="{609F5786-FD05-42C1-900A-426A20E0746E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B61EB32-2691-4D84-B3F6-56CEE0314888}" type="pres">
      <dgm:prSet presAssocID="{609F5786-FD05-42C1-900A-426A20E0746E}" presName="aSpace2" presStyleCnt="0"/>
      <dgm:spPr/>
    </dgm:pt>
    <dgm:pt modelId="{0D99789F-8C4E-429C-918B-A58B7D0D4A66}" type="pres">
      <dgm:prSet presAssocID="{09927A88-C95E-4BC7-BB51-8961D5539416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6ABA6D5-A496-4209-B4F3-60B2A72577D9}" type="pres">
      <dgm:prSet presAssocID="{9DEC7D70-A44E-40D1-A309-073414072216}" presName="aSpace" presStyleCnt="0"/>
      <dgm:spPr/>
    </dgm:pt>
    <dgm:pt modelId="{25FDFE15-58A8-4845-842A-720F18645EC3}" type="pres">
      <dgm:prSet presAssocID="{47DA2741-D08F-4B8B-9A8C-32A462698E1F}" presName="compNode" presStyleCnt="0"/>
      <dgm:spPr/>
    </dgm:pt>
    <dgm:pt modelId="{1C49BAF5-B432-42A0-A8F8-258A12D483E4}" type="pres">
      <dgm:prSet presAssocID="{47DA2741-D08F-4B8B-9A8C-32A462698E1F}" presName="aNode" presStyleLbl="bgShp" presStyleIdx="1" presStyleCnt="4"/>
      <dgm:spPr/>
      <dgm:t>
        <a:bodyPr/>
        <a:lstStyle/>
        <a:p>
          <a:endParaRPr lang="id-ID"/>
        </a:p>
      </dgm:t>
    </dgm:pt>
    <dgm:pt modelId="{DB7A65A0-0B06-4C60-B4D0-13B82B74E042}" type="pres">
      <dgm:prSet presAssocID="{47DA2741-D08F-4B8B-9A8C-32A462698E1F}" presName="textNode" presStyleLbl="bgShp" presStyleIdx="1" presStyleCnt="4"/>
      <dgm:spPr/>
      <dgm:t>
        <a:bodyPr/>
        <a:lstStyle/>
        <a:p>
          <a:endParaRPr lang="id-ID"/>
        </a:p>
      </dgm:t>
    </dgm:pt>
    <dgm:pt modelId="{DF231C67-B1B6-4206-9E71-A96B91E0BE2F}" type="pres">
      <dgm:prSet presAssocID="{47DA2741-D08F-4B8B-9A8C-32A462698E1F}" presName="compChildNode" presStyleCnt="0"/>
      <dgm:spPr/>
    </dgm:pt>
    <dgm:pt modelId="{97E77EA5-90F4-4F1A-A344-A0548A68579D}" type="pres">
      <dgm:prSet presAssocID="{47DA2741-D08F-4B8B-9A8C-32A462698E1F}" presName="theInnerList" presStyleCnt="0"/>
      <dgm:spPr/>
    </dgm:pt>
    <dgm:pt modelId="{080EB58B-DCAA-46D4-B8CD-DB3AAAD039C1}" type="pres">
      <dgm:prSet presAssocID="{A5AA8DED-69EE-4B16-9936-DA99B00F02E8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1784DA4-6136-4D98-9E8C-77FAEADF08A3}" type="pres">
      <dgm:prSet presAssocID="{A5AA8DED-69EE-4B16-9936-DA99B00F02E8}" presName="aSpace2" presStyleCnt="0"/>
      <dgm:spPr/>
    </dgm:pt>
    <dgm:pt modelId="{CD2D2A72-D965-44FA-B4ED-DB22A0747007}" type="pres">
      <dgm:prSet presAssocID="{7C378EC4-86FC-4D4A-A7CF-4B54C7714E88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30CECB-E0C1-4E48-BF3B-9ACBA7ED22AC}" type="pres">
      <dgm:prSet presAssocID="{47DA2741-D08F-4B8B-9A8C-32A462698E1F}" presName="aSpace" presStyleCnt="0"/>
      <dgm:spPr/>
    </dgm:pt>
    <dgm:pt modelId="{08F98FF5-72CB-42C9-99FC-640B96D0994D}" type="pres">
      <dgm:prSet presAssocID="{4D4483B3-0E2A-4C42-AD1B-600D91E15B56}" presName="compNode" presStyleCnt="0"/>
      <dgm:spPr/>
    </dgm:pt>
    <dgm:pt modelId="{5C79A774-3901-4290-B813-A4D1C85C4DCB}" type="pres">
      <dgm:prSet presAssocID="{4D4483B3-0E2A-4C42-AD1B-600D91E15B56}" presName="aNode" presStyleLbl="bgShp" presStyleIdx="2" presStyleCnt="4"/>
      <dgm:spPr/>
      <dgm:t>
        <a:bodyPr/>
        <a:lstStyle/>
        <a:p>
          <a:endParaRPr lang="id-ID"/>
        </a:p>
      </dgm:t>
    </dgm:pt>
    <dgm:pt modelId="{B06B4967-CD2C-4152-AED3-2325DD7E08E4}" type="pres">
      <dgm:prSet presAssocID="{4D4483B3-0E2A-4C42-AD1B-600D91E15B56}" presName="textNode" presStyleLbl="bgShp" presStyleIdx="2" presStyleCnt="4"/>
      <dgm:spPr/>
      <dgm:t>
        <a:bodyPr/>
        <a:lstStyle/>
        <a:p>
          <a:endParaRPr lang="id-ID"/>
        </a:p>
      </dgm:t>
    </dgm:pt>
    <dgm:pt modelId="{10960A2B-1FDE-4F92-92D9-9030F176184D}" type="pres">
      <dgm:prSet presAssocID="{4D4483B3-0E2A-4C42-AD1B-600D91E15B56}" presName="compChildNode" presStyleCnt="0"/>
      <dgm:spPr/>
    </dgm:pt>
    <dgm:pt modelId="{925ABFBC-28B3-4FBD-B36E-390C2637C5B7}" type="pres">
      <dgm:prSet presAssocID="{4D4483B3-0E2A-4C42-AD1B-600D91E15B56}" presName="theInnerList" presStyleCnt="0"/>
      <dgm:spPr/>
    </dgm:pt>
    <dgm:pt modelId="{FAD09B21-2522-4DF8-8CA7-F0E9753F55BF}" type="pres">
      <dgm:prSet presAssocID="{E5852861-E478-45BF-A945-C8EA5F02DD90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5DEF25-6F35-4621-939E-0D6D8F24388C}" type="pres">
      <dgm:prSet presAssocID="{E5852861-E478-45BF-A945-C8EA5F02DD90}" presName="aSpace2" presStyleCnt="0"/>
      <dgm:spPr/>
    </dgm:pt>
    <dgm:pt modelId="{3B8B0346-3138-4755-95E4-02E2A18EA28D}" type="pres">
      <dgm:prSet presAssocID="{5E63F844-79F7-4402-9C6E-0E9ED7BD1ABD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630F5D4-8C7C-4453-A079-8E2BF2EC2BBA}" type="pres">
      <dgm:prSet presAssocID="{4D4483B3-0E2A-4C42-AD1B-600D91E15B56}" presName="aSpace" presStyleCnt="0"/>
      <dgm:spPr/>
    </dgm:pt>
    <dgm:pt modelId="{BFEF87D8-37A2-4994-BB42-E48E4180CC78}" type="pres">
      <dgm:prSet presAssocID="{45321EBB-D4D6-4AAF-AE56-18ED0F46B9BB}" presName="compNode" presStyleCnt="0"/>
      <dgm:spPr/>
    </dgm:pt>
    <dgm:pt modelId="{626D6390-452E-44FD-B074-5320C652798B}" type="pres">
      <dgm:prSet presAssocID="{45321EBB-D4D6-4AAF-AE56-18ED0F46B9BB}" presName="aNode" presStyleLbl="bgShp" presStyleIdx="3" presStyleCnt="4"/>
      <dgm:spPr/>
      <dgm:t>
        <a:bodyPr/>
        <a:lstStyle/>
        <a:p>
          <a:endParaRPr lang="id-ID"/>
        </a:p>
      </dgm:t>
    </dgm:pt>
    <dgm:pt modelId="{F32B5987-B5BC-48A4-AAF8-AE6D4249ED9A}" type="pres">
      <dgm:prSet presAssocID="{45321EBB-D4D6-4AAF-AE56-18ED0F46B9BB}" presName="textNode" presStyleLbl="bgShp" presStyleIdx="3" presStyleCnt="4"/>
      <dgm:spPr/>
      <dgm:t>
        <a:bodyPr/>
        <a:lstStyle/>
        <a:p>
          <a:endParaRPr lang="id-ID"/>
        </a:p>
      </dgm:t>
    </dgm:pt>
    <dgm:pt modelId="{0064F1CF-DB2E-4DE8-BA17-C5CE073F4A99}" type="pres">
      <dgm:prSet presAssocID="{45321EBB-D4D6-4AAF-AE56-18ED0F46B9BB}" presName="compChildNode" presStyleCnt="0"/>
      <dgm:spPr/>
    </dgm:pt>
    <dgm:pt modelId="{39048B2E-B2F7-43E0-9839-710EBE2D74A6}" type="pres">
      <dgm:prSet presAssocID="{45321EBB-D4D6-4AAF-AE56-18ED0F46B9BB}" presName="theInnerList" presStyleCnt="0"/>
      <dgm:spPr/>
    </dgm:pt>
    <dgm:pt modelId="{F66861F6-40D5-48B6-AEF4-3C97E01F86B2}" type="pres">
      <dgm:prSet presAssocID="{AC11E4B7-26E0-470C-B438-6D974D35D5DA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A4D8402-A67B-4BFE-8DDC-5BFA15A2165B}" type="pres">
      <dgm:prSet presAssocID="{AC11E4B7-26E0-470C-B438-6D974D35D5DA}" presName="aSpace2" presStyleCnt="0"/>
      <dgm:spPr/>
    </dgm:pt>
    <dgm:pt modelId="{89D9B966-7A17-4423-B961-295AD0615073}" type="pres">
      <dgm:prSet presAssocID="{C26F9715-9A71-4830-8FBD-E04A0F31632D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2E367A8-66A5-4282-8198-85AE2C6EA661}" srcId="{9DEC7D70-A44E-40D1-A309-073414072216}" destId="{F91C57AB-E57A-4C7E-AF92-F06B47FA54FC}" srcOrd="1" destOrd="0" parTransId="{EE5080E4-86C7-4C06-B6D9-AE1DD3622938}" sibTransId="{E26B184A-23CC-4343-9CBF-BD66C1337786}"/>
    <dgm:cxn modelId="{AC2BFE97-E725-4CB2-A746-52FE92E9481F}" type="presOf" srcId="{9DEC7D70-A44E-40D1-A309-073414072216}" destId="{F40ED508-682A-440E-B71F-702E2C5D39AE}" srcOrd="1" destOrd="0" presId="urn:microsoft.com/office/officeart/2005/8/layout/lProcess2"/>
    <dgm:cxn modelId="{D367596C-EF29-43E8-A5DE-18D92A092E67}" type="presOf" srcId="{3B3F43AD-6032-4A10-8F43-DBC8F24B11F6}" destId="{0AA35CF3-A83E-483F-A155-A79C3C4D3752}" srcOrd="0" destOrd="0" presId="urn:microsoft.com/office/officeart/2005/8/layout/lProcess2"/>
    <dgm:cxn modelId="{6F305774-0812-4997-B3DD-C1910043305A}" type="presOf" srcId="{47DA2741-D08F-4B8B-9A8C-32A462698E1F}" destId="{DB7A65A0-0B06-4C60-B4D0-13B82B74E042}" srcOrd="1" destOrd="0" presId="urn:microsoft.com/office/officeart/2005/8/layout/lProcess2"/>
    <dgm:cxn modelId="{040B691F-7AE6-47C8-B169-A6FED011C280}" srcId="{45321EBB-D4D6-4AAF-AE56-18ED0F46B9BB}" destId="{AC11E4B7-26E0-470C-B438-6D974D35D5DA}" srcOrd="0" destOrd="0" parTransId="{BE32804E-12B8-4AFA-8DC4-269A049BB502}" sibTransId="{D7C230CA-4551-4AE8-B409-6859B27BBB9F}"/>
    <dgm:cxn modelId="{FCCCAC67-A2F8-4EEB-93FC-B05F57673C47}" type="presOf" srcId="{609F5786-FD05-42C1-900A-426A20E0746E}" destId="{70E23858-FCB1-441F-8FC8-F43BE2B0569A}" srcOrd="0" destOrd="0" presId="urn:microsoft.com/office/officeart/2005/8/layout/lProcess2"/>
    <dgm:cxn modelId="{4B1D57A3-CDB7-4B58-AE3E-F9B30C71E61F}" srcId="{9DEC7D70-A44E-40D1-A309-073414072216}" destId="{09927A88-C95E-4BC7-BB51-8961D5539416}" srcOrd="3" destOrd="0" parTransId="{0AEFA6D2-6CB2-4C7B-BD75-F31AD6B1B5B7}" sibTransId="{E497474D-18E0-484E-BD2C-09E64EE1C6D6}"/>
    <dgm:cxn modelId="{7192E820-AE01-4E37-A7AF-7BD8F3526A74}" type="presOf" srcId="{7C378EC4-86FC-4D4A-A7CF-4B54C7714E88}" destId="{CD2D2A72-D965-44FA-B4ED-DB22A0747007}" srcOrd="0" destOrd="0" presId="urn:microsoft.com/office/officeart/2005/8/layout/lProcess2"/>
    <dgm:cxn modelId="{837F1F40-97E2-4946-A3CA-F4663FCE5B5F}" srcId="{3B3F43AD-6032-4A10-8F43-DBC8F24B11F6}" destId="{47DA2741-D08F-4B8B-9A8C-32A462698E1F}" srcOrd="1" destOrd="0" parTransId="{6D659DAA-872D-4A4A-ACEB-1F4112F11EF3}" sibTransId="{6C4D2D49-34FD-4BCF-8576-DA23A00EECE8}"/>
    <dgm:cxn modelId="{10EA99AB-33D6-41D9-884A-EF8D04E724F7}" type="presOf" srcId="{A5AA8DED-69EE-4B16-9936-DA99B00F02E8}" destId="{080EB58B-DCAA-46D4-B8CD-DB3AAAD039C1}" srcOrd="0" destOrd="0" presId="urn:microsoft.com/office/officeart/2005/8/layout/lProcess2"/>
    <dgm:cxn modelId="{32AD4697-2417-4C78-AB85-D925C539390B}" type="presOf" srcId="{47DA2741-D08F-4B8B-9A8C-32A462698E1F}" destId="{1C49BAF5-B432-42A0-A8F8-258A12D483E4}" srcOrd="0" destOrd="0" presId="urn:microsoft.com/office/officeart/2005/8/layout/lProcess2"/>
    <dgm:cxn modelId="{21678092-BCFC-4CF8-AB81-A70FF938F5D1}" srcId="{3B3F43AD-6032-4A10-8F43-DBC8F24B11F6}" destId="{45321EBB-D4D6-4AAF-AE56-18ED0F46B9BB}" srcOrd="3" destOrd="0" parTransId="{583998BF-9A5A-48D9-961E-7C98E05725DE}" sibTransId="{E3C10156-CB92-4B61-9E69-91540E54D1A5}"/>
    <dgm:cxn modelId="{C6C47FBB-5267-49D7-8B00-C239A1C84D7B}" srcId="{45321EBB-D4D6-4AAF-AE56-18ED0F46B9BB}" destId="{C26F9715-9A71-4830-8FBD-E04A0F31632D}" srcOrd="1" destOrd="0" parTransId="{D6B27471-6B7D-4B69-AB2E-1F5F08BA691B}" sibTransId="{B8F44CC9-9C56-446E-AA00-763C4C87EA27}"/>
    <dgm:cxn modelId="{FAAC23BC-C36F-4EDB-9776-9959A0D814E9}" type="presOf" srcId="{9DEC7D70-A44E-40D1-A309-073414072216}" destId="{C57D6305-5BF6-496C-B97D-D68FF9519D54}" srcOrd="0" destOrd="0" presId="urn:microsoft.com/office/officeart/2005/8/layout/lProcess2"/>
    <dgm:cxn modelId="{58CBFB56-92FE-45C3-ACAC-9F969162965A}" type="presOf" srcId="{F91C57AB-E57A-4C7E-AF92-F06B47FA54FC}" destId="{B86E3931-1236-4831-9B8F-E05DD87463DA}" srcOrd="0" destOrd="0" presId="urn:microsoft.com/office/officeart/2005/8/layout/lProcess2"/>
    <dgm:cxn modelId="{4E0940E3-5898-4725-9E57-7E2F571E5619}" type="presOf" srcId="{45321EBB-D4D6-4AAF-AE56-18ED0F46B9BB}" destId="{626D6390-452E-44FD-B074-5320C652798B}" srcOrd="0" destOrd="0" presId="urn:microsoft.com/office/officeart/2005/8/layout/lProcess2"/>
    <dgm:cxn modelId="{4372FE23-8CE9-44B9-AA11-1896AE49106B}" srcId="{3B3F43AD-6032-4A10-8F43-DBC8F24B11F6}" destId="{9DEC7D70-A44E-40D1-A309-073414072216}" srcOrd="0" destOrd="0" parTransId="{1DA91B79-F4DB-4350-A571-674D8E59D338}" sibTransId="{F7B3DB5F-62F8-43DD-9656-6F2A03A0CCE9}"/>
    <dgm:cxn modelId="{D9F998D6-C67A-4F91-B47C-0B12AD9AA90E}" srcId="{47DA2741-D08F-4B8B-9A8C-32A462698E1F}" destId="{A5AA8DED-69EE-4B16-9936-DA99B00F02E8}" srcOrd="0" destOrd="0" parTransId="{37C60EF8-18BC-4144-8D44-F48652FF36AF}" sibTransId="{6A01DC81-1414-4223-894A-DB8EB09E025B}"/>
    <dgm:cxn modelId="{DFB41092-73D3-4F92-8338-C02123520B73}" type="presOf" srcId="{4D4483B3-0E2A-4C42-AD1B-600D91E15B56}" destId="{B06B4967-CD2C-4152-AED3-2325DD7E08E4}" srcOrd="1" destOrd="0" presId="urn:microsoft.com/office/officeart/2005/8/layout/lProcess2"/>
    <dgm:cxn modelId="{549C99EC-4457-43CB-9A86-62D71A3270D9}" srcId="{4D4483B3-0E2A-4C42-AD1B-600D91E15B56}" destId="{E5852861-E478-45BF-A945-C8EA5F02DD90}" srcOrd="0" destOrd="0" parTransId="{50ACE21A-F896-422D-AE07-37EACAFF6CA3}" sibTransId="{37C17F9F-26CD-45FE-98F4-7A91329538DB}"/>
    <dgm:cxn modelId="{372DEA7F-7602-43A5-9029-5AFD5614648C}" type="presOf" srcId="{E5852861-E478-45BF-A945-C8EA5F02DD90}" destId="{FAD09B21-2522-4DF8-8CA7-F0E9753F55BF}" srcOrd="0" destOrd="0" presId="urn:microsoft.com/office/officeart/2005/8/layout/lProcess2"/>
    <dgm:cxn modelId="{FBC81EA7-E33F-4680-87D3-FDF9861EEC30}" type="presOf" srcId="{5E63F844-79F7-4402-9C6E-0E9ED7BD1ABD}" destId="{3B8B0346-3138-4755-95E4-02E2A18EA28D}" srcOrd="0" destOrd="0" presId="urn:microsoft.com/office/officeart/2005/8/layout/lProcess2"/>
    <dgm:cxn modelId="{D263AE3B-D62A-4057-BBC4-CB69C5EF34D3}" type="presOf" srcId="{AC11E4B7-26E0-470C-B438-6D974D35D5DA}" destId="{F66861F6-40D5-48B6-AEF4-3C97E01F86B2}" srcOrd="0" destOrd="0" presId="urn:microsoft.com/office/officeart/2005/8/layout/lProcess2"/>
    <dgm:cxn modelId="{A46D25E2-D58D-4530-A4E2-A79D95AB82F8}" srcId="{3B3F43AD-6032-4A10-8F43-DBC8F24B11F6}" destId="{4D4483B3-0E2A-4C42-AD1B-600D91E15B56}" srcOrd="2" destOrd="0" parTransId="{53B16428-2C0B-47AC-9E53-834A492DED6D}" sibTransId="{D1BA4A13-D886-4FC0-B4C8-32AB5A4905A9}"/>
    <dgm:cxn modelId="{837FC91A-3260-4712-BBE1-0B0716BC02F0}" srcId="{4D4483B3-0E2A-4C42-AD1B-600D91E15B56}" destId="{5E63F844-79F7-4402-9C6E-0E9ED7BD1ABD}" srcOrd="1" destOrd="0" parTransId="{D194D252-74CD-4E43-8A6B-7939E0EBE17E}" sibTransId="{9BD7E980-9A1D-4C5F-A5E4-9E295A9D0966}"/>
    <dgm:cxn modelId="{013DC4A8-2D7E-4F71-8DF6-4F15EB507A3F}" type="presOf" srcId="{09927A88-C95E-4BC7-BB51-8961D5539416}" destId="{0D99789F-8C4E-429C-918B-A58B7D0D4A66}" srcOrd="0" destOrd="0" presId="urn:microsoft.com/office/officeart/2005/8/layout/lProcess2"/>
    <dgm:cxn modelId="{CBF989A2-CFF4-4DF6-9B39-F4291D4B0F38}" srcId="{47DA2741-D08F-4B8B-9A8C-32A462698E1F}" destId="{7C378EC4-86FC-4D4A-A7CF-4B54C7714E88}" srcOrd="1" destOrd="0" parTransId="{395F1D22-D924-409D-8D00-89A233D156C9}" sibTransId="{ABB6402A-3A94-48DB-A3EC-32771E70A6D1}"/>
    <dgm:cxn modelId="{75D57C24-C230-4AE8-A7C0-A3FDB6E4C931}" srcId="{9DEC7D70-A44E-40D1-A309-073414072216}" destId="{609F5786-FD05-42C1-900A-426A20E0746E}" srcOrd="2" destOrd="0" parTransId="{423EFB99-13EE-439A-A2D0-47B7495CD173}" sibTransId="{4ACAE860-4ADC-4CDA-AE1E-9266D7D85696}"/>
    <dgm:cxn modelId="{3A13BB6D-D88C-4DEE-A254-EBC2558A86C9}" type="presOf" srcId="{CA8DE036-D2CF-423A-886B-A332C5435AB3}" destId="{D4619BA8-7E14-400B-984A-A1FD696C755E}" srcOrd="0" destOrd="0" presId="urn:microsoft.com/office/officeart/2005/8/layout/lProcess2"/>
    <dgm:cxn modelId="{4017864B-0783-43B6-9F63-2FCE5A9ED443}" type="presOf" srcId="{45321EBB-D4D6-4AAF-AE56-18ED0F46B9BB}" destId="{F32B5987-B5BC-48A4-AAF8-AE6D4249ED9A}" srcOrd="1" destOrd="0" presId="urn:microsoft.com/office/officeart/2005/8/layout/lProcess2"/>
    <dgm:cxn modelId="{25F32384-7263-4871-BA8E-8ED0816531B8}" type="presOf" srcId="{4D4483B3-0E2A-4C42-AD1B-600D91E15B56}" destId="{5C79A774-3901-4290-B813-A4D1C85C4DCB}" srcOrd="0" destOrd="0" presId="urn:microsoft.com/office/officeart/2005/8/layout/lProcess2"/>
    <dgm:cxn modelId="{5AAF00B0-F942-422A-9281-39C1A11BD1A8}" srcId="{9DEC7D70-A44E-40D1-A309-073414072216}" destId="{CA8DE036-D2CF-423A-886B-A332C5435AB3}" srcOrd="0" destOrd="0" parTransId="{EF2DFEE6-31C4-4FD0-9D3D-2A80E9563304}" sibTransId="{A72303EC-5888-4989-B125-F92400D622B0}"/>
    <dgm:cxn modelId="{CE3AB771-C0CF-423D-97A3-A946EEFDE52D}" type="presOf" srcId="{C26F9715-9A71-4830-8FBD-E04A0F31632D}" destId="{89D9B966-7A17-4423-B961-295AD0615073}" srcOrd="0" destOrd="0" presId="urn:microsoft.com/office/officeart/2005/8/layout/lProcess2"/>
    <dgm:cxn modelId="{3B7DA21B-69EA-41BE-8097-062E20314808}" type="presParOf" srcId="{0AA35CF3-A83E-483F-A155-A79C3C4D3752}" destId="{BBF82C83-ECE2-460B-A6DC-14AE662DC3DD}" srcOrd="0" destOrd="0" presId="urn:microsoft.com/office/officeart/2005/8/layout/lProcess2"/>
    <dgm:cxn modelId="{7078988A-6578-452A-ABAC-494CC622C572}" type="presParOf" srcId="{BBF82C83-ECE2-460B-A6DC-14AE662DC3DD}" destId="{C57D6305-5BF6-496C-B97D-D68FF9519D54}" srcOrd="0" destOrd="0" presId="urn:microsoft.com/office/officeart/2005/8/layout/lProcess2"/>
    <dgm:cxn modelId="{4A39911D-0147-492F-A121-5042665CA354}" type="presParOf" srcId="{BBF82C83-ECE2-460B-A6DC-14AE662DC3DD}" destId="{F40ED508-682A-440E-B71F-702E2C5D39AE}" srcOrd="1" destOrd="0" presId="urn:microsoft.com/office/officeart/2005/8/layout/lProcess2"/>
    <dgm:cxn modelId="{7C1C7F29-D36B-46C2-BD5C-47F6CFA1775B}" type="presParOf" srcId="{BBF82C83-ECE2-460B-A6DC-14AE662DC3DD}" destId="{8D946023-51BE-4730-A6D6-B6EC5967FF12}" srcOrd="2" destOrd="0" presId="urn:microsoft.com/office/officeart/2005/8/layout/lProcess2"/>
    <dgm:cxn modelId="{3191A3FA-BCFC-4699-945F-9342EAD5DBB3}" type="presParOf" srcId="{8D946023-51BE-4730-A6D6-B6EC5967FF12}" destId="{BF57E40D-A7DB-4DD6-87A0-A76028863928}" srcOrd="0" destOrd="0" presId="urn:microsoft.com/office/officeart/2005/8/layout/lProcess2"/>
    <dgm:cxn modelId="{72865FC9-DBF0-4E9D-8293-037E4AC43F3E}" type="presParOf" srcId="{BF57E40D-A7DB-4DD6-87A0-A76028863928}" destId="{D4619BA8-7E14-400B-984A-A1FD696C755E}" srcOrd="0" destOrd="0" presId="urn:microsoft.com/office/officeart/2005/8/layout/lProcess2"/>
    <dgm:cxn modelId="{998FEF0B-B311-4AE0-B788-3E230626921F}" type="presParOf" srcId="{BF57E40D-A7DB-4DD6-87A0-A76028863928}" destId="{6900B490-4D0E-4C20-9072-009B30A71DC0}" srcOrd="1" destOrd="0" presId="urn:microsoft.com/office/officeart/2005/8/layout/lProcess2"/>
    <dgm:cxn modelId="{E4DFA712-CA11-42AF-A060-B10F29351760}" type="presParOf" srcId="{BF57E40D-A7DB-4DD6-87A0-A76028863928}" destId="{B86E3931-1236-4831-9B8F-E05DD87463DA}" srcOrd="2" destOrd="0" presId="urn:microsoft.com/office/officeart/2005/8/layout/lProcess2"/>
    <dgm:cxn modelId="{EA2019BF-63DB-488B-A5AE-6C3105D1F313}" type="presParOf" srcId="{BF57E40D-A7DB-4DD6-87A0-A76028863928}" destId="{520C7096-A25F-46E2-8B35-397D389A1778}" srcOrd="3" destOrd="0" presId="urn:microsoft.com/office/officeart/2005/8/layout/lProcess2"/>
    <dgm:cxn modelId="{A8D633F9-5BD1-4B82-82CF-17DF5BFFA07B}" type="presParOf" srcId="{BF57E40D-A7DB-4DD6-87A0-A76028863928}" destId="{70E23858-FCB1-441F-8FC8-F43BE2B0569A}" srcOrd="4" destOrd="0" presId="urn:microsoft.com/office/officeart/2005/8/layout/lProcess2"/>
    <dgm:cxn modelId="{0D222DF3-665C-43E2-9B54-E6D26C578725}" type="presParOf" srcId="{BF57E40D-A7DB-4DD6-87A0-A76028863928}" destId="{6B61EB32-2691-4D84-B3F6-56CEE0314888}" srcOrd="5" destOrd="0" presId="urn:microsoft.com/office/officeart/2005/8/layout/lProcess2"/>
    <dgm:cxn modelId="{182D2D9F-1C45-47CB-8C95-52A368C519AE}" type="presParOf" srcId="{BF57E40D-A7DB-4DD6-87A0-A76028863928}" destId="{0D99789F-8C4E-429C-918B-A58B7D0D4A66}" srcOrd="6" destOrd="0" presId="urn:microsoft.com/office/officeart/2005/8/layout/lProcess2"/>
    <dgm:cxn modelId="{13B44955-24AF-40E5-B098-32F04A77BF76}" type="presParOf" srcId="{0AA35CF3-A83E-483F-A155-A79C3C4D3752}" destId="{16ABA6D5-A496-4209-B4F3-60B2A72577D9}" srcOrd="1" destOrd="0" presId="urn:microsoft.com/office/officeart/2005/8/layout/lProcess2"/>
    <dgm:cxn modelId="{AA7E5F92-1B76-48FD-8F5A-34129186F2A7}" type="presParOf" srcId="{0AA35CF3-A83E-483F-A155-A79C3C4D3752}" destId="{25FDFE15-58A8-4845-842A-720F18645EC3}" srcOrd="2" destOrd="0" presId="urn:microsoft.com/office/officeart/2005/8/layout/lProcess2"/>
    <dgm:cxn modelId="{E039F433-755E-4E43-AD92-FD41C4D76EB2}" type="presParOf" srcId="{25FDFE15-58A8-4845-842A-720F18645EC3}" destId="{1C49BAF5-B432-42A0-A8F8-258A12D483E4}" srcOrd="0" destOrd="0" presId="urn:microsoft.com/office/officeart/2005/8/layout/lProcess2"/>
    <dgm:cxn modelId="{25045630-2A07-45E2-B974-DCAD1CB72BB9}" type="presParOf" srcId="{25FDFE15-58A8-4845-842A-720F18645EC3}" destId="{DB7A65A0-0B06-4C60-B4D0-13B82B74E042}" srcOrd="1" destOrd="0" presId="urn:microsoft.com/office/officeart/2005/8/layout/lProcess2"/>
    <dgm:cxn modelId="{21C89231-B178-4382-B132-336E0C143648}" type="presParOf" srcId="{25FDFE15-58A8-4845-842A-720F18645EC3}" destId="{DF231C67-B1B6-4206-9E71-A96B91E0BE2F}" srcOrd="2" destOrd="0" presId="urn:microsoft.com/office/officeart/2005/8/layout/lProcess2"/>
    <dgm:cxn modelId="{AA62BFE3-5E02-46F6-8E1B-A17AE9FBDE45}" type="presParOf" srcId="{DF231C67-B1B6-4206-9E71-A96B91E0BE2F}" destId="{97E77EA5-90F4-4F1A-A344-A0548A68579D}" srcOrd="0" destOrd="0" presId="urn:microsoft.com/office/officeart/2005/8/layout/lProcess2"/>
    <dgm:cxn modelId="{F5ADE0A4-DB59-45B4-B4EA-87E1808BBFE3}" type="presParOf" srcId="{97E77EA5-90F4-4F1A-A344-A0548A68579D}" destId="{080EB58B-DCAA-46D4-B8CD-DB3AAAD039C1}" srcOrd="0" destOrd="0" presId="urn:microsoft.com/office/officeart/2005/8/layout/lProcess2"/>
    <dgm:cxn modelId="{212A58DF-1BFF-46F4-A818-58212CBF8DC9}" type="presParOf" srcId="{97E77EA5-90F4-4F1A-A344-A0548A68579D}" destId="{01784DA4-6136-4D98-9E8C-77FAEADF08A3}" srcOrd="1" destOrd="0" presId="urn:microsoft.com/office/officeart/2005/8/layout/lProcess2"/>
    <dgm:cxn modelId="{B67C95CE-D281-4718-90F5-6D9319479A4E}" type="presParOf" srcId="{97E77EA5-90F4-4F1A-A344-A0548A68579D}" destId="{CD2D2A72-D965-44FA-B4ED-DB22A0747007}" srcOrd="2" destOrd="0" presId="urn:microsoft.com/office/officeart/2005/8/layout/lProcess2"/>
    <dgm:cxn modelId="{7EC1BA9B-B663-4EC7-A548-70307C31A749}" type="presParOf" srcId="{0AA35CF3-A83E-483F-A155-A79C3C4D3752}" destId="{5730CECB-E0C1-4E48-BF3B-9ACBA7ED22AC}" srcOrd="3" destOrd="0" presId="urn:microsoft.com/office/officeart/2005/8/layout/lProcess2"/>
    <dgm:cxn modelId="{150EA543-6F69-43D4-BB98-5893E1B10C07}" type="presParOf" srcId="{0AA35CF3-A83E-483F-A155-A79C3C4D3752}" destId="{08F98FF5-72CB-42C9-99FC-640B96D0994D}" srcOrd="4" destOrd="0" presId="urn:microsoft.com/office/officeart/2005/8/layout/lProcess2"/>
    <dgm:cxn modelId="{1B5FC60A-D28E-437D-A6E3-C1A33CED6A8B}" type="presParOf" srcId="{08F98FF5-72CB-42C9-99FC-640B96D0994D}" destId="{5C79A774-3901-4290-B813-A4D1C85C4DCB}" srcOrd="0" destOrd="0" presId="urn:microsoft.com/office/officeart/2005/8/layout/lProcess2"/>
    <dgm:cxn modelId="{4B4E6DDC-4E73-478F-942F-9DEC716D3201}" type="presParOf" srcId="{08F98FF5-72CB-42C9-99FC-640B96D0994D}" destId="{B06B4967-CD2C-4152-AED3-2325DD7E08E4}" srcOrd="1" destOrd="0" presId="urn:microsoft.com/office/officeart/2005/8/layout/lProcess2"/>
    <dgm:cxn modelId="{683F1360-9739-4E3A-958A-B5D0DB8A5914}" type="presParOf" srcId="{08F98FF5-72CB-42C9-99FC-640B96D0994D}" destId="{10960A2B-1FDE-4F92-92D9-9030F176184D}" srcOrd="2" destOrd="0" presId="urn:microsoft.com/office/officeart/2005/8/layout/lProcess2"/>
    <dgm:cxn modelId="{23241F38-8E18-4505-83D4-D50C42787CB4}" type="presParOf" srcId="{10960A2B-1FDE-4F92-92D9-9030F176184D}" destId="{925ABFBC-28B3-4FBD-B36E-390C2637C5B7}" srcOrd="0" destOrd="0" presId="urn:microsoft.com/office/officeart/2005/8/layout/lProcess2"/>
    <dgm:cxn modelId="{053BA671-E89D-46F4-ABCF-80BBADEA9221}" type="presParOf" srcId="{925ABFBC-28B3-4FBD-B36E-390C2637C5B7}" destId="{FAD09B21-2522-4DF8-8CA7-F0E9753F55BF}" srcOrd="0" destOrd="0" presId="urn:microsoft.com/office/officeart/2005/8/layout/lProcess2"/>
    <dgm:cxn modelId="{CDCCD4B1-163F-4BC9-8259-F9A0718AFB31}" type="presParOf" srcId="{925ABFBC-28B3-4FBD-B36E-390C2637C5B7}" destId="{A75DEF25-6F35-4621-939E-0D6D8F24388C}" srcOrd="1" destOrd="0" presId="urn:microsoft.com/office/officeart/2005/8/layout/lProcess2"/>
    <dgm:cxn modelId="{B8CDF4F7-00F0-442B-BE59-517CC95CAC9F}" type="presParOf" srcId="{925ABFBC-28B3-4FBD-B36E-390C2637C5B7}" destId="{3B8B0346-3138-4755-95E4-02E2A18EA28D}" srcOrd="2" destOrd="0" presId="urn:microsoft.com/office/officeart/2005/8/layout/lProcess2"/>
    <dgm:cxn modelId="{0C29E945-9455-4F92-BAFA-CED253523140}" type="presParOf" srcId="{0AA35CF3-A83E-483F-A155-A79C3C4D3752}" destId="{5630F5D4-8C7C-4453-A079-8E2BF2EC2BBA}" srcOrd="5" destOrd="0" presId="urn:microsoft.com/office/officeart/2005/8/layout/lProcess2"/>
    <dgm:cxn modelId="{D5EA75F0-73C2-4AC6-A482-1ED5A0DB14DE}" type="presParOf" srcId="{0AA35CF3-A83E-483F-A155-A79C3C4D3752}" destId="{BFEF87D8-37A2-4994-BB42-E48E4180CC78}" srcOrd="6" destOrd="0" presId="urn:microsoft.com/office/officeart/2005/8/layout/lProcess2"/>
    <dgm:cxn modelId="{160EDE11-42F3-4C59-B430-4B44D5A97C8F}" type="presParOf" srcId="{BFEF87D8-37A2-4994-BB42-E48E4180CC78}" destId="{626D6390-452E-44FD-B074-5320C652798B}" srcOrd="0" destOrd="0" presId="urn:microsoft.com/office/officeart/2005/8/layout/lProcess2"/>
    <dgm:cxn modelId="{A059293E-C360-4E43-9CCF-6CBCC89AC7B1}" type="presParOf" srcId="{BFEF87D8-37A2-4994-BB42-E48E4180CC78}" destId="{F32B5987-B5BC-48A4-AAF8-AE6D4249ED9A}" srcOrd="1" destOrd="0" presId="urn:microsoft.com/office/officeart/2005/8/layout/lProcess2"/>
    <dgm:cxn modelId="{A379D011-AD25-4B94-8589-70246E6ACB6A}" type="presParOf" srcId="{BFEF87D8-37A2-4994-BB42-E48E4180CC78}" destId="{0064F1CF-DB2E-4DE8-BA17-C5CE073F4A99}" srcOrd="2" destOrd="0" presId="urn:microsoft.com/office/officeart/2005/8/layout/lProcess2"/>
    <dgm:cxn modelId="{DCDB28D4-0710-4730-9620-75455A8CE77F}" type="presParOf" srcId="{0064F1CF-DB2E-4DE8-BA17-C5CE073F4A99}" destId="{39048B2E-B2F7-43E0-9839-710EBE2D74A6}" srcOrd="0" destOrd="0" presId="urn:microsoft.com/office/officeart/2005/8/layout/lProcess2"/>
    <dgm:cxn modelId="{503A4656-6FA4-4213-84DC-B2FC10C2CF32}" type="presParOf" srcId="{39048B2E-B2F7-43E0-9839-710EBE2D74A6}" destId="{F66861F6-40D5-48B6-AEF4-3C97E01F86B2}" srcOrd="0" destOrd="0" presId="urn:microsoft.com/office/officeart/2005/8/layout/lProcess2"/>
    <dgm:cxn modelId="{1987E288-9907-401B-8933-C328ECAAF8F7}" type="presParOf" srcId="{39048B2E-B2F7-43E0-9839-710EBE2D74A6}" destId="{0A4D8402-A67B-4BFE-8DDC-5BFA15A2165B}" srcOrd="1" destOrd="0" presId="urn:microsoft.com/office/officeart/2005/8/layout/lProcess2"/>
    <dgm:cxn modelId="{04F0F5C3-4461-4483-BFE6-3B7621499BD1}" type="presParOf" srcId="{39048B2E-B2F7-43E0-9839-710EBE2D74A6}" destId="{89D9B966-7A17-4423-B961-295AD061507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D6305-5BF6-496C-B97D-D68FF9519D54}">
      <dsp:nvSpPr>
        <dsp:cNvPr id="0" name=""/>
        <dsp:cNvSpPr/>
      </dsp:nvSpPr>
      <dsp:spPr>
        <a:xfrm>
          <a:off x="2127" y="0"/>
          <a:ext cx="2087729" cy="34163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Metode Pelaksanaan</a:t>
          </a:r>
          <a:endParaRPr lang="id-ID" sz="2000" kern="1200" dirty="0"/>
        </a:p>
      </dsp:txBody>
      <dsp:txXfrm>
        <a:off x="2127" y="0"/>
        <a:ext cx="2087729" cy="1024890"/>
      </dsp:txXfrm>
    </dsp:sp>
    <dsp:sp modelId="{D4619BA8-7E14-400B-984A-A1FD696C755E}">
      <dsp:nvSpPr>
        <dsp:cNvPr id="0" name=""/>
        <dsp:cNvSpPr/>
      </dsp:nvSpPr>
      <dsp:spPr>
        <a:xfrm>
          <a:off x="210900" y="1024973"/>
          <a:ext cx="1670183" cy="497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Rutin Terpadu </a:t>
          </a:r>
          <a:endParaRPr lang="id-ID" sz="2400" kern="1200" dirty="0"/>
        </a:p>
      </dsp:txBody>
      <dsp:txXfrm>
        <a:off x="225477" y="1039550"/>
        <a:ext cx="1641029" cy="468528"/>
      </dsp:txXfrm>
    </dsp:sp>
    <dsp:sp modelId="{B86E3931-1236-4831-9B8F-E05DD87463DA}">
      <dsp:nvSpPr>
        <dsp:cNvPr id="0" name=""/>
        <dsp:cNvSpPr/>
      </dsp:nvSpPr>
      <dsp:spPr>
        <a:xfrm>
          <a:off x="210900" y="1599222"/>
          <a:ext cx="1670183" cy="497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khusus</a:t>
          </a:r>
          <a:endParaRPr lang="id-ID" sz="2400" kern="1200" dirty="0"/>
        </a:p>
      </dsp:txBody>
      <dsp:txXfrm>
        <a:off x="225477" y="1613799"/>
        <a:ext cx="1641029" cy="468528"/>
      </dsp:txXfrm>
    </dsp:sp>
    <dsp:sp modelId="{70E23858-FCB1-441F-8FC8-F43BE2B0569A}">
      <dsp:nvSpPr>
        <dsp:cNvPr id="0" name=""/>
        <dsp:cNvSpPr/>
      </dsp:nvSpPr>
      <dsp:spPr>
        <a:xfrm>
          <a:off x="210900" y="2173470"/>
          <a:ext cx="1670183" cy="497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Sentinel</a:t>
          </a:r>
          <a:endParaRPr lang="id-ID" sz="2400" kern="1200" dirty="0"/>
        </a:p>
      </dsp:txBody>
      <dsp:txXfrm>
        <a:off x="225477" y="2188047"/>
        <a:ext cx="1641029" cy="468528"/>
      </dsp:txXfrm>
    </dsp:sp>
    <dsp:sp modelId="{0D99789F-8C4E-429C-918B-A58B7D0D4A66}">
      <dsp:nvSpPr>
        <dsp:cNvPr id="0" name=""/>
        <dsp:cNvSpPr/>
      </dsp:nvSpPr>
      <dsp:spPr>
        <a:xfrm>
          <a:off x="210900" y="2747719"/>
          <a:ext cx="1670183" cy="497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Studi Epidemiologi</a:t>
          </a:r>
          <a:endParaRPr lang="id-ID" sz="2400" kern="1200" dirty="0"/>
        </a:p>
      </dsp:txBody>
      <dsp:txXfrm>
        <a:off x="225477" y="2762296"/>
        <a:ext cx="1641029" cy="468528"/>
      </dsp:txXfrm>
    </dsp:sp>
    <dsp:sp modelId="{1C49BAF5-B432-42A0-A8F8-258A12D483E4}">
      <dsp:nvSpPr>
        <dsp:cNvPr id="0" name=""/>
        <dsp:cNvSpPr/>
      </dsp:nvSpPr>
      <dsp:spPr>
        <a:xfrm>
          <a:off x="2246436" y="0"/>
          <a:ext cx="2087729" cy="34163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Aktifitas Pengumpulan Data</a:t>
          </a:r>
          <a:endParaRPr lang="id-ID" sz="2000" kern="1200" dirty="0"/>
        </a:p>
      </dsp:txBody>
      <dsp:txXfrm>
        <a:off x="2246436" y="0"/>
        <a:ext cx="2087729" cy="1024890"/>
      </dsp:txXfrm>
    </dsp:sp>
    <dsp:sp modelId="{080EB58B-DCAA-46D4-B8CD-DB3AAAD039C1}">
      <dsp:nvSpPr>
        <dsp:cNvPr id="0" name=""/>
        <dsp:cNvSpPr/>
      </dsp:nvSpPr>
      <dsp:spPr>
        <a:xfrm>
          <a:off x="2455209" y="1025890"/>
          <a:ext cx="1670183" cy="1030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Aktif</a:t>
          </a:r>
          <a:endParaRPr lang="id-ID" sz="2800" kern="1200" dirty="0"/>
        </a:p>
      </dsp:txBody>
      <dsp:txXfrm>
        <a:off x="2485378" y="1056059"/>
        <a:ext cx="1609845" cy="969723"/>
      </dsp:txXfrm>
    </dsp:sp>
    <dsp:sp modelId="{CD2D2A72-D965-44FA-B4ED-DB22A0747007}">
      <dsp:nvSpPr>
        <dsp:cNvPr id="0" name=""/>
        <dsp:cNvSpPr/>
      </dsp:nvSpPr>
      <dsp:spPr>
        <a:xfrm>
          <a:off x="2455209" y="2214422"/>
          <a:ext cx="1670183" cy="1030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Pasif</a:t>
          </a:r>
          <a:endParaRPr lang="id-ID" sz="2800" kern="1200" dirty="0"/>
        </a:p>
      </dsp:txBody>
      <dsp:txXfrm>
        <a:off x="2485378" y="2244591"/>
        <a:ext cx="1609845" cy="969723"/>
      </dsp:txXfrm>
    </dsp:sp>
    <dsp:sp modelId="{5C79A774-3901-4290-B813-A4D1C85C4DCB}">
      <dsp:nvSpPr>
        <dsp:cNvPr id="0" name=""/>
        <dsp:cNvSpPr/>
      </dsp:nvSpPr>
      <dsp:spPr>
        <a:xfrm>
          <a:off x="4490746" y="0"/>
          <a:ext cx="2087729" cy="34163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Pola Pelaksanaan</a:t>
          </a:r>
          <a:endParaRPr lang="id-ID" sz="2000" kern="1200" dirty="0"/>
        </a:p>
      </dsp:txBody>
      <dsp:txXfrm>
        <a:off x="4490746" y="0"/>
        <a:ext cx="2087729" cy="1024890"/>
      </dsp:txXfrm>
    </dsp:sp>
    <dsp:sp modelId="{FAD09B21-2522-4DF8-8CA7-F0E9753F55BF}">
      <dsp:nvSpPr>
        <dsp:cNvPr id="0" name=""/>
        <dsp:cNvSpPr/>
      </dsp:nvSpPr>
      <dsp:spPr>
        <a:xfrm>
          <a:off x="4699519" y="1025890"/>
          <a:ext cx="1670183" cy="1030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kedaruratan</a:t>
          </a:r>
          <a:endParaRPr lang="id-ID" sz="2800" kern="1200" dirty="0"/>
        </a:p>
      </dsp:txBody>
      <dsp:txXfrm>
        <a:off x="4729688" y="1056059"/>
        <a:ext cx="1609845" cy="969723"/>
      </dsp:txXfrm>
    </dsp:sp>
    <dsp:sp modelId="{3B8B0346-3138-4755-95E4-02E2A18EA28D}">
      <dsp:nvSpPr>
        <dsp:cNvPr id="0" name=""/>
        <dsp:cNvSpPr/>
      </dsp:nvSpPr>
      <dsp:spPr>
        <a:xfrm>
          <a:off x="4699519" y="2214422"/>
          <a:ext cx="1670183" cy="1030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Selain kedaruratan</a:t>
          </a:r>
          <a:endParaRPr lang="id-ID" sz="2800" kern="1200" dirty="0"/>
        </a:p>
      </dsp:txBody>
      <dsp:txXfrm>
        <a:off x="4729688" y="2244591"/>
        <a:ext cx="1609845" cy="969723"/>
      </dsp:txXfrm>
    </dsp:sp>
    <dsp:sp modelId="{626D6390-452E-44FD-B074-5320C652798B}">
      <dsp:nvSpPr>
        <dsp:cNvPr id="0" name=""/>
        <dsp:cNvSpPr/>
      </dsp:nvSpPr>
      <dsp:spPr>
        <a:xfrm>
          <a:off x="6735055" y="0"/>
          <a:ext cx="2087729" cy="34163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smtClean="0"/>
            <a:t>Kualitas Pemeriksaan</a:t>
          </a:r>
          <a:endParaRPr lang="id-ID" sz="2000" kern="1200" dirty="0"/>
        </a:p>
      </dsp:txBody>
      <dsp:txXfrm>
        <a:off x="6735055" y="0"/>
        <a:ext cx="2087729" cy="1024890"/>
      </dsp:txXfrm>
    </dsp:sp>
    <dsp:sp modelId="{F66861F6-40D5-48B6-AEF4-3C97E01F86B2}">
      <dsp:nvSpPr>
        <dsp:cNvPr id="0" name=""/>
        <dsp:cNvSpPr/>
      </dsp:nvSpPr>
      <dsp:spPr>
        <a:xfrm>
          <a:off x="6943828" y="1025890"/>
          <a:ext cx="1670183" cy="1030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Bukti Klinis </a:t>
          </a:r>
          <a:endParaRPr lang="id-ID" sz="2800" kern="1200" dirty="0"/>
        </a:p>
      </dsp:txBody>
      <dsp:txXfrm>
        <a:off x="6973997" y="1056059"/>
        <a:ext cx="1609845" cy="969723"/>
      </dsp:txXfrm>
    </dsp:sp>
    <dsp:sp modelId="{89D9B966-7A17-4423-B961-295AD0615073}">
      <dsp:nvSpPr>
        <dsp:cNvPr id="0" name=""/>
        <dsp:cNvSpPr/>
      </dsp:nvSpPr>
      <dsp:spPr>
        <a:xfrm>
          <a:off x="6943828" y="2214422"/>
          <a:ext cx="1670183" cy="1030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Bukti Laboratorium</a:t>
          </a:r>
          <a:endParaRPr lang="id-ID" sz="2400" kern="1200" dirty="0"/>
        </a:p>
      </dsp:txBody>
      <dsp:txXfrm>
        <a:off x="6973997" y="2244591"/>
        <a:ext cx="1609845" cy="969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8BEC7-E837-4202-92F4-03BDA31DD0EE}" type="datetimeFigureOut">
              <a:rPr lang="id-ID" smtClean="0"/>
              <a:pPr/>
              <a:t>28/03/2018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9C64A-142B-4815-87F3-FD54CF56478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86187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  <a:defRPr/>
            </a:pPr>
            <a:r>
              <a:rPr lang="en-US" dirty="0" err="1" smtClean="0">
                <a:ea typeface="ＭＳ Ｐゴシック" panose="020B0600070205080204" pitchFamily="34" charset="-128"/>
              </a:rPr>
              <a:t>Metodee</a:t>
            </a:r>
            <a:r>
              <a:rPr lang="en-US" dirty="0" smtClean="0"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</a:rPr>
              <a:t>pengumpulan</a:t>
            </a:r>
            <a:r>
              <a:rPr lang="en-US" dirty="0" smtClean="0">
                <a:ea typeface="ＭＳ Ｐゴシック" panose="020B0600070205080204" pitchFamily="34" charset="-128"/>
              </a:rPr>
              <a:t> data / </a:t>
            </a:r>
            <a:r>
              <a:rPr lang="en-US" dirty="0" err="1" smtClean="0">
                <a:ea typeface="ＭＳ Ｐゴシック" panose="020B0600070205080204" pitchFamily="34" charset="-128"/>
              </a:rPr>
              <a:t>sumbernya</a:t>
            </a:r>
            <a:r>
              <a:rPr lang="en-US" dirty="0" smtClean="0"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</a:rPr>
              <a:t>dari</a:t>
            </a:r>
            <a:r>
              <a:rPr lang="en-US" dirty="0" smtClean="0"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</a:rPr>
              <a:t>mana</a:t>
            </a:r>
            <a:r>
              <a:rPr lang="en-US" dirty="0" smtClean="0">
                <a:ea typeface="ＭＳ Ｐゴシック" panose="020B0600070205080204" pitchFamily="34" charset="-128"/>
              </a:rPr>
              <a:t> ?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err="1" smtClean="0">
                <a:ea typeface="ＭＳ Ｐゴシック" panose="020B0600070205080204" pitchFamily="34" charset="-128"/>
              </a:rPr>
              <a:t>Selaras</a:t>
            </a:r>
            <a:r>
              <a:rPr lang="en-US" dirty="0" smtClean="0"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</a:rPr>
              <a:t>dgn</a:t>
            </a:r>
            <a:r>
              <a:rPr lang="en-US" dirty="0" smtClean="0"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</a:rPr>
              <a:t>tujuan</a:t>
            </a:r>
            <a:r>
              <a:rPr lang="en-US" dirty="0" smtClean="0"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</a:rPr>
              <a:t>mekanismenya</a:t>
            </a:r>
            <a:endParaRPr lang="en-US" dirty="0" smtClean="0">
              <a:ea typeface="ＭＳ Ｐゴシック" panose="020B0600070205080204" pitchFamily="34" charset="-128"/>
            </a:endParaRP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- </a:t>
            </a:r>
            <a:r>
              <a:rPr lang="en-US" dirty="0" err="1" smtClean="0">
                <a:ea typeface="ＭＳ Ｐゴシック" panose="020B0600070205080204" pitchFamily="34" charset="-128"/>
              </a:rPr>
              <a:t>ada</a:t>
            </a:r>
            <a:r>
              <a:rPr lang="en-US" dirty="0" smtClean="0"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</a:rPr>
              <a:t>penjelasan</a:t>
            </a:r>
            <a:r>
              <a:rPr lang="en-US" dirty="0" smtClean="0"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</a:rPr>
              <a:t>waktu</a:t>
            </a:r>
            <a:r>
              <a:rPr lang="en-US" dirty="0" smtClean="0">
                <a:ea typeface="ＭＳ Ｐゴシック" panose="020B0600070205080204" pitchFamily="34" charset="-128"/>
              </a:rPr>
              <a:t>  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terlambat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 fatal 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-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Sesuai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dgn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kondisi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-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Butuh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basis lab </a:t>
            </a:r>
          </a:p>
          <a:p>
            <a:pPr marL="171450" indent="-171450">
              <a:buFontTx/>
              <a:buChar char="-"/>
              <a:defRPr/>
            </a:pPr>
            <a:endParaRPr lang="en-US" dirty="0" smtClean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  <a:defRPr/>
            </a:pP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Sumbernya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bisa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dari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pencatatan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vitall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sumbersumber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data yang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ada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atau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registrasi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vital </a:t>
            </a:r>
          </a:p>
          <a:p>
            <a:pPr marL="171450" indent="-171450">
              <a:buFontTx/>
              <a:buChar char="-"/>
              <a:defRPr/>
            </a:pPr>
            <a:endParaRPr lang="en-US" dirty="0" smtClean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b="1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survey </a:t>
            </a:r>
            <a:r>
              <a:rPr lang="en-US" b="1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pasiv</a:t>
            </a:r>
            <a:endParaRPr lang="en-US" b="1" dirty="0" smtClean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  <a:defRPr/>
            </a:pP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Lebih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murah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sederhana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kurang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representative,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variabelnya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terbatas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pelaporan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tidak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lengkap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gagal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mendefinisikan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outbreak,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menggambarkan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kecenderungan</a:t>
            </a:r>
            <a:endParaRPr lang="en-US" dirty="0" smtClean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  <a:defRPr/>
            </a:pPr>
            <a:endParaRPr lang="en-US" dirty="0" smtClean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b="1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Survey </a:t>
            </a:r>
            <a:r>
              <a:rPr lang="en-US" b="1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aktif</a:t>
            </a:r>
            <a:endParaRPr lang="en-US" b="1" dirty="0" smtClean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b="1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-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Lebih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mahal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lebih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komplit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memvaslidasi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survey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pasif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dapat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dilakukan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dgn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waktu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singkat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dan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tujuan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ttt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representative,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digunakan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bersama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investigasi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epid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khusus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untuk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keadaan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penting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ttt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. </a:t>
            </a:r>
          </a:p>
          <a:p>
            <a:pPr>
              <a:defRPr/>
            </a:pPr>
            <a:endParaRPr lang="en-US" b="1" dirty="0" smtClean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b="1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Sentinel</a:t>
            </a:r>
          </a:p>
          <a:p>
            <a:pPr marL="171450" indent="-171450">
              <a:buFontTx/>
              <a:buChar char="-"/>
              <a:defRPr/>
            </a:pP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Di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suatu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wilayah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ada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orang2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yg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bertanggung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jawab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utk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melaporkan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dapat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aktif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/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pasif</a:t>
            </a:r>
            <a:endParaRPr lang="en-US" dirty="0" smtClean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  <a:defRPr/>
            </a:pPr>
            <a:endParaRPr lang="en-US" dirty="0" smtClean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b="1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Survey </a:t>
            </a:r>
            <a:r>
              <a:rPr lang="en-US" b="1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terbatas</a:t>
            </a:r>
            <a:r>
              <a:rPr lang="en-US" b="1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</a:p>
          <a:p>
            <a:pPr>
              <a:defRPr/>
            </a:pP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-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Keterbatasan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waktu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alas an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ekonomis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survey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diadakan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di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lingkup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luas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tidak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memungkinkan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untuk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memecahkan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suatu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masalah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khusus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atau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spesifik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tidak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akan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digunakan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lagi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harus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menganalisa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semua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kasus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untuk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melihat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tingkat</a:t>
            </a:r>
            <a:r>
              <a:rPr lang="en-US" dirty="0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ea typeface="ＭＳ Ｐゴシック" panose="020B0600070205080204" pitchFamily="34" charset="-128"/>
                <a:sym typeface="Wingdings" panose="05000000000000000000" pitchFamily="2" charset="2"/>
              </a:rPr>
              <a:t>risiko</a:t>
            </a:r>
            <a:endParaRPr lang="en-US" dirty="0" smtClean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  <a:defRPr/>
            </a:pPr>
            <a:endParaRPr lang="en-US" dirty="0" smtClean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pPr>
              <a:defRPr/>
            </a:pPr>
            <a:endParaRPr lang="en-US" dirty="0" smtClean="0">
              <a:ea typeface="ＭＳ Ｐゴシック" panose="020B0600070205080204" pitchFamily="34" charset="-128"/>
              <a:sym typeface="Wingdings" panose="05000000000000000000" pitchFamily="2" charset="2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E56FD1C-D555-45A0-9CF4-D46C27CCA719}" type="slidenum">
              <a:rPr kumimoji="0" lang="en-US" smtClean="0"/>
              <a:pPr>
                <a:spcBef>
                  <a:spcPct val="0"/>
                </a:spcBef>
              </a:pPr>
              <a:t>5</a:t>
            </a:fld>
            <a:endParaRPr kumimoji="0" lang="en-US" smtClean="0"/>
          </a:p>
        </p:txBody>
      </p:sp>
    </p:spTree>
    <p:extLst>
      <p:ext uri="{BB962C8B-B14F-4D97-AF65-F5344CB8AC3E}">
        <p14:creationId xmlns:p14="http://schemas.microsoft.com/office/powerpoint/2010/main" xmlns="" val="2335278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B9D8-97E9-49B1-9BE3-EBAF359DE8E8}" type="datetimeFigureOut">
              <a:rPr lang="id-ID" smtClean="0"/>
              <a:pPr/>
              <a:t>28/03/2018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9908-7023-4489-99CE-E8E90AA15D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B9D8-97E9-49B1-9BE3-EBAF359DE8E8}" type="datetimeFigureOut">
              <a:rPr lang="id-ID" smtClean="0"/>
              <a:pPr/>
              <a:t>28/03/2018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9908-7023-4489-99CE-E8E90AA15D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B9D8-97E9-49B1-9BE3-EBAF359DE8E8}" type="datetimeFigureOut">
              <a:rPr lang="id-ID" smtClean="0"/>
              <a:pPr/>
              <a:t>28/03/2018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9908-7023-4489-99CE-E8E90AA15D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B9D8-97E9-49B1-9BE3-EBAF359DE8E8}" type="datetimeFigureOut">
              <a:rPr lang="id-ID" smtClean="0"/>
              <a:pPr/>
              <a:t>28/03/2018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9908-7023-4489-99CE-E8E90AA15D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B9D8-97E9-49B1-9BE3-EBAF359DE8E8}" type="datetimeFigureOut">
              <a:rPr lang="id-ID" smtClean="0"/>
              <a:pPr/>
              <a:t>28/03/2018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9908-7023-4489-99CE-E8E90AA15D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B9D8-97E9-49B1-9BE3-EBAF359DE8E8}" type="datetimeFigureOut">
              <a:rPr lang="id-ID" smtClean="0"/>
              <a:pPr/>
              <a:t>28/03/2018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9908-7023-4489-99CE-E8E90AA15D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B9D8-97E9-49B1-9BE3-EBAF359DE8E8}" type="datetimeFigureOut">
              <a:rPr lang="id-ID" smtClean="0"/>
              <a:pPr/>
              <a:t>28/03/2018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9908-7023-4489-99CE-E8E90AA15D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B9D8-97E9-49B1-9BE3-EBAF359DE8E8}" type="datetimeFigureOut">
              <a:rPr lang="id-ID" smtClean="0"/>
              <a:pPr/>
              <a:t>28/03/2018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9908-7023-4489-99CE-E8E90AA15D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B9D8-97E9-49B1-9BE3-EBAF359DE8E8}" type="datetimeFigureOut">
              <a:rPr lang="id-ID" smtClean="0"/>
              <a:pPr/>
              <a:t>28/03/2018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9908-7023-4489-99CE-E8E90AA15D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B9D8-97E9-49B1-9BE3-EBAF359DE8E8}" type="datetimeFigureOut">
              <a:rPr lang="id-ID" smtClean="0"/>
              <a:pPr/>
              <a:t>28/03/2018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9908-7023-4489-99CE-E8E90AA15D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B9D8-97E9-49B1-9BE3-EBAF359DE8E8}" type="datetimeFigureOut">
              <a:rPr lang="id-ID" smtClean="0"/>
              <a:pPr/>
              <a:t>28/03/2018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89908-7023-4489-99CE-E8E90AA15D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B9D8-97E9-49B1-9BE3-EBAF359DE8E8}" type="datetimeFigureOut">
              <a:rPr lang="id-ID" smtClean="0"/>
              <a:pPr/>
              <a:t>28/03/2018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89908-7023-4489-99CE-E8E90AA15D0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1108" y="3345271"/>
            <a:ext cx="8220891" cy="1527175"/>
          </a:xfrm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PENYELENGGARAAN SISTEM SURVEILANS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0296" y="4754879"/>
            <a:ext cx="8181703" cy="831669"/>
          </a:xfrm>
        </p:spPr>
        <p:txBody>
          <a:bodyPr/>
          <a:lstStyle/>
          <a:p>
            <a:r>
              <a:rPr lang="id-ID" b="1" dirty="0" smtClean="0"/>
              <a:t>PERTEMUAN KEEMPAT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xmlns="" val="66586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cap="none" smtClean="0">
                <a:ea typeface="ＭＳ Ｐゴシック" charset="-128"/>
              </a:rPr>
              <a:t>SISTEM SURVEILANS TERBATAS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4"/>
            <a:ext cx="10941424" cy="4602069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Font typeface="Wingdings 2" charset="2"/>
              <a:buChar char=""/>
              <a:defRPr/>
            </a:pPr>
            <a:r>
              <a:rPr lang="en-US" sz="3200" dirty="0" err="1" smtClean="0">
                <a:ea typeface="+mn-ea"/>
              </a:rPr>
              <a:t>Berdasarkan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waktu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atau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laporan</a:t>
            </a:r>
            <a:endParaRPr lang="en-US" sz="3200" dirty="0" smtClean="0">
              <a:ea typeface="+mn-ea"/>
            </a:endParaRPr>
          </a:p>
          <a:p>
            <a:pPr eaLnBrk="1" hangingPunct="1">
              <a:buFont typeface="Wingdings 2" charset="2"/>
              <a:buChar char=""/>
              <a:defRPr/>
            </a:pPr>
            <a:r>
              <a:rPr lang="en-US" sz="3200" dirty="0" err="1" smtClean="0">
                <a:ea typeface="+mn-ea"/>
              </a:rPr>
              <a:t>Memecahkan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masalah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khusus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bila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ada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keterbatasan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waktu</a:t>
            </a:r>
            <a:endParaRPr lang="en-US" sz="3200" dirty="0" smtClean="0">
              <a:ea typeface="+mn-ea"/>
            </a:endParaRP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sz="2800" dirty="0" err="1" smtClean="0">
                <a:ea typeface="+mn-ea"/>
              </a:rPr>
              <a:t>Dilakukan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untuk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memecahkan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masalah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spesifik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lalu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tidak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digunakan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lagi</a:t>
            </a:r>
            <a:endParaRPr lang="en-US" sz="2800" dirty="0" smtClean="0">
              <a:ea typeface="+mn-ea"/>
            </a:endParaRP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sz="2800" dirty="0" err="1" smtClean="0">
                <a:ea typeface="+mn-ea"/>
              </a:rPr>
              <a:t>Digunakan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dalam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masalah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spesifik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dimana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semua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kasus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harus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diidentifikasi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untuk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melihat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tingkat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risiko</a:t>
            </a:r>
            <a:endParaRPr lang="en-US" sz="2800" dirty="0" smtClean="0">
              <a:ea typeface="+mn-ea"/>
            </a:endParaRPr>
          </a:p>
          <a:p>
            <a:pPr eaLnBrk="1" hangingPunct="1">
              <a:buFont typeface="Wingdings 2" charset="2"/>
              <a:buChar char=""/>
              <a:defRPr/>
            </a:pPr>
            <a:r>
              <a:rPr lang="en-US" sz="3200" dirty="0" err="1" smtClean="0">
                <a:ea typeface="+mn-ea"/>
              </a:rPr>
              <a:t>Berguna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untuk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logistik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dan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alasan-alasan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ekonomis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bila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pelaksanaan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sistem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surveilans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pada</a:t>
            </a:r>
            <a:r>
              <a:rPr lang="en-US" sz="3200" dirty="0" smtClean="0">
                <a:ea typeface="+mn-ea"/>
              </a:rPr>
              <a:t> area </a:t>
            </a:r>
            <a:r>
              <a:rPr lang="en-US" sz="3200" dirty="0" err="1" smtClean="0">
                <a:ea typeface="+mn-ea"/>
              </a:rPr>
              <a:t>geografi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luas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tidak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memungkinkan</a:t>
            </a:r>
            <a:r>
              <a:rPr lang="en-US" sz="3200" dirty="0" smtClean="0">
                <a:ea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766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MERENCANAKAN ANALISIS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Wingdings 2" charset="2"/>
              <a:buChar char=""/>
              <a:defRPr/>
            </a:pPr>
            <a:r>
              <a:rPr lang="en-US" sz="4000" dirty="0" err="1" smtClean="0">
                <a:ea typeface="+mn-ea"/>
                <a:cs typeface="+mn-cs"/>
              </a:rPr>
              <a:t>Menjamin</a:t>
            </a:r>
            <a:r>
              <a:rPr lang="en-US" sz="4000" dirty="0" smtClean="0">
                <a:ea typeface="+mn-ea"/>
                <a:cs typeface="+mn-cs"/>
              </a:rPr>
              <a:t> </a:t>
            </a:r>
            <a:r>
              <a:rPr lang="en-US" sz="4000" dirty="0" err="1" smtClean="0">
                <a:ea typeface="+mn-ea"/>
                <a:cs typeface="+mn-cs"/>
              </a:rPr>
              <a:t>bahwa</a:t>
            </a:r>
            <a:r>
              <a:rPr lang="en-US" sz="4000" dirty="0" smtClean="0">
                <a:ea typeface="+mn-ea"/>
                <a:cs typeface="+mn-cs"/>
              </a:rPr>
              <a:t> </a:t>
            </a:r>
            <a:r>
              <a:rPr lang="en-US" sz="4000" dirty="0" err="1" smtClean="0">
                <a:ea typeface="+mn-ea"/>
                <a:cs typeface="+mn-cs"/>
              </a:rPr>
              <a:t>sumber</a:t>
            </a:r>
            <a:r>
              <a:rPr lang="en-US" sz="4000" dirty="0" smtClean="0">
                <a:ea typeface="+mn-ea"/>
                <a:cs typeface="+mn-cs"/>
              </a:rPr>
              <a:t> data </a:t>
            </a:r>
            <a:r>
              <a:rPr lang="en-US" sz="4000" dirty="0" err="1" smtClean="0">
                <a:ea typeface="+mn-ea"/>
                <a:cs typeface="+mn-cs"/>
              </a:rPr>
              <a:t>dan</a:t>
            </a:r>
            <a:r>
              <a:rPr lang="en-US" sz="4000" dirty="0" smtClean="0">
                <a:ea typeface="+mn-ea"/>
                <a:cs typeface="+mn-cs"/>
              </a:rPr>
              <a:t> proses </a:t>
            </a:r>
            <a:r>
              <a:rPr lang="en-US" sz="4000" dirty="0" err="1" smtClean="0">
                <a:ea typeface="+mn-ea"/>
                <a:cs typeface="+mn-cs"/>
              </a:rPr>
              <a:t>pengumpulan</a:t>
            </a:r>
            <a:r>
              <a:rPr lang="en-US" sz="4000" dirty="0" smtClean="0">
                <a:ea typeface="+mn-ea"/>
                <a:cs typeface="+mn-cs"/>
              </a:rPr>
              <a:t> </a:t>
            </a:r>
            <a:r>
              <a:rPr lang="en-US" sz="4000" dirty="0" err="1" smtClean="0">
                <a:ea typeface="+mn-ea"/>
                <a:cs typeface="+mn-cs"/>
              </a:rPr>
              <a:t>adalah</a:t>
            </a:r>
            <a:r>
              <a:rPr lang="en-US" sz="4000" dirty="0" smtClean="0">
                <a:ea typeface="+mn-ea"/>
                <a:cs typeface="+mn-cs"/>
              </a:rPr>
              <a:t> </a:t>
            </a:r>
            <a:r>
              <a:rPr lang="en-US" sz="4000" dirty="0" err="1" smtClean="0">
                <a:ea typeface="+mn-ea"/>
                <a:cs typeface="+mn-cs"/>
              </a:rPr>
              <a:t>adekuat</a:t>
            </a:r>
            <a:endParaRPr lang="en-US" sz="4000" dirty="0" smtClean="0">
              <a:ea typeface="+mn-ea"/>
              <a:cs typeface="+mn-cs"/>
            </a:endParaRPr>
          </a:p>
          <a:p>
            <a:pPr eaLnBrk="1" hangingPunct="1">
              <a:buFont typeface="Wingdings 2" charset="2"/>
              <a:buChar char=""/>
              <a:defRPr/>
            </a:pPr>
            <a:r>
              <a:rPr lang="en-US" sz="4000" dirty="0" err="1" smtClean="0">
                <a:ea typeface="+mn-ea"/>
                <a:cs typeface="+mn-cs"/>
              </a:rPr>
              <a:t>Memanfaatkan</a:t>
            </a:r>
            <a:r>
              <a:rPr lang="en-US" sz="4000" dirty="0" smtClean="0">
                <a:ea typeface="+mn-ea"/>
                <a:cs typeface="+mn-cs"/>
              </a:rPr>
              <a:t> data/</a:t>
            </a:r>
            <a:r>
              <a:rPr lang="en-US" sz="4000" dirty="0" err="1" smtClean="0">
                <a:ea typeface="+mn-ea"/>
                <a:cs typeface="+mn-cs"/>
              </a:rPr>
              <a:t>informasi</a:t>
            </a:r>
            <a:r>
              <a:rPr lang="en-US" sz="4000" dirty="0" smtClean="0">
                <a:ea typeface="+mn-ea"/>
                <a:cs typeface="+mn-cs"/>
              </a:rPr>
              <a:t> yang </a:t>
            </a:r>
            <a:r>
              <a:rPr lang="en-US" sz="4000" dirty="0" err="1" smtClean="0">
                <a:ea typeface="+mn-ea"/>
                <a:cs typeface="+mn-cs"/>
              </a:rPr>
              <a:t>tersedia</a:t>
            </a:r>
            <a:endParaRPr lang="en-US" sz="4000" dirty="0" smtClean="0">
              <a:ea typeface="+mn-ea"/>
              <a:cs typeface="+mn-cs"/>
            </a:endParaRPr>
          </a:p>
          <a:p>
            <a:pPr eaLnBrk="1" hangingPunct="1">
              <a:buFont typeface="Wingdings 2" charset="2"/>
              <a:buChar char=""/>
              <a:defRPr/>
            </a:pPr>
            <a:r>
              <a:rPr lang="en-US" sz="4000" dirty="0" err="1" smtClean="0">
                <a:ea typeface="+mn-ea"/>
                <a:cs typeface="+mn-cs"/>
              </a:rPr>
              <a:t>Dapat</a:t>
            </a:r>
            <a:r>
              <a:rPr lang="en-US" sz="4000" dirty="0" smtClean="0">
                <a:ea typeface="+mn-ea"/>
                <a:cs typeface="+mn-cs"/>
              </a:rPr>
              <a:t> </a:t>
            </a:r>
            <a:r>
              <a:rPr lang="en-US" sz="4000" dirty="0" err="1" smtClean="0">
                <a:ea typeface="+mn-ea"/>
                <a:cs typeface="+mn-cs"/>
              </a:rPr>
              <a:t>sederhana</a:t>
            </a:r>
            <a:r>
              <a:rPr lang="en-US" sz="4000" dirty="0" smtClean="0">
                <a:ea typeface="+mn-ea"/>
                <a:cs typeface="+mn-cs"/>
              </a:rPr>
              <a:t> </a:t>
            </a:r>
            <a:r>
              <a:rPr lang="en-US" sz="4000" dirty="0" err="1" smtClean="0">
                <a:ea typeface="+mn-ea"/>
                <a:cs typeface="+mn-cs"/>
              </a:rPr>
              <a:t>atau</a:t>
            </a:r>
            <a:r>
              <a:rPr lang="en-US" sz="4000" dirty="0" smtClean="0">
                <a:ea typeface="+mn-ea"/>
                <a:cs typeface="+mn-cs"/>
              </a:rPr>
              <a:t> </a:t>
            </a:r>
            <a:r>
              <a:rPr lang="en-US" sz="4000" dirty="0" err="1" smtClean="0">
                <a:ea typeface="+mn-ea"/>
                <a:cs typeface="+mn-cs"/>
              </a:rPr>
              <a:t>kompleks</a:t>
            </a:r>
            <a:endParaRPr lang="en-US" sz="4000" dirty="0" smtClean="0">
              <a:ea typeface="+mn-ea"/>
              <a:cs typeface="+mn-cs"/>
            </a:endParaRPr>
          </a:p>
          <a:p>
            <a:pPr eaLnBrk="1" hangingPunct="1">
              <a:buFont typeface="Wingdings 2" charset="2"/>
              <a:buChar char=""/>
              <a:defRPr/>
            </a:pPr>
            <a:r>
              <a:rPr lang="en-US" sz="4000" dirty="0" err="1" smtClean="0">
                <a:ea typeface="+mn-ea"/>
                <a:cs typeface="+mn-cs"/>
              </a:rPr>
              <a:t>Pertimbangan</a:t>
            </a:r>
            <a:r>
              <a:rPr lang="en-US" sz="4000" dirty="0" smtClean="0">
                <a:ea typeface="+mn-ea"/>
                <a:cs typeface="+mn-cs"/>
              </a:rPr>
              <a:t> </a:t>
            </a:r>
            <a:r>
              <a:rPr lang="en-US" sz="4000" dirty="0" err="1" smtClean="0">
                <a:ea typeface="+mn-ea"/>
                <a:cs typeface="+mn-cs"/>
              </a:rPr>
              <a:t>teknologi</a:t>
            </a:r>
            <a:r>
              <a:rPr lang="en-US" sz="4000" dirty="0" smtClean="0">
                <a:ea typeface="+mn-ea"/>
                <a:cs typeface="+mn-cs"/>
              </a:rPr>
              <a:t> </a:t>
            </a:r>
            <a:r>
              <a:rPr lang="en-US" sz="4000" dirty="0" err="1" smtClean="0">
                <a:ea typeface="+mn-ea"/>
                <a:cs typeface="+mn-cs"/>
              </a:rPr>
              <a:t>pendukung</a:t>
            </a:r>
            <a:r>
              <a:rPr lang="en-US" sz="4000" dirty="0" smtClean="0">
                <a:ea typeface="+mn-ea"/>
                <a:cs typeface="+mn-cs"/>
              </a:rPr>
              <a:t> &amp; SDM</a:t>
            </a:r>
          </a:p>
        </p:txBody>
      </p:sp>
    </p:spTree>
    <p:extLst>
      <p:ext uri="{BB962C8B-B14F-4D97-AF65-F5344CB8AC3E}">
        <p14:creationId xmlns:p14="http://schemas.microsoft.com/office/powerpoint/2010/main" xmlns="" val="310677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ea typeface="ＭＳ Ｐゴシック" charset="-128"/>
              </a:rPr>
              <a:t>INTERPRETASI DAN DISEMINASI INFORMASI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  <a:buFont typeface="Wingdings 2" charset="2"/>
              <a:buChar char=""/>
              <a:defRPr/>
            </a:pPr>
            <a:r>
              <a:rPr lang="en-US" sz="3600" dirty="0" err="1" smtClean="0">
                <a:ea typeface="ＭＳ Ｐゴシック" charset="-128"/>
              </a:rPr>
              <a:t>Membantu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pembuat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keputusan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mengerti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maksud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informasi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smtClean="0">
                <a:ea typeface="ＭＳ Ｐゴシック" charset="-128"/>
                <a:sym typeface="Wingdings" charset="2"/>
              </a:rPr>
              <a:t> </a:t>
            </a:r>
            <a:r>
              <a:rPr lang="en-US" sz="3600" dirty="0" err="1" smtClean="0">
                <a:ea typeface="ＭＳ Ｐゴシック" charset="-128"/>
                <a:sym typeface="Wingdings" charset="2"/>
              </a:rPr>
              <a:t>keputusan</a:t>
            </a:r>
            <a:r>
              <a:rPr lang="en-US" sz="36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600" dirty="0" err="1" smtClean="0">
                <a:ea typeface="ＭＳ Ｐゴシック" charset="-128"/>
                <a:sym typeface="Wingdings" charset="2"/>
              </a:rPr>
              <a:t>sesuai</a:t>
            </a:r>
            <a:r>
              <a:rPr lang="en-US" sz="36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600" dirty="0" err="1" smtClean="0">
                <a:ea typeface="ＭＳ Ｐゴシック" charset="-128"/>
                <a:sym typeface="Wingdings" charset="2"/>
              </a:rPr>
              <a:t>dengan</a:t>
            </a:r>
            <a:r>
              <a:rPr lang="en-US" sz="36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600" dirty="0" err="1" smtClean="0">
                <a:ea typeface="ＭＳ Ｐゴシック" charset="-128"/>
                <a:sym typeface="Wingdings" charset="2"/>
              </a:rPr>
              <a:t>intervensi</a:t>
            </a:r>
            <a:r>
              <a:rPr lang="en-US" sz="36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600" dirty="0" err="1" smtClean="0">
                <a:ea typeface="ＭＳ Ｐゴシック" charset="-128"/>
                <a:sym typeface="Wingdings" charset="2"/>
              </a:rPr>
              <a:t>kesmas</a:t>
            </a:r>
            <a:endParaRPr lang="en-US" sz="360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Wingdings 2" charset="2"/>
              <a:buChar char=""/>
              <a:defRPr/>
            </a:pPr>
            <a:r>
              <a:rPr lang="en-US" sz="3600" dirty="0" err="1" smtClean="0">
                <a:ea typeface="ＭＳ Ｐゴシック" charset="-128"/>
              </a:rPr>
              <a:t>Memfasilitasi</a:t>
            </a:r>
            <a:r>
              <a:rPr lang="en-US" sz="3600" dirty="0" smtClean="0">
                <a:ea typeface="ＭＳ Ｐゴシック" charset="-128"/>
              </a:rPr>
              <a:t> (</a:t>
            </a:r>
            <a:r>
              <a:rPr lang="en-US" sz="3600" dirty="0" err="1" smtClean="0">
                <a:ea typeface="ＭＳ Ｐゴシック" charset="-128"/>
              </a:rPr>
              <a:t>memudahkan</a:t>
            </a:r>
            <a:r>
              <a:rPr lang="en-US" sz="3600" dirty="0" smtClean="0">
                <a:ea typeface="ＭＳ Ｐゴシック" charset="-128"/>
              </a:rPr>
              <a:t>) </a:t>
            </a:r>
            <a:r>
              <a:rPr lang="en-US" sz="3600" dirty="0" err="1" smtClean="0">
                <a:ea typeface="ＭＳ Ｐゴシック" charset="-128"/>
              </a:rPr>
              <a:t>ikut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dalam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pelaksanaan</a:t>
            </a:r>
            <a:r>
              <a:rPr lang="en-US" sz="3600" dirty="0" smtClean="0">
                <a:ea typeface="ＭＳ Ｐゴシック" charset="-128"/>
              </a:rPr>
              <a:t> (</a:t>
            </a:r>
            <a:r>
              <a:rPr lang="en-US" sz="3600" dirty="0" err="1" smtClean="0">
                <a:ea typeface="ＭＳ Ｐゴシック" charset="-128"/>
              </a:rPr>
              <a:t>implementasi</a:t>
            </a:r>
            <a:r>
              <a:rPr lang="en-US" sz="3600" dirty="0" smtClean="0">
                <a:ea typeface="ＭＳ Ｐゴシック" charset="-128"/>
              </a:rPr>
              <a:t>) </a:t>
            </a:r>
            <a:r>
              <a:rPr lang="en-US" sz="3600" dirty="0" err="1" smtClean="0">
                <a:ea typeface="ＭＳ Ｐゴシック" charset="-128"/>
              </a:rPr>
              <a:t>aksi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kesehatan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masyarakat</a:t>
            </a:r>
            <a:endParaRPr lang="en-US" sz="360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Wingdings 2" charset="2"/>
              <a:buChar char=""/>
              <a:defRPr/>
            </a:pPr>
            <a:r>
              <a:rPr lang="en-US" sz="3600" dirty="0" err="1" smtClean="0">
                <a:ea typeface="ＭＳ Ｐゴシック" charset="-128"/>
              </a:rPr>
              <a:t>Membantu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pembuat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keputusan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dalam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evaluasi</a:t>
            </a:r>
            <a:r>
              <a:rPr lang="en-US" sz="3600" dirty="0" smtClean="0">
                <a:ea typeface="ＭＳ Ｐゴシック" charset="-128"/>
              </a:rPr>
              <a:t> (</a:t>
            </a:r>
            <a:r>
              <a:rPr lang="en-US" sz="3600" dirty="0" err="1" smtClean="0">
                <a:ea typeface="ＭＳ Ｐゴシック" charset="-128"/>
              </a:rPr>
              <a:t>efektivitas</a:t>
            </a:r>
            <a:r>
              <a:rPr lang="en-US" sz="3600" dirty="0" smtClean="0">
                <a:ea typeface="ＭＳ Ｐゴシック" charset="-128"/>
              </a:rPr>
              <a:t> &amp; benefit) </a:t>
            </a:r>
            <a:r>
              <a:rPr lang="en-US" sz="3600" dirty="0" err="1" smtClean="0">
                <a:ea typeface="ＭＳ Ｐゴシック" charset="-128"/>
              </a:rPr>
              <a:t>dr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aksi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kesmas</a:t>
            </a:r>
            <a:endParaRPr lang="en-US" sz="360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Wingdings 2" charset="2"/>
              <a:buChar char=""/>
              <a:defRPr/>
            </a:pPr>
            <a:endParaRPr lang="en-US" sz="360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Wingdings 2" charset="2"/>
              <a:buChar char=""/>
              <a:defRPr/>
            </a:pPr>
            <a:endParaRPr lang="en-US" sz="360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67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+mj-ea"/>
                <a:cs typeface="+mj-cs"/>
              </a:rPr>
              <a:t>INTERPRETASI INFORMASI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Wingdings 2" charset="2"/>
              <a:buChar char=""/>
              <a:defRPr/>
            </a:pPr>
            <a:r>
              <a:rPr lang="en-US" sz="4400" dirty="0" err="1" smtClean="0">
                <a:ea typeface="ＭＳ Ｐゴシック" charset="-128"/>
              </a:rPr>
              <a:t>Sajikan</a:t>
            </a:r>
            <a:r>
              <a:rPr lang="en-US" sz="4400" dirty="0" smtClean="0">
                <a:ea typeface="ＭＳ Ｐゴシック" charset="-128"/>
              </a:rPr>
              <a:t> </a:t>
            </a:r>
            <a:r>
              <a:rPr lang="en-US" sz="4400" dirty="0" err="1" smtClean="0">
                <a:ea typeface="ＭＳ Ｐゴシック" charset="-128"/>
              </a:rPr>
              <a:t>informasi</a:t>
            </a:r>
            <a:r>
              <a:rPr lang="en-US" sz="4400" dirty="0" smtClean="0">
                <a:ea typeface="ＭＳ Ｐゴシック" charset="-128"/>
              </a:rPr>
              <a:t> </a:t>
            </a:r>
            <a:r>
              <a:rPr lang="en-US" sz="4400" dirty="0" err="1" smtClean="0">
                <a:ea typeface="ＭＳ Ｐゴシック" charset="-128"/>
              </a:rPr>
              <a:t>dengan</a:t>
            </a:r>
            <a:r>
              <a:rPr lang="en-US" sz="4400" dirty="0" smtClean="0">
                <a:ea typeface="ＭＳ Ｐゴシック" charset="-128"/>
              </a:rPr>
              <a:t> </a:t>
            </a:r>
            <a:r>
              <a:rPr lang="en-US" sz="4400" dirty="0" err="1" smtClean="0">
                <a:ea typeface="ＭＳ Ｐゴシック" charset="-128"/>
              </a:rPr>
              <a:t>jelas</a:t>
            </a:r>
            <a:r>
              <a:rPr lang="en-US" sz="4400" dirty="0" smtClean="0">
                <a:ea typeface="ＭＳ Ｐゴシック" charset="-128"/>
              </a:rPr>
              <a:t>: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sz="4400" dirty="0" smtClean="0">
                <a:ea typeface="ＭＳ Ｐゴシック" charset="-128"/>
              </a:rPr>
              <a:t>Data </a:t>
            </a:r>
            <a:r>
              <a:rPr lang="en-US" sz="4400" i="1" dirty="0" smtClean="0">
                <a:ea typeface="ＭＳ Ｐゴシック" charset="-128"/>
              </a:rPr>
              <a:t>trend </a:t>
            </a:r>
            <a:r>
              <a:rPr lang="en-US" sz="4400" dirty="0" err="1" smtClean="0">
                <a:ea typeface="ＭＳ Ｐゴシック" charset="-128"/>
              </a:rPr>
              <a:t>masalah</a:t>
            </a:r>
            <a:r>
              <a:rPr lang="en-US" sz="4400" dirty="0" smtClean="0">
                <a:ea typeface="ＭＳ Ｐゴシック" charset="-128"/>
              </a:rPr>
              <a:t> </a:t>
            </a:r>
            <a:r>
              <a:rPr lang="en-US" sz="4400" dirty="0" err="1" smtClean="0">
                <a:ea typeface="ＭＳ Ｐゴシック" charset="-128"/>
              </a:rPr>
              <a:t>terkait</a:t>
            </a:r>
            <a:endParaRPr lang="en-US" sz="4400" dirty="0" smtClean="0">
              <a:ea typeface="ＭＳ Ｐゴシック" charset="-128"/>
            </a:endParaRP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sz="4400" dirty="0" err="1" smtClean="0">
                <a:ea typeface="ＭＳ Ｐゴシック" charset="-128"/>
              </a:rPr>
              <a:t>Dibandingkan</a:t>
            </a:r>
            <a:r>
              <a:rPr lang="en-US" sz="4400" dirty="0" smtClean="0">
                <a:ea typeface="ＭＳ Ｐゴシック" charset="-128"/>
              </a:rPr>
              <a:t> </a:t>
            </a:r>
            <a:r>
              <a:rPr lang="en-US" sz="4400" dirty="0" err="1" smtClean="0">
                <a:ea typeface="ＭＳ Ｐゴシック" charset="-128"/>
              </a:rPr>
              <a:t>dengan</a:t>
            </a:r>
            <a:r>
              <a:rPr lang="en-US" sz="4400" dirty="0" smtClean="0">
                <a:ea typeface="ＭＳ Ｐゴシック" charset="-128"/>
              </a:rPr>
              <a:t> </a:t>
            </a:r>
            <a:r>
              <a:rPr lang="en-US" sz="4400" dirty="0" err="1" smtClean="0">
                <a:ea typeface="ＭＳ Ｐゴシック" charset="-128"/>
              </a:rPr>
              <a:t>sumber</a:t>
            </a:r>
            <a:r>
              <a:rPr lang="en-US" sz="4400" dirty="0" smtClean="0">
                <a:ea typeface="ＭＳ Ｐゴシック" charset="-128"/>
              </a:rPr>
              <a:t> data lain</a:t>
            </a:r>
          </a:p>
          <a:p>
            <a:pPr eaLnBrk="1" hangingPunct="1">
              <a:buFont typeface="Wingdings 2" charset="2"/>
              <a:buChar char=""/>
              <a:defRPr/>
            </a:pPr>
            <a:r>
              <a:rPr lang="en-US" sz="4400" dirty="0" err="1" smtClean="0">
                <a:ea typeface="ＭＳ Ｐゴシック" charset="-128"/>
              </a:rPr>
              <a:t>Kenali</a:t>
            </a:r>
            <a:r>
              <a:rPr lang="en-US" sz="4400" dirty="0" smtClean="0">
                <a:ea typeface="ＭＳ Ｐゴシック" charset="-128"/>
              </a:rPr>
              <a:t> </a:t>
            </a:r>
            <a:r>
              <a:rPr lang="en-US" sz="4400" dirty="0" err="1" smtClean="0">
                <a:ea typeface="ＭＳ Ｐゴシック" charset="-128"/>
              </a:rPr>
              <a:t>karakteristik</a:t>
            </a:r>
            <a:r>
              <a:rPr lang="en-US" sz="4400" dirty="0" smtClean="0">
                <a:ea typeface="ＭＳ Ｐゴシック" charset="-128"/>
              </a:rPr>
              <a:t> </a:t>
            </a:r>
            <a:r>
              <a:rPr lang="en-US" sz="4400" dirty="0" err="1" smtClean="0">
                <a:ea typeface="ＭＳ Ｐゴシック" charset="-128"/>
              </a:rPr>
              <a:t>pendengar</a:t>
            </a:r>
            <a:r>
              <a:rPr lang="en-US" sz="4400" dirty="0" smtClean="0">
                <a:ea typeface="ＭＳ Ｐゴシック" charset="-128"/>
              </a:rPr>
              <a:t> </a:t>
            </a:r>
            <a:r>
              <a:rPr lang="en-US" sz="4400" dirty="0" err="1" smtClean="0">
                <a:ea typeface="ＭＳ Ｐゴシック" charset="-128"/>
              </a:rPr>
              <a:t>anda</a:t>
            </a:r>
            <a:endParaRPr lang="en-US" sz="4400" dirty="0" smtClean="0">
              <a:ea typeface="ＭＳ Ｐゴシック" charset="-128"/>
            </a:endParaRPr>
          </a:p>
          <a:p>
            <a:pPr eaLnBrk="1" hangingPunct="1">
              <a:buFont typeface="Wingdings 2" charset="2"/>
              <a:buChar char=""/>
              <a:defRPr/>
            </a:pPr>
            <a:endParaRPr lang="en-US" sz="4400" dirty="0" smtClean="0">
              <a:ea typeface="ＭＳ Ｐゴシック" charset="-128"/>
            </a:endParaRPr>
          </a:p>
          <a:p>
            <a:pPr eaLnBrk="1" hangingPunct="1">
              <a:buFont typeface="Wingdings 2" charset="2"/>
              <a:buNone/>
              <a:defRPr/>
            </a:pPr>
            <a:endParaRPr lang="en-US" sz="440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3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ea typeface="ＭＳ Ｐゴシック" charset="-128"/>
              </a:rPr>
              <a:t>PERTIMBANGAN DISEMINASI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3714563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Font typeface="Wingdings 2" charset="2"/>
              <a:buChar char=""/>
              <a:defRPr/>
            </a:pPr>
            <a:r>
              <a:rPr lang="en-US" sz="2800" b="1" dirty="0" err="1" smtClean="0">
                <a:ea typeface="+mn-ea"/>
                <a:cs typeface="+mn-cs"/>
              </a:rPr>
              <a:t>Akses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publik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thd</a:t>
            </a:r>
            <a:r>
              <a:rPr lang="en-US" sz="2800" b="1" dirty="0" smtClean="0">
                <a:ea typeface="+mn-ea"/>
                <a:cs typeface="+mn-cs"/>
              </a:rPr>
              <a:t> data </a:t>
            </a:r>
            <a:r>
              <a:rPr lang="en-US" sz="2800" b="1" dirty="0" err="1" smtClean="0">
                <a:ea typeface="+mn-ea"/>
                <a:cs typeface="+mn-cs"/>
              </a:rPr>
              <a:t>harus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direncanakan</a:t>
            </a:r>
            <a:r>
              <a:rPr lang="en-US" sz="2800" b="1" dirty="0" smtClean="0">
                <a:ea typeface="+mn-ea"/>
                <a:cs typeface="+mn-cs"/>
              </a:rPr>
              <a:t> (</a:t>
            </a:r>
            <a:r>
              <a:rPr lang="en-US" sz="2800" b="1" dirty="0" err="1" smtClean="0">
                <a:ea typeface="+mn-ea"/>
                <a:cs typeface="+mn-cs"/>
              </a:rPr>
              <a:t>rutin</a:t>
            </a:r>
            <a:r>
              <a:rPr lang="en-US" sz="2800" b="1" dirty="0" smtClean="0">
                <a:ea typeface="+mn-ea"/>
                <a:cs typeface="+mn-cs"/>
              </a:rPr>
              <a:t>):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sz="2400" b="1" dirty="0" err="1" smtClean="0">
                <a:ea typeface="+mn-ea"/>
              </a:rPr>
              <a:t>Disesuaikan</a:t>
            </a:r>
            <a:r>
              <a:rPr lang="en-US" sz="2400" b="1" dirty="0" smtClean="0">
                <a:ea typeface="+mn-ea"/>
              </a:rPr>
              <a:t> </a:t>
            </a:r>
            <a:r>
              <a:rPr lang="en-US" sz="2400" b="1" dirty="0" err="1" smtClean="0">
                <a:ea typeface="+mn-ea"/>
              </a:rPr>
              <a:t>dengan</a:t>
            </a:r>
            <a:r>
              <a:rPr lang="en-US" sz="2400" b="1" dirty="0" smtClean="0">
                <a:ea typeface="+mn-ea"/>
              </a:rPr>
              <a:t> </a:t>
            </a:r>
            <a:r>
              <a:rPr lang="en-US" sz="2400" b="1" dirty="0" err="1" smtClean="0">
                <a:ea typeface="+mn-ea"/>
              </a:rPr>
              <a:t>keterbatasan</a:t>
            </a:r>
            <a:r>
              <a:rPr lang="en-US" sz="2400" b="1" dirty="0" smtClean="0">
                <a:ea typeface="+mn-ea"/>
              </a:rPr>
              <a:t>  (</a:t>
            </a:r>
            <a:r>
              <a:rPr lang="en-US" sz="2400" b="1" dirty="0" err="1" smtClean="0">
                <a:ea typeface="+mn-ea"/>
              </a:rPr>
              <a:t>bersifat</a:t>
            </a:r>
            <a:r>
              <a:rPr lang="en-US" sz="2400" b="1" dirty="0" smtClean="0">
                <a:ea typeface="+mn-ea"/>
              </a:rPr>
              <a:t> </a:t>
            </a:r>
            <a:r>
              <a:rPr lang="en-US" sz="2400" b="1" dirty="0" err="1" smtClean="0">
                <a:ea typeface="+mn-ea"/>
              </a:rPr>
              <a:t>rahasia</a:t>
            </a:r>
            <a:r>
              <a:rPr lang="en-US" sz="2400" b="1" dirty="0" smtClean="0">
                <a:ea typeface="+mn-ea"/>
              </a:rPr>
              <a:t>)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sz="2400" b="1" dirty="0" err="1" smtClean="0">
                <a:ea typeface="+mn-ea"/>
              </a:rPr>
              <a:t>Difasilitasi</a:t>
            </a:r>
            <a:r>
              <a:rPr lang="en-US" sz="2400" b="1" dirty="0" smtClean="0">
                <a:ea typeface="+mn-ea"/>
              </a:rPr>
              <a:t> </a:t>
            </a:r>
            <a:r>
              <a:rPr lang="en-US" sz="2400" b="1" dirty="0" err="1" smtClean="0">
                <a:ea typeface="+mn-ea"/>
              </a:rPr>
              <a:t>dengan</a:t>
            </a:r>
            <a:r>
              <a:rPr lang="en-US" sz="2400" b="1" dirty="0" smtClean="0">
                <a:ea typeface="+mn-ea"/>
              </a:rPr>
              <a:t> media </a:t>
            </a:r>
            <a:r>
              <a:rPr lang="en-US" sz="2400" b="1" dirty="0" err="1" smtClean="0">
                <a:ea typeface="+mn-ea"/>
              </a:rPr>
              <a:t>elektronik</a:t>
            </a:r>
            <a:endParaRPr lang="en-US" sz="2400" b="1" dirty="0" smtClean="0">
              <a:ea typeface="+mn-ea"/>
            </a:endParaRPr>
          </a:p>
          <a:p>
            <a:pPr eaLnBrk="1" hangingPunct="1">
              <a:buFont typeface="Wingdings 2" charset="2"/>
              <a:buChar char=""/>
              <a:defRPr/>
            </a:pPr>
            <a:r>
              <a:rPr lang="en-US" sz="2800" b="1" dirty="0" err="1" smtClean="0">
                <a:ea typeface="+mn-ea"/>
                <a:cs typeface="+mn-cs"/>
              </a:rPr>
              <a:t>Menyediakan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analisis</a:t>
            </a:r>
            <a:r>
              <a:rPr lang="en-US" sz="2800" b="1" dirty="0" smtClean="0">
                <a:ea typeface="+mn-ea"/>
                <a:cs typeface="+mn-cs"/>
              </a:rPr>
              <a:t>, </a:t>
            </a:r>
            <a:r>
              <a:rPr lang="en-US" sz="2800" b="1" dirty="0" err="1" smtClean="0">
                <a:ea typeface="+mn-ea"/>
                <a:cs typeface="+mn-cs"/>
              </a:rPr>
              <a:t>interpretasi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dan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rekomendasi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disesuaikan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dengan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pengambil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kebijakan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dan</a:t>
            </a:r>
            <a:r>
              <a:rPr lang="en-US" sz="2800" b="1" dirty="0" smtClean="0">
                <a:ea typeface="+mn-ea"/>
                <a:cs typeface="+mn-cs"/>
              </a:rPr>
              <a:t> target </a:t>
            </a:r>
            <a:r>
              <a:rPr lang="en-US" sz="2800" b="1" dirty="0" err="1" smtClean="0">
                <a:ea typeface="+mn-ea"/>
                <a:cs typeface="+mn-cs"/>
              </a:rPr>
              <a:t>pendengar</a:t>
            </a:r>
            <a:r>
              <a:rPr lang="en-US" sz="2800" b="1" dirty="0" smtClean="0">
                <a:ea typeface="+mn-ea"/>
                <a:cs typeface="+mn-cs"/>
              </a:rPr>
              <a:t>  </a:t>
            </a:r>
          </a:p>
          <a:p>
            <a:pPr eaLnBrk="1" hangingPunct="1">
              <a:buFont typeface="Wingdings 2" charset="2"/>
              <a:buChar char=""/>
              <a:defRPr/>
            </a:pPr>
            <a:r>
              <a:rPr lang="en-US" sz="2800" b="1" dirty="0" err="1" smtClean="0">
                <a:ea typeface="+mn-ea"/>
                <a:cs typeface="+mn-cs"/>
              </a:rPr>
              <a:t>Menggunakan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teknik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penyajian</a:t>
            </a:r>
            <a:r>
              <a:rPr lang="en-US" sz="2800" b="1" dirty="0" smtClean="0">
                <a:ea typeface="+mn-ea"/>
                <a:cs typeface="+mn-cs"/>
              </a:rPr>
              <a:t> data yang </a:t>
            </a:r>
            <a:r>
              <a:rPr lang="en-US" sz="2800" b="1" dirty="0" err="1" smtClean="0">
                <a:ea typeface="+mn-ea"/>
                <a:cs typeface="+mn-cs"/>
              </a:rPr>
              <a:t>jelas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dan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ringkas</a:t>
            </a:r>
            <a:endParaRPr lang="en-US" sz="2800" b="1" dirty="0" smtClean="0">
              <a:ea typeface="+mn-ea"/>
              <a:cs typeface="+mn-cs"/>
            </a:endParaRPr>
          </a:p>
          <a:p>
            <a:pPr eaLnBrk="1" hangingPunct="1">
              <a:buFont typeface="Wingdings 2" charset="2"/>
              <a:buChar char=""/>
              <a:defRPr/>
            </a:pPr>
            <a:r>
              <a:rPr lang="en-US" sz="2800" b="1" dirty="0" err="1" smtClean="0">
                <a:ea typeface="+mn-ea"/>
                <a:cs typeface="+mn-cs"/>
              </a:rPr>
              <a:t>Menggunakan</a:t>
            </a:r>
            <a:r>
              <a:rPr lang="en-US" sz="2800" b="1" dirty="0" smtClean="0">
                <a:ea typeface="+mn-ea"/>
                <a:cs typeface="+mn-cs"/>
              </a:rPr>
              <a:t> media </a:t>
            </a:r>
            <a:r>
              <a:rPr lang="en-US" sz="2800" b="1" dirty="0" err="1" smtClean="0">
                <a:ea typeface="+mn-ea"/>
                <a:cs typeface="+mn-cs"/>
              </a:rPr>
              <a:t>komunikasi</a:t>
            </a:r>
            <a:endParaRPr lang="en-US" sz="2800" b="1" dirty="0" smtClean="0">
              <a:ea typeface="+mn-ea"/>
              <a:cs typeface="+mn-cs"/>
            </a:endParaRPr>
          </a:p>
          <a:p>
            <a:pPr eaLnBrk="1" hangingPunct="1">
              <a:buFont typeface="Wingdings 2" charset="2"/>
              <a:buChar char=""/>
              <a:defRPr/>
            </a:pPr>
            <a:r>
              <a:rPr lang="en-US" sz="2800" b="1" dirty="0" err="1" smtClean="0">
                <a:ea typeface="+mn-ea"/>
                <a:cs typeface="+mn-cs"/>
              </a:rPr>
              <a:t>Menggunakan</a:t>
            </a:r>
            <a:r>
              <a:rPr lang="en-US" sz="2800" b="1" dirty="0" smtClean="0">
                <a:ea typeface="+mn-ea"/>
                <a:cs typeface="+mn-cs"/>
              </a:rPr>
              <a:t> </a:t>
            </a:r>
            <a:r>
              <a:rPr lang="en-US" sz="2800" b="1" dirty="0" err="1" smtClean="0">
                <a:ea typeface="+mn-ea"/>
                <a:cs typeface="+mn-cs"/>
              </a:rPr>
              <a:t>teknologi</a:t>
            </a:r>
            <a:r>
              <a:rPr lang="en-US" sz="2800" b="1" dirty="0" smtClean="0">
                <a:ea typeface="+mn-ea"/>
                <a:cs typeface="+mn-cs"/>
              </a:rPr>
              <a:t> AV (audiovisual) yang </a:t>
            </a:r>
            <a:r>
              <a:rPr lang="en-US" sz="2800" b="1" dirty="0" err="1" smtClean="0">
                <a:ea typeface="+mn-ea"/>
                <a:cs typeface="+mn-cs"/>
              </a:rPr>
              <a:t>mutakhir</a:t>
            </a:r>
            <a:endParaRPr lang="en-US" sz="2800" b="1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2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PENYELENGGARA SISTEM SURVEILANS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Kementerian </a:t>
            </a:r>
            <a:r>
              <a:rPr lang="id-ID" sz="4400" dirty="0"/>
              <a:t>Kesehatan, </a:t>
            </a:r>
            <a:endParaRPr lang="id-ID" sz="4400" dirty="0" smtClean="0"/>
          </a:p>
          <a:p>
            <a:r>
              <a:rPr lang="id-ID" sz="4400" dirty="0" smtClean="0"/>
              <a:t>Dinas </a:t>
            </a:r>
            <a:r>
              <a:rPr lang="id-ID" sz="4400" dirty="0"/>
              <a:t>Kesehatan Provinsi, </a:t>
            </a:r>
            <a:endParaRPr lang="id-ID" sz="4400" dirty="0" smtClean="0"/>
          </a:p>
          <a:p>
            <a:r>
              <a:rPr lang="id-ID" sz="4400" dirty="0" smtClean="0"/>
              <a:t>Dinas </a:t>
            </a:r>
            <a:r>
              <a:rPr lang="id-ID" sz="4400" dirty="0"/>
              <a:t>Kesehatan Kabupaten/Kota, </a:t>
            </a:r>
            <a:endParaRPr lang="id-ID" sz="4400" dirty="0" smtClean="0"/>
          </a:p>
          <a:p>
            <a:r>
              <a:rPr lang="id-ID" sz="4400" dirty="0" smtClean="0"/>
              <a:t>instansi </a:t>
            </a:r>
            <a:r>
              <a:rPr lang="id-ID" sz="4400" dirty="0"/>
              <a:t>kesehatan pemerintah lainnya, dan </a:t>
            </a:r>
            <a:endParaRPr lang="id-ID" sz="4400" dirty="0" smtClean="0"/>
          </a:p>
          <a:p>
            <a:r>
              <a:rPr lang="id-ID" sz="4400" dirty="0" smtClean="0"/>
              <a:t>Fasilitas </a:t>
            </a:r>
            <a:r>
              <a:rPr lang="id-ID" sz="4400" dirty="0"/>
              <a:t>Pelayanan Kesehatan </a:t>
            </a:r>
          </a:p>
        </p:txBody>
      </p:sp>
    </p:spTree>
    <p:extLst>
      <p:ext uri="{BB962C8B-B14F-4D97-AF65-F5344CB8AC3E}">
        <p14:creationId xmlns:p14="http://schemas.microsoft.com/office/powerpoint/2010/main" xmlns="" val="360394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338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Penyelenggaraan Surveilans Kesehatan harus didukung dengan tersedianya: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1766"/>
            <a:ext cx="10515600" cy="304221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sumber </a:t>
            </a:r>
            <a:r>
              <a:rPr lang="id-ID" sz="3200" dirty="0"/>
              <a:t>daya manusia yang memiliki kompetensi di bidang epidemiologi; </a:t>
            </a:r>
          </a:p>
          <a:p>
            <a:r>
              <a:rPr lang="id-ID" sz="3200" dirty="0" smtClean="0"/>
              <a:t>p</a:t>
            </a:r>
            <a:r>
              <a:rPr lang="nl-NL" sz="3200" dirty="0" smtClean="0"/>
              <a:t>endanaan </a:t>
            </a:r>
            <a:r>
              <a:rPr lang="nl-NL" sz="3200" dirty="0"/>
              <a:t>yang memadai; dan </a:t>
            </a:r>
            <a:endParaRPr lang="id-ID" sz="3200" dirty="0" smtClean="0"/>
          </a:p>
          <a:p>
            <a:r>
              <a:rPr lang="id-ID" sz="3200" dirty="0" smtClean="0"/>
              <a:t>sarana </a:t>
            </a:r>
            <a:r>
              <a:rPr lang="id-ID" sz="3200" dirty="0"/>
              <a:t>dan prasarana yang diperlukan termasuk pemanfaatan teknologi tepat guna. </a:t>
            </a:r>
          </a:p>
          <a:p>
            <a:pPr lvl="1"/>
            <a:endParaRPr lang="nl-NL" sz="2800" dirty="0"/>
          </a:p>
          <a:p>
            <a:pPr marL="0" indent="0">
              <a:buNone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xmlns="" val="173717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7828"/>
            <a:ext cx="10972800" cy="829809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JENIS-JENIS PENYELENGGARAAN SURVEILANS EPIDEMIOLOGI</a:t>
            </a:r>
            <a:endParaRPr lang="id-ID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760421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688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27" y="591158"/>
            <a:ext cx="11391153" cy="8382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3600" b="1" cap="none" dirty="0" smtClean="0">
                <a:ea typeface="ＭＳ Ｐゴシック" charset="-128"/>
              </a:rPr>
              <a:t>FAKTOR UMUM DALAM SISTEM PENGUMPULAN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24" y="1694329"/>
            <a:ext cx="11053482" cy="4782671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r>
              <a:rPr lang="en-US" sz="3600" dirty="0" err="1">
                <a:ea typeface="ＭＳ Ｐゴシック" charset="-128"/>
              </a:rPr>
              <a:t>Metode</a:t>
            </a:r>
            <a:r>
              <a:rPr lang="en-US" sz="3600" dirty="0">
                <a:ea typeface="ＭＳ Ｐゴシック" charset="-128"/>
              </a:rPr>
              <a:t> </a:t>
            </a:r>
            <a:r>
              <a:rPr lang="en-US" sz="3600" dirty="0" err="1">
                <a:ea typeface="ＭＳ Ｐゴシック" charset="-128"/>
              </a:rPr>
              <a:t>pengumpulan</a:t>
            </a:r>
            <a:r>
              <a:rPr lang="en-US" sz="3600" dirty="0">
                <a:ea typeface="ＭＳ Ｐゴシック" charset="-128"/>
              </a:rPr>
              <a:t> data/</a:t>
            </a:r>
            <a:r>
              <a:rPr lang="en-US" sz="3600" dirty="0" err="1">
                <a:ea typeface="ＭＳ Ｐゴシック" charset="-128"/>
              </a:rPr>
              <a:t>informasi</a:t>
            </a:r>
            <a:r>
              <a:rPr lang="en-US" sz="3600" dirty="0">
                <a:ea typeface="ＭＳ Ｐゴシック" charset="-128"/>
              </a:rPr>
              <a:t> </a:t>
            </a:r>
            <a:r>
              <a:rPr lang="en-US" sz="3600" dirty="0">
                <a:ea typeface="ＭＳ Ｐゴシック" charset="-128"/>
                <a:sym typeface="Wingdings" charset="2"/>
              </a:rPr>
              <a:t> 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sumbernya</a:t>
            </a:r>
            <a:r>
              <a:rPr lang="en-US" sz="3600" dirty="0">
                <a:ea typeface="ＭＳ Ｐゴシック" charset="-128"/>
                <a:sym typeface="Wingdings" charset="2"/>
              </a:rPr>
              <a:t> 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dari</a:t>
            </a:r>
            <a:r>
              <a:rPr lang="en-US" sz="3600" dirty="0">
                <a:ea typeface="ＭＳ Ｐゴシック" charset="-128"/>
                <a:sym typeface="Wingdings" charset="2"/>
              </a:rPr>
              <a:t> 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mana</a:t>
            </a:r>
            <a:r>
              <a:rPr lang="en-US" sz="3600" dirty="0">
                <a:ea typeface="ＭＳ Ｐゴシック" charset="-128"/>
                <a:sym typeface="Wingdings" charset="2"/>
              </a:rPr>
              <a:t>? </a:t>
            </a:r>
            <a:endParaRPr lang="en-US" sz="36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r>
              <a:rPr lang="en-US" sz="3600" dirty="0" err="1" smtClean="0">
                <a:ea typeface="ＭＳ Ｐゴシック" charset="-128"/>
              </a:rPr>
              <a:t>Tiap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>
                <a:ea typeface="ＭＳ Ｐゴシック" charset="-128"/>
              </a:rPr>
              <a:t>mekanisme</a:t>
            </a:r>
            <a:r>
              <a:rPr lang="en-US" sz="3600" dirty="0">
                <a:ea typeface="ＭＳ Ｐゴシック" charset="-128"/>
              </a:rPr>
              <a:t> </a:t>
            </a:r>
            <a:r>
              <a:rPr lang="en-US" sz="3600" dirty="0" err="1">
                <a:ea typeface="ＭＳ Ｐゴシック" charset="-128"/>
              </a:rPr>
              <a:t>harus</a:t>
            </a:r>
            <a:r>
              <a:rPr lang="en-US" sz="3600" dirty="0">
                <a:ea typeface="ＭＳ Ｐゴシック" charset="-128"/>
              </a:rPr>
              <a:t> </a:t>
            </a:r>
            <a:r>
              <a:rPr lang="en-US" sz="3600" dirty="0" err="1">
                <a:ea typeface="ＭＳ Ｐゴシック" charset="-128"/>
              </a:rPr>
              <a:t>selaras</a:t>
            </a:r>
            <a:r>
              <a:rPr lang="en-US" sz="3600" dirty="0">
                <a:ea typeface="ＭＳ Ｐゴシック" charset="-128"/>
              </a:rPr>
              <a:t> dg </a:t>
            </a:r>
            <a:r>
              <a:rPr lang="en-US" sz="3600" dirty="0" err="1">
                <a:ea typeface="ＭＳ Ｐゴシック" charset="-128"/>
              </a:rPr>
              <a:t>tujuan</a:t>
            </a:r>
            <a:r>
              <a:rPr lang="en-US" sz="3600" dirty="0">
                <a:ea typeface="ＭＳ Ｐゴシック" charset="-128"/>
              </a:rPr>
              <a:t> </a:t>
            </a:r>
            <a:r>
              <a:rPr lang="en-US" sz="3600" dirty="0" err="1">
                <a:ea typeface="ＭＳ Ｐゴシック" charset="-128"/>
              </a:rPr>
              <a:t>sistem</a:t>
            </a:r>
            <a:endParaRPr lang="en-US" sz="36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r>
              <a:rPr lang="en-US" sz="3600" dirty="0" err="1" smtClean="0">
                <a:ea typeface="ＭＳ Ｐゴシック" charset="-128"/>
              </a:rPr>
              <a:t>Waktu</a:t>
            </a:r>
            <a:r>
              <a:rPr lang="en-US" sz="3600" dirty="0" smtClean="0">
                <a:ea typeface="ＭＳ Ｐゴシック" charset="-128"/>
              </a:rPr>
              <a:t>  </a:t>
            </a:r>
            <a:r>
              <a:rPr lang="en-US" sz="3600" dirty="0">
                <a:ea typeface="ＭＳ Ｐゴシック" charset="-128"/>
              </a:rPr>
              <a:t>(</a:t>
            </a:r>
            <a:r>
              <a:rPr lang="en-US" sz="3600" dirty="0" err="1">
                <a:ea typeface="ＭＳ Ｐゴシック" charset="-128"/>
              </a:rPr>
              <a:t>penting</a:t>
            </a:r>
            <a:r>
              <a:rPr lang="en-US" sz="3600" dirty="0">
                <a:ea typeface="ＭＳ Ｐゴシック" charset="-128"/>
              </a:rPr>
              <a:t>) </a:t>
            </a:r>
            <a:r>
              <a:rPr lang="en-US" sz="3600" dirty="0">
                <a:ea typeface="ＭＳ Ｐゴシック" charset="-128"/>
                <a:sym typeface="Wingdings" charset="2"/>
              </a:rPr>
              <a:t> 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kondisi</a:t>
            </a:r>
            <a:r>
              <a:rPr lang="en-US" sz="3600" dirty="0">
                <a:ea typeface="ＭＳ Ｐゴシック" charset="-128"/>
                <a:sym typeface="Wingdings" charset="2"/>
              </a:rPr>
              <a:t> 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tertentu</a:t>
            </a:r>
            <a:r>
              <a:rPr lang="en-US" sz="3600" dirty="0">
                <a:ea typeface="ＭＳ Ｐゴシック" charset="-128"/>
                <a:sym typeface="Wingdings" charset="2"/>
              </a:rPr>
              <a:t> yang fatal (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mis</a:t>
            </a:r>
            <a:r>
              <a:rPr lang="en-US" sz="3600" dirty="0">
                <a:ea typeface="ＭＳ Ｐゴシック" charset="-128"/>
                <a:sym typeface="Wingdings" charset="2"/>
              </a:rPr>
              <a:t>. 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Pes</a:t>
            </a:r>
            <a:r>
              <a:rPr lang="en-US" sz="3600" dirty="0">
                <a:ea typeface="ＭＳ Ｐゴシック" charset="-128"/>
                <a:sym typeface="Wingdings" charset="2"/>
              </a:rPr>
              <a:t>, rabies &amp; meningitis)</a:t>
            </a:r>
            <a:endParaRPr lang="en-US" sz="36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r>
              <a:rPr lang="en-US" sz="3600" dirty="0" err="1" smtClean="0">
                <a:ea typeface="ＭＳ Ｐゴシック" charset="-128"/>
              </a:rPr>
              <a:t>Sesuai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 err="1">
                <a:ea typeface="ＭＳ Ｐゴシック" charset="-128"/>
              </a:rPr>
              <a:t>kondisi</a:t>
            </a:r>
            <a:r>
              <a:rPr lang="en-US" sz="3600" dirty="0">
                <a:ea typeface="ＭＳ Ｐゴシック" charset="-128"/>
              </a:rPr>
              <a:t> (</a:t>
            </a:r>
            <a:r>
              <a:rPr lang="en-US" sz="3600" dirty="0" err="1">
                <a:ea typeface="ＭＳ Ｐゴシック" charset="-128"/>
              </a:rPr>
              <a:t>sistem</a:t>
            </a:r>
            <a:r>
              <a:rPr lang="en-US" sz="3600" dirty="0">
                <a:ea typeface="ＭＳ Ｐゴシック" charset="-128"/>
              </a:rPr>
              <a:t> </a:t>
            </a:r>
            <a:r>
              <a:rPr lang="en-US" sz="3600" i="1" dirty="0">
                <a:ea typeface="ＭＳ Ｐゴシック" charset="-128"/>
              </a:rPr>
              <a:t>notifiable-disease )</a:t>
            </a:r>
            <a:r>
              <a:rPr lang="en-US" sz="3600" dirty="0">
                <a:ea typeface="ＭＳ Ｐゴシック" charset="-128"/>
                <a:sym typeface="Wingdings" charset="2"/>
              </a:rPr>
              <a:t> 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kondisi</a:t>
            </a:r>
            <a:r>
              <a:rPr lang="en-US" sz="3600" dirty="0">
                <a:ea typeface="ＭＳ Ｐゴシック" charset="-128"/>
                <a:sym typeface="Wingdings" charset="2"/>
              </a:rPr>
              <a:t> dg 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masalah</a:t>
            </a:r>
            <a:r>
              <a:rPr lang="en-US" sz="3600" dirty="0">
                <a:ea typeface="ＭＳ Ｐゴシック" charset="-128"/>
                <a:sym typeface="Wingdings" charset="2"/>
              </a:rPr>
              <a:t> 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tingkat</a:t>
            </a:r>
            <a:r>
              <a:rPr lang="en-US" sz="3600" dirty="0">
                <a:ea typeface="ＭＳ Ｐゴシック" charset="-128"/>
                <a:sym typeface="Wingdings" charset="2"/>
              </a:rPr>
              <a:t> 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pencegahan</a:t>
            </a:r>
            <a:r>
              <a:rPr lang="en-US" sz="3600" dirty="0">
                <a:ea typeface="ＭＳ Ｐゴシック" charset="-128"/>
                <a:sym typeface="Wingdings" charset="2"/>
              </a:rPr>
              <a:t> 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tinggi</a:t>
            </a:r>
            <a:r>
              <a:rPr lang="en-US" sz="3600" dirty="0">
                <a:ea typeface="ＭＳ Ｐゴシック" charset="-128"/>
                <a:sym typeface="Wingdings" charset="2"/>
              </a:rPr>
              <a:t> 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dan</a:t>
            </a:r>
            <a:r>
              <a:rPr lang="en-US" sz="3600" dirty="0">
                <a:ea typeface="ＭＳ Ｐゴシック" charset="-128"/>
                <a:sym typeface="Wingdings" charset="2"/>
              </a:rPr>
              <a:t> </a:t>
            </a:r>
            <a:r>
              <a:rPr lang="en-US" sz="3600" dirty="0" err="1">
                <a:ea typeface="ＭＳ Ｐゴシック" charset="-128"/>
                <a:sym typeface="Wingdings" charset="2"/>
              </a:rPr>
              <a:t>darurat</a:t>
            </a:r>
            <a:r>
              <a:rPr lang="en-US" sz="3600" dirty="0">
                <a:ea typeface="ＭＳ Ｐゴシック" charset="-128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r>
              <a:rPr lang="en-US" sz="3600" dirty="0" err="1" smtClean="0">
                <a:ea typeface="ＭＳ Ｐゴシック" charset="-128"/>
              </a:rPr>
              <a:t>Membutuhkan</a:t>
            </a:r>
            <a:r>
              <a:rPr lang="en-US" sz="3600" dirty="0" smtClean="0">
                <a:ea typeface="ＭＳ Ｐゴシック" charset="-128"/>
              </a:rPr>
              <a:t> </a:t>
            </a:r>
            <a:r>
              <a:rPr lang="en-US" sz="3600" dirty="0">
                <a:ea typeface="ＭＳ Ｐゴシック" charset="-128"/>
              </a:rPr>
              <a:t>basis </a:t>
            </a:r>
            <a:r>
              <a:rPr lang="en-US" sz="3600" dirty="0" err="1">
                <a:ea typeface="ＭＳ Ｐゴシック" charset="-128"/>
              </a:rPr>
              <a:t>laboratorium</a:t>
            </a:r>
            <a:r>
              <a:rPr lang="en-US" sz="3600" dirty="0">
                <a:ea typeface="ＭＳ Ｐゴシック" charset="-128"/>
              </a:rPr>
              <a:t> </a:t>
            </a:r>
            <a:r>
              <a:rPr lang="en-US" sz="3600" dirty="0" err="1">
                <a:ea typeface="ＭＳ Ｐゴシック" charset="-128"/>
              </a:rPr>
              <a:t>untuk</a:t>
            </a:r>
            <a:r>
              <a:rPr lang="en-US" sz="3600" dirty="0">
                <a:ea typeface="ＭＳ Ｐゴシック" charset="-128"/>
              </a:rPr>
              <a:t> </a:t>
            </a:r>
            <a:r>
              <a:rPr lang="en-US" sz="3600" dirty="0" err="1">
                <a:ea typeface="ＭＳ Ｐゴシック" charset="-128"/>
              </a:rPr>
              <a:t>informasi</a:t>
            </a:r>
            <a:r>
              <a:rPr lang="en-US" sz="3600" dirty="0">
                <a:ea typeface="ＭＳ Ｐゴシック" charset="-128"/>
              </a:rPr>
              <a:t> </a:t>
            </a:r>
            <a:r>
              <a:rPr lang="en-US" sz="3600" dirty="0" err="1">
                <a:ea typeface="ＭＳ Ｐゴシック" charset="-128"/>
              </a:rPr>
              <a:t>pada</a:t>
            </a:r>
            <a:r>
              <a:rPr lang="en-US" sz="3600" dirty="0">
                <a:ea typeface="ＭＳ Ｐゴシック" charset="-128"/>
              </a:rPr>
              <a:t> </a:t>
            </a:r>
            <a:r>
              <a:rPr lang="en-US" sz="3600" dirty="0" err="1">
                <a:ea typeface="ＭＳ Ｐゴシック" charset="-128"/>
              </a:rPr>
              <a:t>kasus</a:t>
            </a:r>
            <a:r>
              <a:rPr lang="en-US" sz="3600" dirty="0">
                <a:ea typeface="ＭＳ Ｐゴシック" charset="-128"/>
              </a:rPr>
              <a:t> </a:t>
            </a:r>
            <a:r>
              <a:rPr lang="en-US" sz="3600" dirty="0" err="1" smtClean="0">
                <a:ea typeface="ＭＳ Ｐゴシック" charset="-128"/>
              </a:rPr>
              <a:t>tertentu</a:t>
            </a:r>
            <a:endParaRPr lang="en-US" sz="3600" dirty="0">
              <a:ea typeface="ＭＳ Ｐゴシック" charset="-128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FB67650-9F82-4E86-B3CD-DD81D772C345}" type="slidenum">
              <a:rPr lang="en-US" sz="11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95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613954"/>
            <a:ext cx="10972800" cy="80368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3600" b="1" cap="none" dirty="0" smtClean="0">
                <a:ea typeface="ＭＳ Ｐゴシック" charset="-128"/>
              </a:rPr>
              <a:t>FAKTOR UMUM DALAM SISTEM PENGUMPULAN DATA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515600" cy="4548747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buFont typeface="Wingdings 2" charset="2"/>
              <a:buChar char=""/>
              <a:defRPr/>
            </a:pPr>
            <a:r>
              <a:rPr lang="en-US" sz="3200" dirty="0" err="1" smtClean="0">
                <a:ea typeface="ＭＳ Ｐゴシック" charset="-128"/>
              </a:rPr>
              <a:t>Sistem</a:t>
            </a:r>
            <a:r>
              <a:rPr lang="en-US" sz="3200" dirty="0" smtClean="0">
                <a:ea typeface="ＭＳ Ｐゴシック" charset="-128"/>
              </a:rPr>
              <a:t> </a:t>
            </a:r>
            <a:r>
              <a:rPr lang="en-US" sz="3200" dirty="0" err="1" smtClean="0">
                <a:ea typeface="ＭＳ Ｐゴシック" charset="-128"/>
              </a:rPr>
              <a:t>pencatatan</a:t>
            </a:r>
            <a:r>
              <a:rPr lang="en-US" sz="3200" dirty="0" smtClean="0">
                <a:ea typeface="ＭＳ Ｐゴシック" charset="-128"/>
              </a:rPr>
              <a:t> vital 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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pola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mortalitas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jangka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panjang</a:t>
            </a:r>
            <a:endParaRPr lang="en-US" sz="320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Wingdings 2" charset="2"/>
              <a:buChar char=""/>
              <a:defRPr/>
            </a:pPr>
            <a:r>
              <a:rPr lang="en-US" sz="3200" dirty="0" smtClean="0">
                <a:ea typeface="ＭＳ Ｐゴシック" charset="-128"/>
              </a:rPr>
              <a:t>Kumpulan data yang </a:t>
            </a:r>
            <a:r>
              <a:rPr lang="en-US" sz="3200" dirty="0" err="1" smtClean="0">
                <a:ea typeface="ＭＳ Ｐゴシック" charset="-128"/>
              </a:rPr>
              <a:t>ada</a:t>
            </a:r>
            <a:r>
              <a:rPr lang="en-US" sz="3200" dirty="0" smtClean="0">
                <a:ea typeface="ＭＳ Ｐゴシック" charset="-128"/>
              </a:rPr>
              <a:t> 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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mendukung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data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surveilans</a:t>
            </a:r>
            <a:endParaRPr lang="en-US" sz="320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Wingdings 2" charset="2"/>
              <a:buChar char=""/>
              <a:defRPr/>
            </a:pPr>
            <a:r>
              <a:rPr lang="en-US" sz="3200" dirty="0" smtClean="0">
                <a:ea typeface="ＭＳ Ｐゴシック" charset="-128"/>
              </a:rPr>
              <a:t>Register-register yang </a:t>
            </a:r>
            <a:r>
              <a:rPr lang="en-US" sz="3200" dirty="0" err="1" smtClean="0">
                <a:ea typeface="ＭＳ Ｐゴシック" charset="-128"/>
              </a:rPr>
              <a:t>ada</a:t>
            </a:r>
            <a:r>
              <a:rPr lang="en-US" sz="3200" dirty="0" smtClean="0">
                <a:ea typeface="ＭＳ Ｐゴシック" charset="-128"/>
              </a:rPr>
              <a:t>/data </a:t>
            </a:r>
            <a:r>
              <a:rPr lang="en-US" sz="3200" dirty="0" err="1" smtClean="0">
                <a:ea typeface="ＭＳ Ｐゴシック" charset="-128"/>
              </a:rPr>
              <a:t>survei</a:t>
            </a:r>
            <a:r>
              <a:rPr lang="en-US" sz="3200" dirty="0" smtClean="0">
                <a:ea typeface="ＭＳ Ｐゴシック" charset="-128"/>
              </a:rPr>
              <a:t> 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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berkontribusi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dalam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proses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surveilans</a:t>
            </a:r>
            <a:endParaRPr lang="en-US" sz="3200" dirty="0" smtClean="0">
              <a:ea typeface="ＭＳ Ｐゴシック" charset="-128"/>
              <a:sym typeface="Wingdings" charset="2"/>
            </a:endParaRPr>
          </a:p>
          <a:p>
            <a:pPr eaLnBrk="1" hangingPunct="1">
              <a:lnSpc>
                <a:spcPct val="90000"/>
              </a:lnSpc>
              <a:buFont typeface="Wingdings 2" charset="2"/>
              <a:buNone/>
              <a:defRPr/>
            </a:pPr>
            <a:r>
              <a:rPr lang="en-US" sz="3200" dirty="0" smtClean="0">
                <a:ea typeface="ＭＳ Ｐゴシック" charset="-128"/>
                <a:sym typeface="Wingdings" charset="2"/>
              </a:rPr>
              <a:t>	-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berguna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bila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dikumpulkan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&amp;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dilaporkan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rutin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&amp;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tepat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waktu</a:t>
            </a:r>
            <a:endParaRPr lang="en-US" sz="3200" dirty="0" smtClean="0">
              <a:ea typeface="ＭＳ Ｐゴシック" charset="-128"/>
              <a:sym typeface="Wingdings" charset="2"/>
            </a:endParaRPr>
          </a:p>
          <a:p>
            <a:pPr eaLnBrk="1" hangingPunct="1">
              <a:lnSpc>
                <a:spcPct val="90000"/>
              </a:lnSpc>
              <a:buFont typeface="Wingdings 2" charset="2"/>
              <a:buNone/>
              <a:defRPr/>
            </a:pPr>
            <a:r>
              <a:rPr lang="en-US" sz="3200" dirty="0" smtClean="0">
                <a:ea typeface="ＭＳ Ｐゴシック" charset="-128"/>
                <a:sym typeface="Wingdings" charset="2"/>
              </a:rPr>
              <a:t>	-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populasi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studi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harus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representatif</a:t>
            </a:r>
            <a:endParaRPr lang="en-US" sz="3200" dirty="0" smtClean="0">
              <a:ea typeface="ＭＳ Ｐゴシック" charset="-128"/>
              <a:sym typeface="Wingdings" charset="2"/>
            </a:endParaRPr>
          </a:p>
          <a:p>
            <a:pPr eaLnBrk="1" hangingPunct="1">
              <a:lnSpc>
                <a:spcPct val="90000"/>
              </a:lnSpc>
              <a:buFont typeface="Wingdings 2" charset="2"/>
              <a:buNone/>
              <a:defRPr/>
            </a:pPr>
            <a:r>
              <a:rPr lang="en-US" sz="3200" dirty="0" smtClean="0">
                <a:ea typeface="ＭＳ Ｐゴシック" charset="-128"/>
                <a:sym typeface="Wingdings" charset="2"/>
              </a:rPr>
              <a:t>	- </a:t>
            </a:r>
            <a:r>
              <a:rPr lang="en-US" sz="3200" dirty="0" err="1" smtClean="0">
                <a:ea typeface="ＭＳ Ｐゴシック" charset="-128"/>
                <a:sym typeface="Wingdings" charset="2"/>
              </a:rPr>
              <a:t>mahal</a:t>
            </a:r>
            <a:endParaRPr lang="en-US" sz="3200" dirty="0" smtClean="0">
              <a:ea typeface="ＭＳ Ｐゴシック" charset="-128"/>
              <a:sym typeface="Wingdings" charset="2"/>
            </a:endParaRPr>
          </a:p>
          <a:p>
            <a:pPr eaLnBrk="1" hangingPunct="1">
              <a:lnSpc>
                <a:spcPct val="90000"/>
              </a:lnSpc>
              <a:buFont typeface="Wingdings 2" charset="2"/>
              <a:buNone/>
              <a:defRPr/>
            </a:pPr>
            <a:r>
              <a:rPr lang="en-US" sz="3200" dirty="0" err="1" smtClean="0">
                <a:ea typeface="ＭＳ Ｐゴシック" charset="-128"/>
                <a:sym typeface="Wingdings" charset="2"/>
              </a:rPr>
              <a:t>Contoh</a:t>
            </a:r>
            <a:r>
              <a:rPr lang="en-US" sz="3200" dirty="0" smtClean="0">
                <a:ea typeface="ＭＳ Ｐゴシック" charset="-128"/>
                <a:sym typeface="Wingdings" charset="2"/>
              </a:rPr>
              <a:t> : cancer registry</a:t>
            </a:r>
            <a:endParaRPr lang="en-US" sz="320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3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PASIF</a:t>
            </a:r>
            <a:endParaRPr lang="id-ID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8534400" cy="46482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r>
              <a:rPr lang="en-US" sz="2400" b="1" dirty="0" err="1" smtClean="0">
                <a:ea typeface="+mn-ea"/>
                <a:cs typeface="+mn-cs"/>
              </a:rPr>
              <a:t>Sederhana</a:t>
            </a:r>
            <a:endParaRPr lang="en-US" sz="2400" b="1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endParaRPr lang="en-US" sz="2400" b="1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r>
              <a:rPr lang="en-US" sz="2400" b="1" dirty="0" err="1" smtClean="0">
                <a:ea typeface="+mn-ea"/>
                <a:cs typeface="+mn-cs"/>
              </a:rPr>
              <a:t>Lebih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murah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dibanding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sistem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aktif</a:t>
            </a:r>
            <a:endParaRPr lang="en-US" sz="2400" b="1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endParaRPr lang="en-US" sz="2400" b="1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r>
              <a:rPr lang="en-US" sz="2400" b="1" dirty="0" err="1" smtClean="0">
                <a:ea typeface="+mn-ea"/>
                <a:cs typeface="+mn-cs"/>
              </a:rPr>
              <a:t>Terbatas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dalam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variabel</a:t>
            </a:r>
            <a:r>
              <a:rPr lang="en-US" sz="2400" b="1" dirty="0" smtClean="0">
                <a:ea typeface="+mn-ea"/>
                <a:cs typeface="+mn-cs"/>
              </a:rPr>
              <a:t> &amp; </a:t>
            </a:r>
            <a:r>
              <a:rPr lang="en-US" sz="2400" b="1" dirty="0" err="1" smtClean="0">
                <a:ea typeface="+mn-ea"/>
                <a:cs typeface="+mn-cs"/>
              </a:rPr>
              <a:t>kurang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komplit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dlm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pelaporan</a:t>
            </a:r>
            <a:endParaRPr lang="en-US" sz="2400" b="1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endParaRPr lang="en-US" sz="2400" b="1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r>
              <a:rPr lang="en-US" sz="2400" b="1" dirty="0" err="1" smtClean="0">
                <a:ea typeface="+mn-ea"/>
                <a:cs typeface="+mn-cs"/>
              </a:rPr>
              <a:t>Mungkin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tidak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representatif</a:t>
            </a:r>
            <a:endParaRPr lang="en-US" sz="2400" b="1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endParaRPr lang="en-US" sz="2400" b="1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r>
              <a:rPr lang="en-US" sz="2400" b="1" dirty="0" err="1" smtClean="0">
                <a:ea typeface="+mn-ea"/>
                <a:cs typeface="+mn-cs"/>
              </a:rPr>
              <a:t>Mungkin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gagal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mengidentifikasi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i="1" dirty="0" smtClean="0">
                <a:ea typeface="+mn-ea"/>
                <a:cs typeface="+mn-cs"/>
              </a:rPr>
              <a:t>outbreak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  <a:defRPr/>
            </a:pPr>
            <a:endParaRPr lang="en-US" sz="2400" b="1" dirty="0" smtClean="0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Char char=""/>
              <a:defRPr/>
            </a:pPr>
            <a:r>
              <a:rPr lang="en-US" sz="2400" b="1" dirty="0" err="1" smtClean="0">
                <a:ea typeface="+mn-ea"/>
                <a:cs typeface="+mn-cs"/>
              </a:rPr>
              <a:t>Menggambarkan</a:t>
            </a:r>
            <a:r>
              <a:rPr lang="en-US" sz="2400" b="1" dirty="0" smtClean="0">
                <a:ea typeface="+mn-ea"/>
                <a:cs typeface="+mn-cs"/>
              </a:rPr>
              <a:t> </a:t>
            </a:r>
            <a:r>
              <a:rPr lang="en-US" sz="2400" b="1" dirty="0" err="1" smtClean="0">
                <a:ea typeface="+mn-ea"/>
                <a:cs typeface="+mn-cs"/>
              </a:rPr>
              <a:t>kecenderungan</a:t>
            </a:r>
            <a:r>
              <a:rPr lang="en-US" sz="2400" b="1" dirty="0" smtClean="0">
                <a:ea typeface="+mn-ea"/>
                <a:cs typeface="+mn-cs"/>
              </a:rPr>
              <a:t> (</a:t>
            </a:r>
            <a:r>
              <a:rPr lang="en-US" sz="2400" b="1" i="1" dirty="0" smtClean="0">
                <a:ea typeface="+mn-ea"/>
                <a:cs typeface="+mn-cs"/>
              </a:rPr>
              <a:t>trend</a:t>
            </a:r>
            <a:r>
              <a:rPr lang="en-US" sz="2400" b="1" dirty="0" smtClean="0"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6715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AKTIF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8686800" cy="5029200"/>
          </a:xfrm>
        </p:spPr>
        <p:txBody>
          <a:bodyPr>
            <a:normAutofit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ea typeface="+mn-ea"/>
                <a:cs typeface="+mn-cs"/>
              </a:rPr>
              <a:t>Digunakan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untuk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kondisi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penting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tertentu</a:t>
            </a:r>
            <a:endParaRPr lang="en-US" sz="2800" dirty="0" smtClean="0">
              <a:ea typeface="+mn-ea"/>
              <a:cs typeface="+mn-cs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ea typeface="+mn-ea"/>
                <a:cs typeface="+mn-cs"/>
              </a:rPr>
              <a:t>Segi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representatifnya</a:t>
            </a:r>
            <a:r>
              <a:rPr lang="en-US" sz="2800" dirty="0" smtClean="0">
                <a:ea typeface="+mn-ea"/>
                <a:cs typeface="+mn-cs"/>
              </a:rPr>
              <a:t> valid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ea typeface="+mn-ea"/>
                <a:cs typeface="+mn-cs"/>
              </a:rPr>
              <a:t>Menjamin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laporan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lebih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lengkap</a:t>
            </a:r>
            <a:endParaRPr lang="en-US" sz="2800" dirty="0" smtClean="0">
              <a:ea typeface="+mn-ea"/>
              <a:cs typeface="+mn-cs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ea typeface="+mn-ea"/>
                <a:cs typeface="+mn-cs"/>
              </a:rPr>
              <a:t>Mampu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validasi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representatif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laporan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pasif</a:t>
            </a:r>
            <a:endParaRPr lang="en-US" sz="2800" dirty="0" smtClean="0">
              <a:ea typeface="+mn-ea"/>
              <a:cs typeface="+mn-cs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ea typeface="+mn-ea"/>
                <a:cs typeface="+mn-cs"/>
              </a:rPr>
              <a:t>Dapat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digunakan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bersama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investigasi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epidemiologi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khusus</a:t>
            </a:r>
            <a:endParaRPr lang="en-US" sz="2800" dirty="0" smtClean="0">
              <a:ea typeface="+mn-ea"/>
              <a:cs typeface="+mn-cs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ea typeface="+mn-ea"/>
                <a:cs typeface="+mn-cs"/>
              </a:rPr>
              <a:t>Lebih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mahal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dari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sistem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pasif</a:t>
            </a:r>
            <a:endParaRPr lang="en-US" sz="2800" dirty="0" smtClean="0">
              <a:ea typeface="+mn-ea"/>
              <a:cs typeface="+mn-cs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ea typeface="+mn-ea"/>
                <a:cs typeface="+mn-cs"/>
              </a:rPr>
              <a:t>Dapat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digunakan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untuk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periode</a:t>
            </a:r>
            <a:r>
              <a:rPr lang="en-US" sz="2800" dirty="0" smtClean="0">
                <a:ea typeface="+mn-ea"/>
                <a:cs typeface="+mn-cs"/>
              </a:rPr>
              <a:t> yang </a:t>
            </a:r>
            <a:r>
              <a:rPr lang="en-US" sz="2800" dirty="0" err="1" smtClean="0">
                <a:ea typeface="+mn-ea"/>
                <a:cs typeface="+mn-cs"/>
              </a:rPr>
              <a:t>singkat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dengan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tujuan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tertentu</a:t>
            </a:r>
            <a:r>
              <a:rPr lang="en-US" sz="2800" dirty="0" smtClean="0">
                <a:ea typeface="+mn-ea"/>
                <a:cs typeface="+mn-cs"/>
              </a:rPr>
              <a:t> (</a:t>
            </a:r>
            <a:r>
              <a:rPr lang="en-US" sz="2800" dirty="0" err="1" smtClean="0">
                <a:ea typeface="+mn-ea"/>
                <a:cs typeface="+mn-cs"/>
              </a:rPr>
              <a:t>eliminasi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campak</a:t>
            </a:r>
            <a:r>
              <a:rPr lang="en-US" sz="2800" dirty="0" smtClean="0">
                <a:ea typeface="+mn-ea"/>
                <a:cs typeface="+mn-cs"/>
              </a:rPr>
              <a:t>, TB, AIDS)</a:t>
            </a:r>
          </a:p>
        </p:txBody>
      </p:sp>
    </p:spTree>
    <p:extLst>
      <p:ext uri="{BB962C8B-B14F-4D97-AF65-F5344CB8AC3E}">
        <p14:creationId xmlns:p14="http://schemas.microsoft.com/office/powerpoint/2010/main" xmlns="" val="911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cap="none" smtClean="0">
                <a:ea typeface="ＭＳ Ｐゴシック" charset="-128"/>
              </a:rPr>
              <a:t>SISTEM SENTINEL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ea typeface="+mn-ea"/>
                <a:cs typeface="+mn-cs"/>
              </a:rPr>
              <a:t>Dapat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aktif</a:t>
            </a:r>
            <a:r>
              <a:rPr lang="en-US" sz="3600" dirty="0" smtClean="0">
                <a:ea typeface="+mn-ea"/>
                <a:cs typeface="+mn-cs"/>
              </a:rPr>
              <a:t>/</a:t>
            </a:r>
            <a:r>
              <a:rPr lang="en-US" sz="3600" dirty="0" err="1" smtClean="0">
                <a:ea typeface="+mn-ea"/>
                <a:cs typeface="+mn-cs"/>
              </a:rPr>
              <a:t>pasif</a:t>
            </a:r>
            <a:endParaRPr lang="en-US" sz="3600" dirty="0" smtClean="0">
              <a:ea typeface="+mn-ea"/>
              <a:cs typeface="+mn-cs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ea typeface="+mn-ea"/>
                <a:cs typeface="+mn-cs"/>
              </a:rPr>
              <a:t>Diaplikasikan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pada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suatu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daerah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tertentu</a:t>
            </a:r>
            <a:endParaRPr lang="en-US" sz="3600" dirty="0" smtClean="0">
              <a:ea typeface="+mn-ea"/>
              <a:cs typeface="+mn-cs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ea typeface="+mn-ea"/>
                <a:cs typeface="+mn-cs"/>
              </a:rPr>
              <a:t>Beberapa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individu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terpilih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melaporkan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kejadian</a:t>
            </a:r>
            <a:r>
              <a:rPr lang="en-US" sz="3600" dirty="0" smtClean="0">
                <a:ea typeface="+mn-ea"/>
                <a:cs typeface="+mn-cs"/>
              </a:rPr>
              <a:t> dg interval </a:t>
            </a:r>
            <a:r>
              <a:rPr lang="en-US" sz="3600" dirty="0" err="1" smtClean="0">
                <a:ea typeface="+mn-ea"/>
                <a:cs typeface="+mn-cs"/>
              </a:rPr>
              <a:t>periode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tertentu</a:t>
            </a:r>
            <a:endParaRPr lang="en-US" sz="36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38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227</TotalTime>
  <Words>627</Words>
  <Application>Microsoft Office PowerPoint</Application>
  <PresentationFormat>Custom</PresentationFormat>
  <Paragraphs>114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esa unggul</vt:lpstr>
      <vt:lpstr>PENYELENGGARAAN SISTEM SURVEILANS</vt:lpstr>
      <vt:lpstr>PENYELENGGARA SISTEM SURVEILANS</vt:lpstr>
      <vt:lpstr>Penyelenggaraan Surveilans Kesehatan harus didukung dengan tersedianya:</vt:lpstr>
      <vt:lpstr>JENIS-JENIS PENYELENGGARAAN SURVEILANS EPIDEMIOLOGI</vt:lpstr>
      <vt:lpstr>FAKTOR UMUM DALAM SISTEM PENGUMPULAN DATA</vt:lpstr>
      <vt:lpstr>FAKTOR UMUM DALAM SISTEM PENGUMPULAN DATA</vt:lpstr>
      <vt:lpstr>SISTEM PASIF</vt:lpstr>
      <vt:lpstr>SISTEM AKTIF</vt:lpstr>
      <vt:lpstr>SISTEM SENTINEL</vt:lpstr>
      <vt:lpstr>SISTEM SURVEILANS TERBATAS</vt:lpstr>
      <vt:lpstr>MERENCANAKAN ANALISIS</vt:lpstr>
      <vt:lpstr>INTERPRETASI DAN DISEMINASI INFORMASI</vt:lpstr>
      <vt:lpstr>INTERPRETASI INFORMASI</vt:lpstr>
      <vt:lpstr>PERTIMBANGAN DISEMINASI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Zannendesu</cp:lastModifiedBy>
  <cp:revision>9</cp:revision>
  <dcterms:created xsi:type="dcterms:W3CDTF">2017-03-29T09:08:17Z</dcterms:created>
  <dcterms:modified xsi:type="dcterms:W3CDTF">2018-03-28T07:47:19Z</dcterms:modified>
</cp:coreProperties>
</file>