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1" r:id="rId7"/>
    <p:sldId id="261" r:id="rId8"/>
    <p:sldId id="262" r:id="rId9"/>
    <p:sldId id="263" r:id="rId10"/>
    <p:sldId id="264" r:id="rId11"/>
    <p:sldId id="265" r:id="rId12"/>
    <p:sldId id="266" r:id="rId13"/>
    <p:sldId id="267" r:id="rId14"/>
    <p:sldId id="269" r:id="rId15"/>
    <p:sldId id="270" r:id="rId1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130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801B2-307D-4555-81FE-0967D5FCBD0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7DD0971-8DA6-4C1F-BC43-C43B0DE4402F}">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3200" dirty="0" err="1" smtClean="0"/>
            <a:t>Petugas</a:t>
          </a:r>
          <a:r>
            <a:rPr lang="en-US" sz="3200" dirty="0" smtClean="0"/>
            <a:t> SURVEILANS</a:t>
          </a:r>
          <a:endParaRPr lang="en-US" sz="3200" dirty="0"/>
        </a:p>
      </dgm:t>
    </dgm:pt>
    <dgm:pt modelId="{46BBE0E9-77A8-462B-83C0-CEB45E5F0993}" type="parTrans" cxnId="{1497F3F7-BF25-460D-A8A6-EE03D2E99FDB}">
      <dgm:prSet/>
      <dgm:spPr/>
      <dgm:t>
        <a:bodyPr/>
        <a:lstStyle/>
        <a:p>
          <a:endParaRPr lang="en-US" sz="2800"/>
        </a:p>
      </dgm:t>
    </dgm:pt>
    <dgm:pt modelId="{BE8AC4AD-6108-479D-8E67-E553EC176D0F}" type="sibTrans" cxnId="{1497F3F7-BF25-460D-A8A6-EE03D2E99FDB}">
      <dgm:prSet/>
      <dgm:spPr/>
      <dgm:t>
        <a:bodyPr/>
        <a:lstStyle/>
        <a:p>
          <a:endParaRPr lang="en-US" sz="2800"/>
        </a:p>
      </dgm:t>
    </dgm:pt>
    <dgm:pt modelId="{1D67C4BC-F935-4BBA-9E80-AE0E964FFB19}">
      <dgm:prSet phldrT="[Text]" custT="1"/>
      <dgm:spPr/>
      <dgm:t>
        <a:bodyPr/>
        <a:lstStyle/>
        <a:p>
          <a:r>
            <a:rPr lang="en-US" sz="2400" dirty="0" err="1" smtClean="0"/>
            <a:t>Melaporkan</a:t>
          </a:r>
          <a:r>
            <a:rPr lang="en-US" sz="2400" dirty="0" smtClean="0"/>
            <a:t> </a:t>
          </a:r>
          <a:r>
            <a:rPr lang="en-US" sz="2400" dirty="0" err="1" smtClean="0"/>
            <a:t>kepadaKepala</a:t>
          </a:r>
          <a:r>
            <a:rPr lang="en-US" sz="2400" dirty="0" smtClean="0"/>
            <a:t> </a:t>
          </a:r>
          <a:r>
            <a:rPr lang="en-US" sz="2400" dirty="0" err="1" smtClean="0"/>
            <a:t>puskesmas</a:t>
          </a:r>
          <a:r>
            <a:rPr lang="en-US" sz="2400" dirty="0" smtClean="0"/>
            <a:t>  </a:t>
          </a:r>
          <a:endParaRPr lang="en-US" sz="2400" dirty="0"/>
        </a:p>
      </dgm:t>
    </dgm:pt>
    <dgm:pt modelId="{10E2938D-488F-4441-9831-82AE32871885}" type="parTrans" cxnId="{ABE5DC2E-90F4-4626-B24D-F45266915256}">
      <dgm:prSet/>
      <dgm:spPr/>
      <dgm:t>
        <a:bodyPr/>
        <a:lstStyle/>
        <a:p>
          <a:endParaRPr lang="en-US" sz="2800"/>
        </a:p>
      </dgm:t>
    </dgm:pt>
    <dgm:pt modelId="{1FD189A9-7073-4B0D-8070-1B08BD232402}" type="sibTrans" cxnId="{ABE5DC2E-90F4-4626-B24D-F45266915256}">
      <dgm:prSet/>
      <dgm:spPr/>
      <dgm:t>
        <a:bodyPr/>
        <a:lstStyle/>
        <a:p>
          <a:endParaRPr lang="en-US" sz="2800"/>
        </a:p>
      </dgm:t>
    </dgm:pt>
    <dgm:pt modelId="{9D46142F-027E-494D-ABD5-22B699FC6D58}">
      <dgm:prSet phldrT="[Text]" custT="1"/>
      <dgm:spPr/>
      <dgm:t>
        <a:bodyPr/>
        <a:lstStyle/>
        <a:p>
          <a:r>
            <a:rPr lang="en-US" sz="2400" dirty="0" err="1" smtClean="0"/>
            <a:t>bahwa</a:t>
          </a:r>
          <a:r>
            <a:rPr lang="en-US" sz="2400" dirty="0" smtClean="0"/>
            <a:t> </a:t>
          </a:r>
          <a:r>
            <a:rPr lang="en-US" sz="2400" dirty="0" err="1" smtClean="0"/>
            <a:t>ada</a:t>
          </a:r>
          <a:r>
            <a:rPr lang="en-US" sz="2400" dirty="0" smtClean="0"/>
            <a:t> </a:t>
          </a:r>
          <a:r>
            <a:rPr lang="en-US" sz="2400" dirty="0" err="1" smtClean="0"/>
            <a:t>peningkatan</a:t>
          </a:r>
          <a:r>
            <a:rPr lang="en-US" sz="2400" dirty="0" smtClean="0"/>
            <a:t> </a:t>
          </a:r>
          <a:r>
            <a:rPr lang="en-US" sz="2400" dirty="0" err="1" smtClean="0"/>
            <a:t>kasus</a:t>
          </a:r>
          <a:endParaRPr lang="en-US" sz="2400" dirty="0"/>
        </a:p>
      </dgm:t>
    </dgm:pt>
    <dgm:pt modelId="{19A490C7-F8AB-42F3-B466-1001070AEB81}" type="parTrans" cxnId="{F1F51E5B-2805-4D6D-A9F9-F541ED5B0127}">
      <dgm:prSet/>
      <dgm:spPr/>
      <dgm:t>
        <a:bodyPr/>
        <a:lstStyle/>
        <a:p>
          <a:endParaRPr lang="en-US" sz="2800"/>
        </a:p>
      </dgm:t>
    </dgm:pt>
    <dgm:pt modelId="{66B6B049-7DA5-4FA1-989A-6213EB473BD1}" type="sibTrans" cxnId="{F1F51E5B-2805-4D6D-A9F9-F541ED5B0127}">
      <dgm:prSet/>
      <dgm:spPr/>
      <dgm:t>
        <a:bodyPr/>
        <a:lstStyle/>
        <a:p>
          <a:endParaRPr lang="en-US" sz="2800"/>
        </a:p>
      </dgm:t>
    </dgm:pt>
    <dgm:pt modelId="{9D12CB1B-815E-4FB5-890D-E71BD92D3A9E}">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3200" dirty="0" err="1" smtClean="0"/>
            <a:t>Kepala</a:t>
          </a:r>
          <a:r>
            <a:rPr lang="en-US" sz="3200" dirty="0" smtClean="0"/>
            <a:t> </a:t>
          </a:r>
          <a:r>
            <a:rPr lang="en-US" sz="3200" dirty="0" err="1" smtClean="0"/>
            <a:t>puskesmas</a:t>
          </a:r>
          <a:r>
            <a:rPr lang="en-US" sz="3200" dirty="0" smtClean="0"/>
            <a:t> </a:t>
          </a:r>
          <a:r>
            <a:rPr lang="en-US" sz="3200" dirty="0" err="1" smtClean="0"/>
            <a:t>dan</a:t>
          </a:r>
          <a:r>
            <a:rPr lang="en-US" sz="3200" dirty="0" smtClean="0"/>
            <a:t> </a:t>
          </a:r>
          <a:r>
            <a:rPr lang="en-US" sz="3200" dirty="0" err="1" smtClean="0"/>
            <a:t>kepala</a:t>
          </a:r>
          <a:r>
            <a:rPr lang="en-US" sz="3200" dirty="0" smtClean="0"/>
            <a:t> </a:t>
          </a:r>
          <a:r>
            <a:rPr lang="en-US" sz="3200" dirty="0" err="1" smtClean="0"/>
            <a:t>desa</a:t>
          </a:r>
          <a:endParaRPr lang="en-US" sz="3200" dirty="0"/>
        </a:p>
      </dgm:t>
    </dgm:pt>
    <dgm:pt modelId="{65131A88-D3F0-455F-B022-8E40F1D3EFE0}" type="parTrans" cxnId="{8D69D0A9-498D-4536-B9F8-5782C2093B7D}">
      <dgm:prSet/>
      <dgm:spPr/>
      <dgm:t>
        <a:bodyPr/>
        <a:lstStyle/>
        <a:p>
          <a:endParaRPr lang="en-US" sz="2800"/>
        </a:p>
      </dgm:t>
    </dgm:pt>
    <dgm:pt modelId="{3BC2CA1F-2568-488D-BA43-020DBCF57FD3}" type="sibTrans" cxnId="{8D69D0A9-498D-4536-B9F8-5782C2093B7D}">
      <dgm:prSet/>
      <dgm:spPr/>
      <dgm:t>
        <a:bodyPr/>
        <a:lstStyle/>
        <a:p>
          <a:endParaRPr lang="en-US" sz="2800"/>
        </a:p>
      </dgm:t>
    </dgm:pt>
    <dgm:pt modelId="{3A65672A-DE52-4321-83A1-FB099DA943B7}">
      <dgm:prSet phldrT="[Text]" custT="1"/>
      <dgm:spPr/>
      <dgm:t>
        <a:bodyPr/>
        <a:lstStyle/>
        <a:p>
          <a:r>
            <a:rPr lang="en-US" sz="2400" dirty="0" err="1" smtClean="0"/>
            <a:t>Melaksanakan</a:t>
          </a:r>
          <a:r>
            <a:rPr lang="en-US" sz="2400" dirty="0" smtClean="0"/>
            <a:t> </a:t>
          </a:r>
          <a:r>
            <a:rPr lang="en-US" sz="2400" dirty="0" err="1" smtClean="0"/>
            <a:t>penyelidikan</a:t>
          </a:r>
          <a:r>
            <a:rPr lang="en-US" sz="2400" dirty="0" smtClean="0"/>
            <a:t> </a:t>
          </a:r>
          <a:r>
            <a:rPr lang="en-US" sz="2400" dirty="0" err="1" smtClean="0"/>
            <a:t>wabah</a:t>
          </a:r>
          <a:endParaRPr lang="en-US" sz="2400" dirty="0"/>
        </a:p>
      </dgm:t>
    </dgm:pt>
    <dgm:pt modelId="{16A3F1B3-296E-41AA-9A6F-93AA7553938A}" type="parTrans" cxnId="{6526F7D2-DBB2-4BE9-AF7B-C147C9EB18F3}">
      <dgm:prSet/>
      <dgm:spPr/>
      <dgm:t>
        <a:bodyPr/>
        <a:lstStyle/>
        <a:p>
          <a:endParaRPr lang="en-US" sz="2800"/>
        </a:p>
      </dgm:t>
    </dgm:pt>
    <dgm:pt modelId="{1E6F41A7-7DBF-47C4-BA7D-14CA7A606898}" type="sibTrans" cxnId="{6526F7D2-DBB2-4BE9-AF7B-C147C9EB18F3}">
      <dgm:prSet/>
      <dgm:spPr/>
      <dgm:t>
        <a:bodyPr/>
        <a:lstStyle/>
        <a:p>
          <a:endParaRPr lang="en-US" sz="2800"/>
        </a:p>
      </dgm:t>
    </dgm:pt>
    <dgm:pt modelId="{41E34384-0FF7-412F-AAEA-EB8AB985F9DF}">
      <dgm:prSet phldrT="[Text]" custT="1"/>
      <dgm:spPr/>
      <dgm:t>
        <a:bodyPr/>
        <a:lstStyle/>
        <a:p>
          <a:r>
            <a:rPr lang="en-US" sz="2400" dirty="0" err="1" smtClean="0"/>
            <a:t>Sambil</a:t>
          </a:r>
          <a:r>
            <a:rPr lang="en-US" sz="2400" dirty="0" smtClean="0"/>
            <a:t> </a:t>
          </a:r>
          <a:r>
            <a:rPr lang="en-US" sz="2400" dirty="0" err="1" smtClean="0"/>
            <a:t>melakukan</a:t>
          </a:r>
          <a:r>
            <a:rPr lang="en-US" sz="2400" dirty="0" smtClean="0"/>
            <a:t> </a:t>
          </a:r>
          <a:r>
            <a:rPr lang="en-US" sz="2400" dirty="0" err="1" smtClean="0"/>
            <a:t>upaya</a:t>
          </a:r>
          <a:r>
            <a:rPr lang="en-US" sz="2400" dirty="0" smtClean="0"/>
            <a:t> </a:t>
          </a:r>
          <a:r>
            <a:rPr lang="en-US" sz="2400" smtClean="0"/>
            <a:t>penanggulangan</a:t>
          </a:r>
          <a:r>
            <a:rPr lang="en-US" sz="2400" dirty="0" smtClean="0"/>
            <a:t> </a:t>
          </a:r>
          <a:r>
            <a:rPr lang="en-US" sz="2400" dirty="0" err="1" smtClean="0"/>
            <a:t>wabah</a:t>
          </a:r>
          <a:endParaRPr lang="en-US" sz="2400" dirty="0"/>
        </a:p>
      </dgm:t>
    </dgm:pt>
    <dgm:pt modelId="{F6F6FF32-C3CA-47DD-9C22-5284073E1208}" type="parTrans" cxnId="{F7CE0D96-C90A-4C71-873B-567FAC79075C}">
      <dgm:prSet/>
      <dgm:spPr/>
      <dgm:t>
        <a:bodyPr/>
        <a:lstStyle/>
        <a:p>
          <a:endParaRPr lang="en-US" sz="2800"/>
        </a:p>
      </dgm:t>
    </dgm:pt>
    <dgm:pt modelId="{66123E94-32E5-477D-8F98-176F1BADFED7}" type="sibTrans" cxnId="{F7CE0D96-C90A-4C71-873B-567FAC79075C}">
      <dgm:prSet/>
      <dgm:spPr/>
      <dgm:t>
        <a:bodyPr/>
        <a:lstStyle/>
        <a:p>
          <a:endParaRPr lang="en-US" sz="2800"/>
        </a:p>
      </dgm:t>
    </dgm:pt>
    <dgm:pt modelId="{3E937370-4E8F-4767-9141-F166CC24F412}">
      <dgm:prSet phldrT="[Text]" custT="1"/>
      <dgm:spPr/>
      <dgm:t>
        <a:bodyPr/>
        <a:lstStyle/>
        <a:p>
          <a:r>
            <a:rPr lang="en-US" sz="3200" dirty="0" err="1" smtClean="0"/>
            <a:t>Puskesmas</a:t>
          </a:r>
          <a:r>
            <a:rPr lang="en-US" sz="3200" dirty="0" smtClean="0"/>
            <a:t> </a:t>
          </a:r>
          <a:r>
            <a:rPr lang="en-US" sz="3200" dirty="0" err="1" smtClean="0"/>
            <a:t>membuat</a:t>
          </a:r>
          <a:r>
            <a:rPr lang="en-US" sz="3200" dirty="0" smtClean="0"/>
            <a:t> </a:t>
          </a:r>
          <a:r>
            <a:rPr lang="en-US" sz="3200" dirty="0" err="1" smtClean="0"/>
            <a:t>laporan</a:t>
          </a:r>
          <a:r>
            <a:rPr lang="en-US" sz="3200" dirty="0" smtClean="0"/>
            <a:t> </a:t>
          </a:r>
          <a:r>
            <a:rPr lang="en-US" sz="3200" dirty="0" err="1" smtClean="0"/>
            <a:t>wabah</a:t>
          </a:r>
          <a:r>
            <a:rPr lang="en-US" sz="3200" dirty="0" smtClean="0"/>
            <a:t> </a:t>
          </a:r>
          <a:endParaRPr lang="en-US" sz="3200" dirty="0"/>
        </a:p>
      </dgm:t>
    </dgm:pt>
    <dgm:pt modelId="{FA0F628C-DEDB-4AA5-AAD2-5B16C290CECC}" type="parTrans" cxnId="{01D032D2-8EE5-4C90-BE91-58DF569217E6}">
      <dgm:prSet/>
      <dgm:spPr/>
      <dgm:t>
        <a:bodyPr/>
        <a:lstStyle/>
        <a:p>
          <a:endParaRPr lang="en-US" sz="2800"/>
        </a:p>
      </dgm:t>
    </dgm:pt>
    <dgm:pt modelId="{D6AB255D-96CC-41CE-AA85-06B8130FE848}" type="sibTrans" cxnId="{01D032D2-8EE5-4C90-BE91-58DF569217E6}">
      <dgm:prSet/>
      <dgm:spPr/>
      <dgm:t>
        <a:bodyPr/>
        <a:lstStyle/>
        <a:p>
          <a:endParaRPr lang="en-US" sz="2800"/>
        </a:p>
      </dgm:t>
    </dgm:pt>
    <dgm:pt modelId="{3630F610-2464-4085-9A6F-FD1D9D563903}">
      <dgm:prSet phldrT="[Text]" custT="1"/>
      <dgm:spPr/>
      <dgm:t>
        <a:bodyPr/>
        <a:lstStyle/>
        <a:p>
          <a:r>
            <a:rPr lang="en-US" sz="2400" dirty="0" err="1" smtClean="0"/>
            <a:t>Untuk</a:t>
          </a:r>
          <a:r>
            <a:rPr lang="en-US" sz="2400" dirty="0" smtClean="0"/>
            <a:t> </a:t>
          </a:r>
          <a:r>
            <a:rPr lang="en-US" sz="2400" dirty="0" err="1" smtClean="0"/>
            <a:t>diteruskan</a:t>
          </a:r>
          <a:r>
            <a:rPr lang="en-US" sz="2400" dirty="0" smtClean="0"/>
            <a:t> </a:t>
          </a:r>
          <a:r>
            <a:rPr lang="en-US" sz="2400" dirty="0" err="1" smtClean="0"/>
            <a:t>ke</a:t>
          </a:r>
          <a:r>
            <a:rPr lang="en-US" sz="2400" dirty="0" smtClean="0"/>
            <a:t> </a:t>
          </a:r>
          <a:r>
            <a:rPr lang="en-US" sz="2400" dirty="0" err="1" smtClean="0"/>
            <a:t>dinas</a:t>
          </a:r>
          <a:r>
            <a:rPr lang="en-US" sz="2400" dirty="0" smtClean="0"/>
            <a:t> </a:t>
          </a:r>
          <a:r>
            <a:rPr lang="en-US" sz="2400" dirty="0" err="1" smtClean="0"/>
            <a:t>kesehatan</a:t>
          </a:r>
          <a:r>
            <a:rPr lang="en-US" sz="2400" dirty="0" smtClean="0"/>
            <a:t> </a:t>
          </a:r>
          <a:r>
            <a:rPr lang="en-US" sz="2400" dirty="0" err="1" smtClean="0"/>
            <a:t>kabupaten</a:t>
          </a:r>
          <a:endParaRPr lang="en-US" sz="2400" dirty="0"/>
        </a:p>
      </dgm:t>
    </dgm:pt>
    <dgm:pt modelId="{83CA1E1E-2F98-4E61-8D3B-7E22728A0BC9}" type="parTrans" cxnId="{95F00AB3-5618-4E25-9B87-FFCA0A3DC30A}">
      <dgm:prSet/>
      <dgm:spPr/>
      <dgm:t>
        <a:bodyPr/>
        <a:lstStyle/>
        <a:p>
          <a:endParaRPr lang="en-US" sz="2800"/>
        </a:p>
      </dgm:t>
    </dgm:pt>
    <dgm:pt modelId="{1F95D078-F147-46A9-B7F6-2A2E8E28AC49}" type="sibTrans" cxnId="{95F00AB3-5618-4E25-9B87-FFCA0A3DC30A}">
      <dgm:prSet/>
      <dgm:spPr/>
      <dgm:t>
        <a:bodyPr/>
        <a:lstStyle/>
        <a:p>
          <a:endParaRPr lang="en-US" sz="2800"/>
        </a:p>
      </dgm:t>
    </dgm:pt>
    <dgm:pt modelId="{9AB18FE2-4B94-4783-A9DB-57E068721FA6}" type="pres">
      <dgm:prSet presAssocID="{521801B2-307D-4555-81FE-0967D5FCBD05}" presName="Name0" presStyleCnt="0">
        <dgm:presLayoutVars>
          <dgm:dir/>
          <dgm:animLvl val="lvl"/>
          <dgm:resizeHandles val="exact"/>
        </dgm:presLayoutVars>
      </dgm:prSet>
      <dgm:spPr/>
      <dgm:t>
        <a:bodyPr/>
        <a:lstStyle/>
        <a:p>
          <a:endParaRPr lang="en-US"/>
        </a:p>
      </dgm:t>
    </dgm:pt>
    <dgm:pt modelId="{B7EADBDA-5B84-43B0-A857-9E9A4414EEC0}" type="pres">
      <dgm:prSet presAssocID="{3E937370-4E8F-4767-9141-F166CC24F412}" presName="boxAndChildren" presStyleCnt="0"/>
      <dgm:spPr/>
    </dgm:pt>
    <dgm:pt modelId="{2AA6750D-B19A-4C72-A0C7-017600E1AE80}" type="pres">
      <dgm:prSet presAssocID="{3E937370-4E8F-4767-9141-F166CC24F412}" presName="parentTextBox" presStyleLbl="node1" presStyleIdx="0" presStyleCnt="3"/>
      <dgm:spPr/>
      <dgm:t>
        <a:bodyPr/>
        <a:lstStyle/>
        <a:p>
          <a:endParaRPr lang="en-US"/>
        </a:p>
      </dgm:t>
    </dgm:pt>
    <dgm:pt modelId="{01874A1F-59DF-4F24-AB12-383AEA4432A6}" type="pres">
      <dgm:prSet presAssocID="{3E937370-4E8F-4767-9141-F166CC24F412}" presName="entireBox" presStyleLbl="node1" presStyleIdx="0" presStyleCnt="3"/>
      <dgm:spPr/>
      <dgm:t>
        <a:bodyPr/>
        <a:lstStyle/>
        <a:p>
          <a:endParaRPr lang="en-US"/>
        </a:p>
      </dgm:t>
    </dgm:pt>
    <dgm:pt modelId="{6ECA5170-101C-4EFC-99DA-C63C743CC551}" type="pres">
      <dgm:prSet presAssocID="{3E937370-4E8F-4767-9141-F166CC24F412}" presName="descendantBox" presStyleCnt="0"/>
      <dgm:spPr/>
    </dgm:pt>
    <dgm:pt modelId="{B60C1E4E-1412-48D1-8D9B-F1F8954609AF}" type="pres">
      <dgm:prSet presAssocID="{3630F610-2464-4085-9A6F-FD1D9D563903}" presName="childTextBox" presStyleLbl="fgAccFollowNode1" presStyleIdx="0" presStyleCnt="5">
        <dgm:presLayoutVars>
          <dgm:bulletEnabled val="1"/>
        </dgm:presLayoutVars>
      </dgm:prSet>
      <dgm:spPr/>
      <dgm:t>
        <a:bodyPr/>
        <a:lstStyle/>
        <a:p>
          <a:endParaRPr lang="en-US"/>
        </a:p>
      </dgm:t>
    </dgm:pt>
    <dgm:pt modelId="{2F9B2A8E-EDD6-473A-9ABF-A84D55FB65C9}" type="pres">
      <dgm:prSet presAssocID="{3BC2CA1F-2568-488D-BA43-020DBCF57FD3}" presName="sp" presStyleCnt="0"/>
      <dgm:spPr/>
    </dgm:pt>
    <dgm:pt modelId="{0F194DBD-FC9E-4337-8FFE-C7E80CBEC921}" type="pres">
      <dgm:prSet presAssocID="{9D12CB1B-815E-4FB5-890D-E71BD92D3A9E}" presName="arrowAndChildren" presStyleCnt="0"/>
      <dgm:spPr/>
    </dgm:pt>
    <dgm:pt modelId="{D3EF567D-9A84-4245-92FE-62D667E91811}" type="pres">
      <dgm:prSet presAssocID="{9D12CB1B-815E-4FB5-890D-E71BD92D3A9E}" presName="parentTextArrow" presStyleLbl="node1" presStyleIdx="0" presStyleCnt="3"/>
      <dgm:spPr/>
      <dgm:t>
        <a:bodyPr/>
        <a:lstStyle/>
        <a:p>
          <a:endParaRPr lang="en-US"/>
        </a:p>
      </dgm:t>
    </dgm:pt>
    <dgm:pt modelId="{91C53EC3-BE49-4A83-BD43-B1C5442105C9}" type="pres">
      <dgm:prSet presAssocID="{9D12CB1B-815E-4FB5-890D-E71BD92D3A9E}" presName="arrow" presStyleLbl="node1" presStyleIdx="1" presStyleCnt="3"/>
      <dgm:spPr/>
      <dgm:t>
        <a:bodyPr/>
        <a:lstStyle/>
        <a:p>
          <a:endParaRPr lang="en-US"/>
        </a:p>
      </dgm:t>
    </dgm:pt>
    <dgm:pt modelId="{7073E8F2-EC64-49C1-A3EF-2B4DB397D7F3}" type="pres">
      <dgm:prSet presAssocID="{9D12CB1B-815E-4FB5-890D-E71BD92D3A9E}" presName="descendantArrow" presStyleCnt="0"/>
      <dgm:spPr/>
    </dgm:pt>
    <dgm:pt modelId="{95D2116E-5A69-4368-B1B7-F464A3C6B6F4}" type="pres">
      <dgm:prSet presAssocID="{3A65672A-DE52-4321-83A1-FB099DA943B7}" presName="childTextArrow" presStyleLbl="fgAccFollowNode1" presStyleIdx="1" presStyleCnt="5">
        <dgm:presLayoutVars>
          <dgm:bulletEnabled val="1"/>
        </dgm:presLayoutVars>
      </dgm:prSet>
      <dgm:spPr/>
      <dgm:t>
        <a:bodyPr/>
        <a:lstStyle/>
        <a:p>
          <a:endParaRPr lang="en-US"/>
        </a:p>
      </dgm:t>
    </dgm:pt>
    <dgm:pt modelId="{9CC034E4-DBB1-498A-9097-3DE1244F50DA}" type="pres">
      <dgm:prSet presAssocID="{41E34384-0FF7-412F-AAEA-EB8AB985F9DF}" presName="childTextArrow" presStyleLbl="fgAccFollowNode1" presStyleIdx="2" presStyleCnt="5">
        <dgm:presLayoutVars>
          <dgm:bulletEnabled val="1"/>
        </dgm:presLayoutVars>
      </dgm:prSet>
      <dgm:spPr/>
      <dgm:t>
        <a:bodyPr/>
        <a:lstStyle/>
        <a:p>
          <a:endParaRPr lang="en-US"/>
        </a:p>
      </dgm:t>
    </dgm:pt>
    <dgm:pt modelId="{B3D9AA69-1AE1-4B54-913D-413B8C80CC6C}" type="pres">
      <dgm:prSet presAssocID="{BE8AC4AD-6108-479D-8E67-E553EC176D0F}" presName="sp" presStyleCnt="0"/>
      <dgm:spPr/>
    </dgm:pt>
    <dgm:pt modelId="{094788C4-606E-4EA3-8EFB-57AC3BAACBF8}" type="pres">
      <dgm:prSet presAssocID="{B7DD0971-8DA6-4C1F-BC43-C43B0DE4402F}" presName="arrowAndChildren" presStyleCnt="0"/>
      <dgm:spPr/>
    </dgm:pt>
    <dgm:pt modelId="{82A0F8E5-C624-4E62-A146-13A9BC209E30}" type="pres">
      <dgm:prSet presAssocID="{B7DD0971-8DA6-4C1F-BC43-C43B0DE4402F}" presName="parentTextArrow" presStyleLbl="node1" presStyleIdx="1" presStyleCnt="3"/>
      <dgm:spPr/>
      <dgm:t>
        <a:bodyPr/>
        <a:lstStyle/>
        <a:p>
          <a:endParaRPr lang="en-US"/>
        </a:p>
      </dgm:t>
    </dgm:pt>
    <dgm:pt modelId="{841B232E-3C86-44AB-96AB-7F87C1A93677}" type="pres">
      <dgm:prSet presAssocID="{B7DD0971-8DA6-4C1F-BC43-C43B0DE4402F}" presName="arrow" presStyleLbl="node1" presStyleIdx="2" presStyleCnt="3"/>
      <dgm:spPr/>
      <dgm:t>
        <a:bodyPr/>
        <a:lstStyle/>
        <a:p>
          <a:endParaRPr lang="en-US"/>
        </a:p>
      </dgm:t>
    </dgm:pt>
    <dgm:pt modelId="{D29693DB-771D-4AFF-85CE-95FAB0C3DAC5}" type="pres">
      <dgm:prSet presAssocID="{B7DD0971-8DA6-4C1F-BC43-C43B0DE4402F}" presName="descendantArrow" presStyleCnt="0"/>
      <dgm:spPr/>
    </dgm:pt>
    <dgm:pt modelId="{7503B7C2-2B07-4480-A83E-D378FC6D881B}" type="pres">
      <dgm:prSet presAssocID="{1D67C4BC-F935-4BBA-9E80-AE0E964FFB19}" presName="childTextArrow" presStyleLbl="fgAccFollowNode1" presStyleIdx="3" presStyleCnt="5">
        <dgm:presLayoutVars>
          <dgm:bulletEnabled val="1"/>
        </dgm:presLayoutVars>
      </dgm:prSet>
      <dgm:spPr/>
      <dgm:t>
        <a:bodyPr/>
        <a:lstStyle/>
        <a:p>
          <a:endParaRPr lang="en-US"/>
        </a:p>
      </dgm:t>
    </dgm:pt>
    <dgm:pt modelId="{A1828A0B-E141-43B8-8668-971C135905E1}" type="pres">
      <dgm:prSet presAssocID="{9D46142F-027E-494D-ABD5-22B699FC6D58}" presName="childTextArrow" presStyleLbl="fgAccFollowNode1" presStyleIdx="4" presStyleCnt="5">
        <dgm:presLayoutVars>
          <dgm:bulletEnabled val="1"/>
        </dgm:presLayoutVars>
      </dgm:prSet>
      <dgm:spPr/>
      <dgm:t>
        <a:bodyPr/>
        <a:lstStyle/>
        <a:p>
          <a:endParaRPr lang="en-US"/>
        </a:p>
      </dgm:t>
    </dgm:pt>
  </dgm:ptLst>
  <dgm:cxnLst>
    <dgm:cxn modelId="{01D032D2-8EE5-4C90-BE91-58DF569217E6}" srcId="{521801B2-307D-4555-81FE-0967D5FCBD05}" destId="{3E937370-4E8F-4767-9141-F166CC24F412}" srcOrd="2" destOrd="0" parTransId="{FA0F628C-DEDB-4AA5-AAD2-5B16C290CECC}" sibTransId="{D6AB255D-96CC-41CE-AA85-06B8130FE848}"/>
    <dgm:cxn modelId="{30F14878-73C9-48A5-997D-7320A06821D1}" type="presOf" srcId="{B7DD0971-8DA6-4C1F-BC43-C43B0DE4402F}" destId="{841B232E-3C86-44AB-96AB-7F87C1A93677}" srcOrd="1" destOrd="0" presId="urn:microsoft.com/office/officeart/2005/8/layout/process4"/>
    <dgm:cxn modelId="{ABE5DC2E-90F4-4626-B24D-F45266915256}" srcId="{B7DD0971-8DA6-4C1F-BC43-C43B0DE4402F}" destId="{1D67C4BC-F935-4BBA-9E80-AE0E964FFB19}" srcOrd="0" destOrd="0" parTransId="{10E2938D-488F-4441-9831-82AE32871885}" sibTransId="{1FD189A9-7073-4B0D-8070-1B08BD232402}"/>
    <dgm:cxn modelId="{9EA834F4-8929-4CA8-9C28-DFCC55C1B2FC}" type="presOf" srcId="{9D12CB1B-815E-4FB5-890D-E71BD92D3A9E}" destId="{91C53EC3-BE49-4A83-BD43-B1C5442105C9}" srcOrd="1" destOrd="0" presId="urn:microsoft.com/office/officeart/2005/8/layout/process4"/>
    <dgm:cxn modelId="{F1F51E5B-2805-4D6D-A9F9-F541ED5B0127}" srcId="{B7DD0971-8DA6-4C1F-BC43-C43B0DE4402F}" destId="{9D46142F-027E-494D-ABD5-22B699FC6D58}" srcOrd="1" destOrd="0" parTransId="{19A490C7-F8AB-42F3-B466-1001070AEB81}" sibTransId="{66B6B049-7DA5-4FA1-989A-6213EB473BD1}"/>
    <dgm:cxn modelId="{B71CF786-D558-47B5-BF96-08528A5DA20F}" type="presOf" srcId="{521801B2-307D-4555-81FE-0967D5FCBD05}" destId="{9AB18FE2-4B94-4783-A9DB-57E068721FA6}" srcOrd="0" destOrd="0" presId="urn:microsoft.com/office/officeart/2005/8/layout/process4"/>
    <dgm:cxn modelId="{B8768F4A-54DB-4A33-A580-F589EFC90617}" type="presOf" srcId="{9D46142F-027E-494D-ABD5-22B699FC6D58}" destId="{A1828A0B-E141-43B8-8668-971C135905E1}" srcOrd="0" destOrd="0" presId="urn:microsoft.com/office/officeart/2005/8/layout/process4"/>
    <dgm:cxn modelId="{A451827D-F4CC-422C-902E-7242A974B4BB}" type="presOf" srcId="{3E937370-4E8F-4767-9141-F166CC24F412}" destId="{2AA6750D-B19A-4C72-A0C7-017600E1AE80}" srcOrd="0" destOrd="0" presId="urn:microsoft.com/office/officeart/2005/8/layout/process4"/>
    <dgm:cxn modelId="{95F00AB3-5618-4E25-9B87-FFCA0A3DC30A}" srcId="{3E937370-4E8F-4767-9141-F166CC24F412}" destId="{3630F610-2464-4085-9A6F-FD1D9D563903}" srcOrd="0" destOrd="0" parTransId="{83CA1E1E-2F98-4E61-8D3B-7E22728A0BC9}" sibTransId="{1F95D078-F147-46A9-B7F6-2A2E8E28AC49}"/>
    <dgm:cxn modelId="{1497F3F7-BF25-460D-A8A6-EE03D2E99FDB}" srcId="{521801B2-307D-4555-81FE-0967D5FCBD05}" destId="{B7DD0971-8DA6-4C1F-BC43-C43B0DE4402F}" srcOrd="0" destOrd="0" parTransId="{46BBE0E9-77A8-462B-83C0-CEB45E5F0993}" sibTransId="{BE8AC4AD-6108-479D-8E67-E553EC176D0F}"/>
    <dgm:cxn modelId="{9DFFD9D9-53FF-489B-8411-F9510A152210}" type="presOf" srcId="{3630F610-2464-4085-9A6F-FD1D9D563903}" destId="{B60C1E4E-1412-48D1-8D9B-F1F8954609AF}" srcOrd="0" destOrd="0" presId="urn:microsoft.com/office/officeart/2005/8/layout/process4"/>
    <dgm:cxn modelId="{6526F7D2-DBB2-4BE9-AF7B-C147C9EB18F3}" srcId="{9D12CB1B-815E-4FB5-890D-E71BD92D3A9E}" destId="{3A65672A-DE52-4321-83A1-FB099DA943B7}" srcOrd="0" destOrd="0" parTransId="{16A3F1B3-296E-41AA-9A6F-93AA7553938A}" sibTransId="{1E6F41A7-7DBF-47C4-BA7D-14CA7A606898}"/>
    <dgm:cxn modelId="{B3006085-C0B0-431D-AE9B-4899B7F4FE23}" type="presOf" srcId="{9D12CB1B-815E-4FB5-890D-E71BD92D3A9E}" destId="{D3EF567D-9A84-4245-92FE-62D667E91811}" srcOrd="0" destOrd="0" presId="urn:microsoft.com/office/officeart/2005/8/layout/process4"/>
    <dgm:cxn modelId="{F7CE0D96-C90A-4C71-873B-567FAC79075C}" srcId="{9D12CB1B-815E-4FB5-890D-E71BD92D3A9E}" destId="{41E34384-0FF7-412F-AAEA-EB8AB985F9DF}" srcOrd="1" destOrd="0" parTransId="{F6F6FF32-C3CA-47DD-9C22-5284073E1208}" sibTransId="{66123E94-32E5-477D-8F98-176F1BADFED7}"/>
    <dgm:cxn modelId="{CA22C1A1-2A82-4D7F-9DBC-522BA1E77117}" type="presOf" srcId="{1D67C4BC-F935-4BBA-9E80-AE0E964FFB19}" destId="{7503B7C2-2B07-4480-A83E-D378FC6D881B}" srcOrd="0" destOrd="0" presId="urn:microsoft.com/office/officeart/2005/8/layout/process4"/>
    <dgm:cxn modelId="{7527A6E3-9256-440A-ADB6-D0A8FC6AB6FF}" type="presOf" srcId="{3A65672A-DE52-4321-83A1-FB099DA943B7}" destId="{95D2116E-5A69-4368-B1B7-F464A3C6B6F4}" srcOrd="0" destOrd="0" presId="urn:microsoft.com/office/officeart/2005/8/layout/process4"/>
    <dgm:cxn modelId="{B3E84842-57B8-4A25-BF1D-0A7FC2973722}" type="presOf" srcId="{3E937370-4E8F-4767-9141-F166CC24F412}" destId="{01874A1F-59DF-4F24-AB12-383AEA4432A6}" srcOrd="1" destOrd="0" presId="urn:microsoft.com/office/officeart/2005/8/layout/process4"/>
    <dgm:cxn modelId="{98C8D3B0-3AEE-42A7-9353-ABE273F9AC73}" type="presOf" srcId="{B7DD0971-8DA6-4C1F-BC43-C43B0DE4402F}" destId="{82A0F8E5-C624-4E62-A146-13A9BC209E30}" srcOrd="0" destOrd="0" presId="urn:microsoft.com/office/officeart/2005/8/layout/process4"/>
    <dgm:cxn modelId="{5FDBF150-AF45-466B-AEA1-C8348ADAB378}" type="presOf" srcId="{41E34384-0FF7-412F-AAEA-EB8AB985F9DF}" destId="{9CC034E4-DBB1-498A-9097-3DE1244F50DA}" srcOrd="0" destOrd="0" presId="urn:microsoft.com/office/officeart/2005/8/layout/process4"/>
    <dgm:cxn modelId="{8D69D0A9-498D-4536-B9F8-5782C2093B7D}" srcId="{521801B2-307D-4555-81FE-0967D5FCBD05}" destId="{9D12CB1B-815E-4FB5-890D-E71BD92D3A9E}" srcOrd="1" destOrd="0" parTransId="{65131A88-D3F0-455F-B022-8E40F1D3EFE0}" sibTransId="{3BC2CA1F-2568-488D-BA43-020DBCF57FD3}"/>
    <dgm:cxn modelId="{15BBA9A9-CD68-4B34-B41E-19FD1E05F607}" type="presParOf" srcId="{9AB18FE2-4B94-4783-A9DB-57E068721FA6}" destId="{B7EADBDA-5B84-43B0-A857-9E9A4414EEC0}" srcOrd="0" destOrd="0" presId="urn:microsoft.com/office/officeart/2005/8/layout/process4"/>
    <dgm:cxn modelId="{1CF74BD0-001B-47F7-89A2-EC21C748B30A}" type="presParOf" srcId="{B7EADBDA-5B84-43B0-A857-9E9A4414EEC0}" destId="{2AA6750D-B19A-4C72-A0C7-017600E1AE80}" srcOrd="0" destOrd="0" presId="urn:microsoft.com/office/officeart/2005/8/layout/process4"/>
    <dgm:cxn modelId="{A77E99A2-D7F3-4EFB-A89F-AF8F0ABD6165}" type="presParOf" srcId="{B7EADBDA-5B84-43B0-A857-9E9A4414EEC0}" destId="{01874A1F-59DF-4F24-AB12-383AEA4432A6}" srcOrd="1" destOrd="0" presId="urn:microsoft.com/office/officeart/2005/8/layout/process4"/>
    <dgm:cxn modelId="{AAA86164-658D-486F-B53D-BEDB51B8476D}" type="presParOf" srcId="{B7EADBDA-5B84-43B0-A857-9E9A4414EEC0}" destId="{6ECA5170-101C-4EFC-99DA-C63C743CC551}" srcOrd="2" destOrd="0" presId="urn:microsoft.com/office/officeart/2005/8/layout/process4"/>
    <dgm:cxn modelId="{B5BFA768-4097-471E-AAA4-666BB8DFF379}" type="presParOf" srcId="{6ECA5170-101C-4EFC-99DA-C63C743CC551}" destId="{B60C1E4E-1412-48D1-8D9B-F1F8954609AF}" srcOrd="0" destOrd="0" presId="urn:microsoft.com/office/officeart/2005/8/layout/process4"/>
    <dgm:cxn modelId="{4860183B-E6D5-4FFA-9C57-6CBBF238E262}" type="presParOf" srcId="{9AB18FE2-4B94-4783-A9DB-57E068721FA6}" destId="{2F9B2A8E-EDD6-473A-9ABF-A84D55FB65C9}" srcOrd="1" destOrd="0" presId="urn:microsoft.com/office/officeart/2005/8/layout/process4"/>
    <dgm:cxn modelId="{C651AF08-EA14-497D-BD41-ACCA4591AFB4}" type="presParOf" srcId="{9AB18FE2-4B94-4783-A9DB-57E068721FA6}" destId="{0F194DBD-FC9E-4337-8FFE-C7E80CBEC921}" srcOrd="2" destOrd="0" presId="urn:microsoft.com/office/officeart/2005/8/layout/process4"/>
    <dgm:cxn modelId="{313F95B2-C634-496C-B781-876475AEEEE3}" type="presParOf" srcId="{0F194DBD-FC9E-4337-8FFE-C7E80CBEC921}" destId="{D3EF567D-9A84-4245-92FE-62D667E91811}" srcOrd="0" destOrd="0" presId="urn:microsoft.com/office/officeart/2005/8/layout/process4"/>
    <dgm:cxn modelId="{42EC3119-9E8A-455B-ACFF-14E7B8E04B13}" type="presParOf" srcId="{0F194DBD-FC9E-4337-8FFE-C7E80CBEC921}" destId="{91C53EC3-BE49-4A83-BD43-B1C5442105C9}" srcOrd="1" destOrd="0" presId="urn:microsoft.com/office/officeart/2005/8/layout/process4"/>
    <dgm:cxn modelId="{467C81CC-CD61-47EC-A72E-D249B52A836E}" type="presParOf" srcId="{0F194DBD-FC9E-4337-8FFE-C7E80CBEC921}" destId="{7073E8F2-EC64-49C1-A3EF-2B4DB397D7F3}" srcOrd="2" destOrd="0" presId="urn:microsoft.com/office/officeart/2005/8/layout/process4"/>
    <dgm:cxn modelId="{CBF9A256-5299-43A4-8087-8C7E7DA90B35}" type="presParOf" srcId="{7073E8F2-EC64-49C1-A3EF-2B4DB397D7F3}" destId="{95D2116E-5A69-4368-B1B7-F464A3C6B6F4}" srcOrd="0" destOrd="0" presId="urn:microsoft.com/office/officeart/2005/8/layout/process4"/>
    <dgm:cxn modelId="{FE985367-E1C8-4DA1-A4C2-96838C0F73BC}" type="presParOf" srcId="{7073E8F2-EC64-49C1-A3EF-2B4DB397D7F3}" destId="{9CC034E4-DBB1-498A-9097-3DE1244F50DA}" srcOrd="1" destOrd="0" presId="urn:microsoft.com/office/officeart/2005/8/layout/process4"/>
    <dgm:cxn modelId="{94C4C7FD-14AF-4118-BC5C-E28393255D66}" type="presParOf" srcId="{9AB18FE2-4B94-4783-A9DB-57E068721FA6}" destId="{B3D9AA69-1AE1-4B54-913D-413B8C80CC6C}" srcOrd="3" destOrd="0" presId="urn:microsoft.com/office/officeart/2005/8/layout/process4"/>
    <dgm:cxn modelId="{31A2183A-D462-4CFC-A6F1-3CE865D4F29C}" type="presParOf" srcId="{9AB18FE2-4B94-4783-A9DB-57E068721FA6}" destId="{094788C4-606E-4EA3-8EFB-57AC3BAACBF8}" srcOrd="4" destOrd="0" presId="urn:microsoft.com/office/officeart/2005/8/layout/process4"/>
    <dgm:cxn modelId="{8EBC5B4D-0599-4C00-95A1-232DB64FA08B}" type="presParOf" srcId="{094788C4-606E-4EA3-8EFB-57AC3BAACBF8}" destId="{82A0F8E5-C624-4E62-A146-13A9BC209E30}" srcOrd="0" destOrd="0" presId="urn:microsoft.com/office/officeart/2005/8/layout/process4"/>
    <dgm:cxn modelId="{98A09616-A14A-4A38-9905-57479235D0C8}" type="presParOf" srcId="{094788C4-606E-4EA3-8EFB-57AC3BAACBF8}" destId="{841B232E-3C86-44AB-96AB-7F87C1A93677}" srcOrd="1" destOrd="0" presId="urn:microsoft.com/office/officeart/2005/8/layout/process4"/>
    <dgm:cxn modelId="{ED60836D-0869-4F40-AC61-AA0BDF89A094}" type="presParOf" srcId="{094788C4-606E-4EA3-8EFB-57AC3BAACBF8}" destId="{D29693DB-771D-4AFF-85CE-95FAB0C3DAC5}" srcOrd="2" destOrd="0" presId="urn:microsoft.com/office/officeart/2005/8/layout/process4"/>
    <dgm:cxn modelId="{C545E13C-27E4-4805-BA66-805F5E028BCD}" type="presParOf" srcId="{D29693DB-771D-4AFF-85CE-95FAB0C3DAC5}" destId="{7503B7C2-2B07-4480-A83E-D378FC6D881B}" srcOrd="0" destOrd="0" presId="urn:microsoft.com/office/officeart/2005/8/layout/process4"/>
    <dgm:cxn modelId="{1889114E-13D9-4DC4-94CD-28238C64BEAA}" type="presParOf" srcId="{D29693DB-771D-4AFF-85CE-95FAB0C3DAC5}" destId="{A1828A0B-E141-43B8-8668-971C135905E1}"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74A1F-59DF-4F24-AB12-383AEA4432A6}">
      <dsp:nvSpPr>
        <dsp:cNvPr id="0" name=""/>
        <dsp:cNvSpPr/>
      </dsp:nvSpPr>
      <dsp:spPr>
        <a:xfrm>
          <a:off x="0" y="4072543"/>
          <a:ext cx="8686800" cy="1336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err="1" smtClean="0"/>
            <a:t>Puskesmas</a:t>
          </a:r>
          <a:r>
            <a:rPr lang="en-US" sz="2500" kern="1200" dirty="0" smtClean="0"/>
            <a:t> </a:t>
          </a:r>
          <a:r>
            <a:rPr lang="en-US" sz="2500" kern="1200" dirty="0" err="1" smtClean="0"/>
            <a:t>membuat</a:t>
          </a:r>
          <a:r>
            <a:rPr lang="en-US" sz="2500" kern="1200" dirty="0" smtClean="0"/>
            <a:t> </a:t>
          </a:r>
          <a:r>
            <a:rPr lang="en-US" sz="2500" kern="1200" dirty="0" err="1" smtClean="0"/>
            <a:t>laporan</a:t>
          </a:r>
          <a:r>
            <a:rPr lang="en-US" sz="2500" kern="1200" dirty="0" smtClean="0"/>
            <a:t> </a:t>
          </a:r>
          <a:r>
            <a:rPr lang="en-US" sz="2500" kern="1200" dirty="0" err="1" smtClean="0"/>
            <a:t>wabah</a:t>
          </a:r>
          <a:r>
            <a:rPr lang="en-US" sz="2500" kern="1200" dirty="0" smtClean="0"/>
            <a:t> </a:t>
          </a:r>
          <a:endParaRPr lang="en-US" sz="2500" kern="1200" dirty="0"/>
        </a:p>
      </dsp:txBody>
      <dsp:txXfrm>
        <a:off x="0" y="4072543"/>
        <a:ext cx="8686800" cy="721817"/>
      </dsp:txXfrm>
    </dsp:sp>
    <dsp:sp modelId="{B60C1E4E-1412-48D1-8D9B-F1F8954609AF}">
      <dsp:nvSpPr>
        <dsp:cNvPr id="0" name=""/>
        <dsp:cNvSpPr/>
      </dsp:nvSpPr>
      <dsp:spPr>
        <a:xfrm>
          <a:off x="0" y="4767627"/>
          <a:ext cx="8686800" cy="6148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err="1" smtClean="0"/>
            <a:t>Untuk</a:t>
          </a:r>
          <a:r>
            <a:rPr lang="en-US" sz="2000" kern="1200" dirty="0" smtClean="0"/>
            <a:t> </a:t>
          </a:r>
          <a:r>
            <a:rPr lang="en-US" sz="2000" kern="1200" dirty="0" err="1" smtClean="0"/>
            <a:t>diteruskan</a:t>
          </a:r>
          <a:r>
            <a:rPr lang="en-US" sz="2000" kern="1200" dirty="0" smtClean="0"/>
            <a:t> </a:t>
          </a:r>
          <a:r>
            <a:rPr lang="en-US" sz="2000" kern="1200" dirty="0" err="1" smtClean="0"/>
            <a:t>ke</a:t>
          </a:r>
          <a:r>
            <a:rPr lang="en-US" sz="2000" kern="1200" dirty="0" smtClean="0"/>
            <a:t> </a:t>
          </a:r>
          <a:r>
            <a:rPr lang="en-US" sz="2000" kern="1200" dirty="0" err="1" smtClean="0"/>
            <a:t>dinas</a:t>
          </a:r>
          <a:r>
            <a:rPr lang="en-US" sz="2000" kern="1200" dirty="0" smtClean="0"/>
            <a:t> </a:t>
          </a:r>
          <a:r>
            <a:rPr lang="en-US" sz="2000" kern="1200" dirty="0" err="1" smtClean="0"/>
            <a:t>kesehatan</a:t>
          </a:r>
          <a:r>
            <a:rPr lang="en-US" sz="2000" kern="1200" dirty="0" smtClean="0"/>
            <a:t> </a:t>
          </a:r>
          <a:r>
            <a:rPr lang="en-US" sz="2000" kern="1200" dirty="0" err="1" smtClean="0"/>
            <a:t>kabupaten</a:t>
          </a:r>
          <a:endParaRPr lang="en-US" sz="2000" kern="1200" dirty="0"/>
        </a:p>
      </dsp:txBody>
      <dsp:txXfrm>
        <a:off x="0" y="4767627"/>
        <a:ext cx="8686800" cy="614881"/>
      </dsp:txXfrm>
    </dsp:sp>
    <dsp:sp modelId="{91C53EC3-BE49-4A83-BD43-B1C5442105C9}">
      <dsp:nvSpPr>
        <dsp:cNvPr id="0" name=""/>
        <dsp:cNvSpPr/>
      </dsp:nvSpPr>
      <dsp:spPr>
        <a:xfrm rot="10800000">
          <a:off x="0" y="2036750"/>
          <a:ext cx="8686800" cy="2055844"/>
        </a:xfrm>
        <a:prstGeom prst="upArrowCallou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err="1" smtClean="0"/>
            <a:t>Kepala</a:t>
          </a:r>
          <a:r>
            <a:rPr lang="en-US" sz="2500" kern="1200" dirty="0" smtClean="0"/>
            <a:t> </a:t>
          </a:r>
          <a:r>
            <a:rPr lang="en-US" sz="2500" kern="1200" dirty="0" err="1" smtClean="0"/>
            <a:t>puskesmas</a:t>
          </a:r>
          <a:r>
            <a:rPr lang="en-US" sz="2500" kern="1200" dirty="0" smtClean="0"/>
            <a:t> </a:t>
          </a:r>
          <a:r>
            <a:rPr lang="en-US" sz="2500" kern="1200" dirty="0" err="1" smtClean="0"/>
            <a:t>dan</a:t>
          </a:r>
          <a:r>
            <a:rPr lang="en-US" sz="2500" kern="1200" dirty="0" smtClean="0"/>
            <a:t> </a:t>
          </a:r>
          <a:r>
            <a:rPr lang="en-US" sz="2500" kern="1200" dirty="0" err="1" smtClean="0"/>
            <a:t>kepala</a:t>
          </a:r>
          <a:r>
            <a:rPr lang="en-US" sz="2500" kern="1200" dirty="0" smtClean="0"/>
            <a:t> </a:t>
          </a:r>
          <a:r>
            <a:rPr lang="en-US" sz="2500" kern="1200" dirty="0" err="1" smtClean="0"/>
            <a:t>desa</a:t>
          </a:r>
          <a:endParaRPr lang="en-US" sz="2500" kern="1200" dirty="0"/>
        </a:p>
      </dsp:txBody>
      <dsp:txXfrm rot="-10800000">
        <a:off x="0" y="2036750"/>
        <a:ext cx="8686800" cy="721601"/>
      </dsp:txXfrm>
    </dsp:sp>
    <dsp:sp modelId="{95D2116E-5A69-4368-B1B7-F464A3C6B6F4}">
      <dsp:nvSpPr>
        <dsp:cNvPr id="0" name=""/>
        <dsp:cNvSpPr/>
      </dsp:nvSpPr>
      <dsp:spPr>
        <a:xfrm>
          <a:off x="0" y="2758351"/>
          <a:ext cx="4343400" cy="6146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err="1" smtClean="0"/>
            <a:t>Melaksanakan</a:t>
          </a:r>
          <a:r>
            <a:rPr lang="en-US" sz="2000" kern="1200" dirty="0" smtClean="0"/>
            <a:t> </a:t>
          </a:r>
          <a:r>
            <a:rPr lang="en-US" sz="2000" kern="1200" dirty="0" err="1" smtClean="0"/>
            <a:t>penyelidikan</a:t>
          </a:r>
          <a:r>
            <a:rPr lang="en-US" sz="2000" kern="1200" dirty="0" smtClean="0"/>
            <a:t> </a:t>
          </a:r>
          <a:r>
            <a:rPr lang="en-US" sz="2000" kern="1200" dirty="0" err="1" smtClean="0"/>
            <a:t>wabah</a:t>
          </a:r>
          <a:endParaRPr lang="en-US" sz="2000" kern="1200" dirty="0"/>
        </a:p>
      </dsp:txBody>
      <dsp:txXfrm>
        <a:off x="0" y="2758351"/>
        <a:ext cx="4343400" cy="614697"/>
      </dsp:txXfrm>
    </dsp:sp>
    <dsp:sp modelId="{9CC034E4-DBB1-498A-9097-3DE1244F50DA}">
      <dsp:nvSpPr>
        <dsp:cNvPr id="0" name=""/>
        <dsp:cNvSpPr/>
      </dsp:nvSpPr>
      <dsp:spPr>
        <a:xfrm>
          <a:off x="4343400" y="2758351"/>
          <a:ext cx="4343400" cy="6146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err="1" smtClean="0"/>
            <a:t>Sambil</a:t>
          </a:r>
          <a:r>
            <a:rPr lang="en-US" sz="2000" kern="1200" dirty="0" smtClean="0"/>
            <a:t> </a:t>
          </a:r>
          <a:r>
            <a:rPr lang="en-US" sz="2000" kern="1200" dirty="0" err="1" smtClean="0"/>
            <a:t>melakukan</a:t>
          </a:r>
          <a:r>
            <a:rPr lang="en-US" sz="2000" kern="1200" dirty="0" smtClean="0"/>
            <a:t> </a:t>
          </a:r>
          <a:r>
            <a:rPr lang="en-US" sz="2000" kern="1200" dirty="0" err="1" smtClean="0"/>
            <a:t>upaya</a:t>
          </a:r>
          <a:r>
            <a:rPr lang="en-US" sz="2000" kern="1200" dirty="0" smtClean="0"/>
            <a:t> </a:t>
          </a:r>
          <a:r>
            <a:rPr lang="en-US" sz="2000" kern="1200" smtClean="0"/>
            <a:t>penanggulangan</a:t>
          </a:r>
          <a:r>
            <a:rPr lang="en-US" sz="2000" kern="1200" dirty="0" smtClean="0"/>
            <a:t> </a:t>
          </a:r>
          <a:r>
            <a:rPr lang="en-US" sz="2000" kern="1200" dirty="0" err="1" smtClean="0"/>
            <a:t>wabah</a:t>
          </a:r>
          <a:endParaRPr lang="en-US" sz="2000" kern="1200" dirty="0"/>
        </a:p>
      </dsp:txBody>
      <dsp:txXfrm>
        <a:off x="4343400" y="2758351"/>
        <a:ext cx="4343400" cy="614697"/>
      </dsp:txXfrm>
    </dsp:sp>
    <dsp:sp modelId="{841B232E-3C86-44AB-96AB-7F87C1A93677}">
      <dsp:nvSpPr>
        <dsp:cNvPr id="0" name=""/>
        <dsp:cNvSpPr/>
      </dsp:nvSpPr>
      <dsp:spPr>
        <a:xfrm rot="10800000">
          <a:off x="0" y="956"/>
          <a:ext cx="8686800" cy="2055844"/>
        </a:xfrm>
        <a:prstGeom prst="upArrowCallou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err="1" smtClean="0"/>
            <a:t>Petugas</a:t>
          </a:r>
          <a:r>
            <a:rPr lang="en-US" sz="2500" kern="1200" dirty="0" smtClean="0"/>
            <a:t> SURVEILANS</a:t>
          </a:r>
          <a:endParaRPr lang="en-US" sz="2500" kern="1200" dirty="0"/>
        </a:p>
      </dsp:txBody>
      <dsp:txXfrm rot="-10800000">
        <a:off x="0" y="956"/>
        <a:ext cx="8686800" cy="721601"/>
      </dsp:txXfrm>
    </dsp:sp>
    <dsp:sp modelId="{7503B7C2-2B07-4480-A83E-D378FC6D881B}">
      <dsp:nvSpPr>
        <dsp:cNvPr id="0" name=""/>
        <dsp:cNvSpPr/>
      </dsp:nvSpPr>
      <dsp:spPr>
        <a:xfrm>
          <a:off x="0" y="722557"/>
          <a:ext cx="4343400" cy="6146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err="1" smtClean="0"/>
            <a:t>Melaporkan</a:t>
          </a:r>
          <a:r>
            <a:rPr lang="en-US" sz="2000" kern="1200" dirty="0" smtClean="0"/>
            <a:t> </a:t>
          </a:r>
          <a:r>
            <a:rPr lang="en-US" sz="2000" kern="1200" dirty="0" err="1" smtClean="0"/>
            <a:t>kepadaKepala</a:t>
          </a:r>
          <a:r>
            <a:rPr lang="en-US" sz="2000" kern="1200" dirty="0" smtClean="0"/>
            <a:t> </a:t>
          </a:r>
          <a:r>
            <a:rPr lang="en-US" sz="2000" kern="1200" dirty="0" err="1" smtClean="0"/>
            <a:t>puskesmas</a:t>
          </a:r>
          <a:r>
            <a:rPr lang="en-US" sz="2000" kern="1200" dirty="0" smtClean="0"/>
            <a:t>  </a:t>
          </a:r>
          <a:endParaRPr lang="en-US" sz="2000" kern="1200" dirty="0"/>
        </a:p>
      </dsp:txBody>
      <dsp:txXfrm>
        <a:off x="0" y="722557"/>
        <a:ext cx="4343400" cy="614697"/>
      </dsp:txXfrm>
    </dsp:sp>
    <dsp:sp modelId="{A1828A0B-E141-43B8-8668-971C135905E1}">
      <dsp:nvSpPr>
        <dsp:cNvPr id="0" name=""/>
        <dsp:cNvSpPr/>
      </dsp:nvSpPr>
      <dsp:spPr>
        <a:xfrm>
          <a:off x="4343400" y="722557"/>
          <a:ext cx="4343400" cy="6146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err="1" smtClean="0"/>
            <a:t>bahwa</a:t>
          </a:r>
          <a:r>
            <a:rPr lang="en-US" sz="2000" kern="1200" dirty="0" smtClean="0"/>
            <a:t> </a:t>
          </a:r>
          <a:r>
            <a:rPr lang="en-US" sz="2000" kern="1200" dirty="0" err="1" smtClean="0"/>
            <a:t>ada</a:t>
          </a:r>
          <a:r>
            <a:rPr lang="en-US" sz="2000" kern="1200" dirty="0" smtClean="0"/>
            <a:t> </a:t>
          </a:r>
          <a:r>
            <a:rPr lang="en-US" sz="2000" kern="1200" dirty="0" err="1" smtClean="0"/>
            <a:t>peningkatan</a:t>
          </a:r>
          <a:r>
            <a:rPr lang="en-US" sz="2000" kern="1200" dirty="0" smtClean="0"/>
            <a:t> </a:t>
          </a:r>
          <a:r>
            <a:rPr lang="en-US" sz="2000" kern="1200" dirty="0" err="1" smtClean="0"/>
            <a:t>kasus</a:t>
          </a:r>
          <a:endParaRPr lang="en-US" sz="2000" kern="1200" dirty="0"/>
        </a:p>
      </dsp:txBody>
      <dsp:txXfrm>
        <a:off x="4343400" y="722557"/>
        <a:ext cx="4343400" cy="6146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8590CB4-6FC2-4D85-8254-C9A30897FC6E}" type="datetimeFigureOut">
              <a:rPr lang="id-ID" smtClean="0"/>
              <a:pPr/>
              <a:t>12/04/2018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3698E1-8E1E-4E1D-836C-8609DB27D242}"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8590CB4-6FC2-4D85-8254-C9A30897FC6E}" type="datetimeFigureOut">
              <a:rPr lang="id-ID" smtClean="0"/>
              <a:pPr/>
              <a:t>12/04/2018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3698E1-8E1E-4E1D-836C-8609DB27D242}"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8590CB4-6FC2-4D85-8254-C9A30897FC6E}" type="datetimeFigureOut">
              <a:rPr lang="id-ID" smtClean="0"/>
              <a:pPr/>
              <a:t>12/04/2018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3698E1-8E1E-4E1D-836C-8609DB27D242}"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8590CB4-6FC2-4D85-8254-C9A30897FC6E}" type="datetimeFigureOut">
              <a:rPr lang="id-ID" smtClean="0"/>
              <a:pPr/>
              <a:t>12/04/2018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3698E1-8E1E-4E1D-836C-8609DB27D242}"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90CB4-6FC2-4D85-8254-C9A30897FC6E}" type="datetimeFigureOut">
              <a:rPr lang="id-ID" smtClean="0"/>
              <a:pPr/>
              <a:t>12/04/2018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3698E1-8E1E-4E1D-836C-8609DB27D242}"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8590CB4-6FC2-4D85-8254-C9A30897FC6E}" type="datetimeFigureOut">
              <a:rPr lang="id-ID" smtClean="0"/>
              <a:pPr/>
              <a:t>12/04/2018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3698E1-8E1E-4E1D-836C-8609DB27D242}"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8590CB4-6FC2-4D85-8254-C9A30897FC6E}" type="datetimeFigureOut">
              <a:rPr lang="id-ID" smtClean="0"/>
              <a:pPr/>
              <a:t>12/04/2018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3698E1-8E1E-4E1D-836C-8609DB27D242}"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8590CB4-6FC2-4D85-8254-C9A30897FC6E}" type="datetimeFigureOut">
              <a:rPr lang="id-ID" smtClean="0"/>
              <a:pPr/>
              <a:t>12/04/2018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3698E1-8E1E-4E1D-836C-8609DB27D242}"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90CB4-6FC2-4D85-8254-C9A30897FC6E}" type="datetimeFigureOut">
              <a:rPr lang="id-ID" smtClean="0"/>
              <a:pPr/>
              <a:t>12/04/2018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D3698E1-8E1E-4E1D-836C-8609DB27D242}"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90CB4-6FC2-4D85-8254-C9A30897FC6E}" type="datetimeFigureOut">
              <a:rPr lang="id-ID" smtClean="0"/>
              <a:pPr/>
              <a:t>12/04/2018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3698E1-8E1E-4E1D-836C-8609DB27D242}"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90CB4-6FC2-4D85-8254-C9A30897FC6E}" type="datetimeFigureOut">
              <a:rPr lang="id-ID" smtClean="0"/>
              <a:pPr/>
              <a:t>12/04/2018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3698E1-8E1E-4E1D-836C-8609DB27D242}"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90CB4-6FC2-4D85-8254-C9A30897FC6E}" type="datetimeFigureOut">
              <a:rPr lang="id-ID" smtClean="0"/>
              <a:pPr/>
              <a:t>12/04/2018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698E1-8E1E-4E1D-836C-8609DB27D242}"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57208" y="4173233"/>
            <a:ext cx="6186791" cy="690597"/>
          </a:xfrm>
        </p:spPr>
        <p:txBody>
          <a:bodyPr>
            <a:normAutofit fontScale="90000"/>
          </a:bodyPr>
          <a:lstStyle/>
          <a:p>
            <a:r>
              <a:rPr lang="id-ID" dirty="0" smtClean="0"/>
              <a:t>Pertemuan 6</a:t>
            </a:r>
            <a:endParaRPr lang="id-ID" dirty="0"/>
          </a:p>
        </p:txBody>
      </p:sp>
      <p:sp>
        <p:nvSpPr>
          <p:cNvPr id="3" name="Subtitle 2"/>
          <p:cNvSpPr>
            <a:spLocks noGrp="1"/>
          </p:cNvSpPr>
          <p:nvPr>
            <p:ph type="subTitle" idx="1"/>
          </p:nvPr>
        </p:nvSpPr>
        <p:spPr>
          <a:xfrm>
            <a:off x="2976664" y="3360906"/>
            <a:ext cx="6167336" cy="938720"/>
          </a:xfrm>
        </p:spPr>
        <p:txBody>
          <a:bodyPr>
            <a:normAutofit fontScale="77500" lnSpcReduction="20000"/>
          </a:bodyPr>
          <a:lstStyle/>
          <a:p>
            <a:r>
              <a:rPr lang="id-ID" sz="4400" b="1" dirty="0" smtClean="0">
                <a:solidFill>
                  <a:schemeClr val="tx1"/>
                </a:solidFill>
              </a:rPr>
              <a:t>Surveilans Kejadian </a:t>
            </a:r>
            <a:r>
              <a:rPr lang="id-ID" sz="4400" b="1" dirty="0" smtClean="0">
                <a:solidFill>
                  <a:schemeClr val="tx1"/>
                </a:solidFill>
              </a:rPr>
              <a:t>Luar Biasa (KLB)</a:t>
            </a:r>
            <a:endParaRPr lang="id-ID" sz="4400" b="1" dirty="0">
              <a:solidFill>
                <a:schemeClr val="tx1"/>
              </a:solidFill>
            </a:endParaRPr>
          </a:p>
        </p:txBody>
      </p:sp>
    </p:spTree>
    <p:extLst>
      <p:ext uri="{BB962C8B-B14F-4D97-AF65-F5344CB8AC3E}">
        <p14:creationId xmlns:p14="http://schemas.microsoft.com/office/powerpoint/2010/main" xmlns="" val="3070797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889" t="25131" r="19711" b="10080"/>
          <a:stretch/>
        </p:blipFill>
        <p:spPr>
          <a:xfrm>
            <a:off x="824246" y="1236371"/>
            <a:ext cx="7598535" cy="4739426"/>
          </a:xfrm>
          <a:prstGeom prst="rect">
            <a:avLst/>
          </a:prstGeom>
        </p:spPr>
      </p:pic>
    </p:spTree>
    <p:extLst>
      <p:ext uri="{BB962C8B-B14F-4D97-AF65-F5344CB8AC3E}">
        <p14:creationId xmlns:p14="http://schemas.microsoft.com/office/powerpoint/2010/main" xmlns="" val="836906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383" t="19851" r="22581" b="12719"/>
          <a:stretch/>
        </p:blipFill>
        <p:spPr>
          <a:xfrm>
            <a:off x="875490" y="1002773"/>
            <a:ext cx="7723488" cy="4522537"/>
          </a:xfrm>
          <a:prstGeom prst="rect">
            <a:avLst/>
          </a:prstGeom>
        </p:spPr>
      </p:pic>
    </p:spTree>
    <p:extLst>
      <p:ext uri="{BB962C8B-B14F-4D97-AF65-F5344CB8AC3E}">
        <p14:creationId xmlns:p14="http://schemas.microsoft.com/office/powerpoint/2010/main" xmlns="" val="862499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483" t="17914" r="20502" b="8318"/>
          <a:stretch/>
        </p:blipFill>
        <p:spPr>
          <a:xfrm>
            <a:off x="965915" y="798489"/>
            <a:ext cx="7418231" cy="5396249"/>
          </a:xfrm>
          <a:prstGeom prst="rect">
            <a:avLst/>
          </a:prstGeom>
        </p:spPr>
      </p:pic>
    </p:spTree>
    <p:extLst>
      <p:ext uri="{BB962C8B-B14F-4D97-AF65-F5344CB8AC3E}">
        <p14:creationId xmlns:p14="http://schemas.microsoft.com/office/powerpoint/2010/main" xmlns="" val="1655958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285" t="19498" r="21097" b="15890"/>
          <a:stretch/>
        </p:blipFill>
        <p:spPr>
          <a:xfrm>
            <a:off x="1056067" y="1094704"/>
            <a:ext cx="7366716" cy="4726548"/>
          </a:xfrm>
          <a:prstGeom prst="rect">
            <a:avLst/>
          </a:prstGeom>
        </p:spPr>
      </p:pic>
    </p:spTree>
    <p:extLst>
      <p:ext uri="{BB962C8B-B14F-4D97-AF65-F5344CB8AC3E}">
        <p14:creationId xmlns:p14="http://schemas.microsoft.com/office/powerpoint/2010/main" xmlns="" val="2092515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6383"/>
            <a:ext cx="8229600" cy="732818"/>
          </a:xfrm>
        </p:spPr>
        <p:txBody>
          <a:bodyPr>
            <a:normAutofit fontScale="90000"/>
          </a:bodyPr>
          <a:lstStyle/>
          <a:p>
            <a:r>
              <a:rPr lang="en-US" dirty="0" smtClean="0"/>
              <a:t>ALUR PELAPORAN WABAH</a:t>
            </a:r>
            <a:endParaRPr lang="en-US" dirty="0"/>
          </a:p>
        </p:txBody>
      </p:sp>
      <p:graphicFrame>
        <p:nvGraphicFramePr>
          <p:cNvPr id="7" name="Diagram 6"/>
          <p:cNvGraphicFramePr/>
          <p:nvPr/>
        </p:nvGraphicFramePr>
        <p:xfrm>
          <a:off x="228600" y="1614790"/>
          <a:ext cx="8686800" cy="447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61941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2892" y="2799233"/>
            <a:ext cx="7886700" cy="1325563"/>
          </a:xfrm>
        </p:spPr>
        <p:txBody>
          <a:bodyPr/>
          <a:lstStyle/>
          <a:p>
            <a:pPr algn="ctr"/>
            <a:r>
              <a:rPr lang="id-ID" dirty="0" smtClean="0"/>
              <a:t>TERIMA KASIH</a:t>
            </a:r>
            <a:endParaRPr lang="id-ID" dirty="0"/>
          </a:p>
        </p:txBody>
      </p:sp>
    </p:spTree>
    <p:extLst>
      <p:ext uri="{BB962C8B-B14F-4D97-AF65-F5344CB8AC3E}">
        <p14:creationId xmlns:p14="http://schemas.microsoft.com/office/powerpoint/2010/main" xmlns="" val="849315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0936"/>
            <a:ext cx="8229600" cy="736702"/>
          </a:xfrm>
        </p:spPr>
        <p:txBody>
          <a:bodyPr>
            <a:normAutofit fontScale="90000"/>
          </a:bodyPr>
          <a:lstStyle/>
          <a:p>
            <a:r>
              <a:rPr lang="id-ID" dirty="0" smtClean="0"/>
              <a:t>Wabah</a:t>
            </a:r>
            <a:endParaRPr lang="id-ID" dirty="0"/>
          </a:p>
        </p:txBody>
      </p:sp>
      <p:sp>
        <p:nvSpPr>
          <p:cNvPr id="3" name="Content Placeholder 2"/>
          <p:cNvSpPr>
            <a:spLocks noGrp="1"/>
          </p:cNvSpPr>
          <p:nvPr>
            <p:ph idx="1"/>
          </p:nvPr>
        </p:nvSpPr>
        <p:spPr/>
        <p:txBody>
          <a:bodyPr>
            <a:normAutofit lnSpcReduction="10000"/>
          </a:bodyPr>
          <a:lstStyle/>
          <a:p>
            <a:pPr marL="0" indent="0">
              <a:buNone/>
            </a:pPr>
            <a:r>
              <a:rPr lang="id-ID" b="1" u="sng" dirty="0" smtClean="0"/>
              <a:t>Wabah </a:t>
            </a:r>
          </a:p>
          <a:p>
            <a:pPr marL="0" indent="0">
              <a:buNone/>
            </a:pPr>
            <a:r>
              <a:rPr lang="id-ID" dirty="0" smtClean="0"/>
              <a:t>Berjangkitnya suatu penyakit menular dalam masyarakat yang jumlah penderitanya meningkat secara nyata melebihi dari pada keadaan yang lazim pada waktu dan daerah tertentu serta dapat menimbulkan malapetaka. Menteri menetapkan dan mencabut daerah tertentu dalam wilayah Indonesia yang terjangkit wabah sebagai daerah wabah</a:t>
            </a:r>
            <a:endParaRPr lang="id-ID" dirty="0"/>
          </a:p>
        </p:txBody>
      </p:sp>
    </p:spTree>
    <p:extLst>
      <p:ext uri="{BB962C8B-B14F-4D97-AF65-F5344CB8AC3E}">
        <p14:creationId xmlns:p14="http://schemas.microsoft.com/office/powerpoint/2010/main" xmlns="" val="6529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468"/>
            <a:ext cx="8229600" cy="1143000"/>
          </a:xfrm>
        </p:spPr>
        <p:txBody>
          <a:bodyPr/>
          <a:lstStyle/>
          <a:p>
            <a:r>
              <a:rPr lang="id-ID" dirty="0" smtClean="0"/>
              <a:t>KEJADIAN LUAR BIASA (KLB)</a:t>
            </a:r>
            <a:endParaRPr lang="id-ID" dirty="0"/>
          </a:p>
        </p:txBody>
      </p:sp>
      <p:sp>
        <p:nvSpPr>
          <p:cNvPr id="3" name="Content Placeholder 2"/>
          <p:cNvSpPr>
            <a:spLocks noGrp="1"/>
          </p:cNvSpPr>
          <p:nvPr>
            <p:ph idx="1"/>
          </p:nvPr>
        </p:nvSpPr>
        <p:spPr/>
        <p:txBody>
          <a:bodyPr/>
          <a:lstStyle/>
          <a:p>
            <a:pPr marL="0" indent="0">
              <a:buNone/>
            </a:pPr>
            <a:r>
              <a:rPr lang="id-ID" b="1" u="sng" dirty="0" smtClean="0"/>
              <a:t>KLB</a:t>
            </a:r>
          </a:p>
          <a:p>
            <a:pPr marL="0" indent="0">
              <a:buNone/>
            </a:pPr>
            <a:r>
              <a:rPr lang="id-ID" dirty="0" smtClean="0"/>
              <a:t>Timbulnya atau meningkatnya kejadia kesakitan dan atau kematian yang bermakna secara epidemiologis pada suatu daerah dalam kurun waktu tertentu.</a:t>
            </a:r>
            <a:endParaRPr lang="id-ID" dirty="0"/>
          </a:p>
        </p:txBody>
      </p:sp>
    </p:spTree>
    <p:extLst>
      <p:ext uri="{BB962C8B-B14F-4D97-AF65-F5344CB8AC3E}">
        <p14:creationId xmlns:p14="http://schemas.microsoft.com/office/powerpoint/2010/main" xmlns="" val="2414288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90" y="566468"/>
            <a:ext cx="8229600" cy="1143000"/>
          </a:xfrm>
        </p:spPr>
        <p:txBody>
          <a:bodyPr/>
          <a:lstStyle/>
          <a:p>
            <a:r>
              <a:rPr lang="id-ID" dirty="0" smtClean="0"/>
              <a:t>Tujuan Umum</a:t>
            </a:r>
            <a:endParaRPr lang="id-ID" dirty="0"/>
          </a:p>
        </p:txBody>
      </p:sp>
      <p:sp>
        <p:nvSpPr>
          <p:cNvPr id="3" name="Content Placeholder 2"/>
          <p:cNvSpPr>
            <a:spLocks noGrp="1"/>
          </p:cNvSpPr>
          <p:nvPr>
            <p:ph idx="1"/>
          </p:nvPr>
        </p:nvSpPr>
        <p:spPr>
          <a:xfrm>
            <a:off x="457200" y="1789889"/>
            <a:ext cx="8229600" cy="4336274"/>
          </a:xfrm>
        </p:spPr>
        <p:txBody>
          <a:bodyPr/>
          <a:lstStyle/>
          <a:p>
            <a:r>
              <a:rPr lang="id-ID" dirty="0" smtClean="0"/>
              <a:t>Mencegah Meluasnya </a:t>
            </a:r>
            <a:r>
              <a:rPr lang="id-ID" dirty="0" smtClean="0">
                <a:sym typeface="Wingdings" panose="05000000000000000000" pitchFamily="2" charset="2"/>
              </a:rPr>
              <a:t> penanggulangan</a:t>
            </a:r>
            <a:endParaRPr lang="id-ID" dirty="0" smtClean="0"/>
          </a:p>
          <a:p>
            <a:r>
              <a:rPr lang="id-ID" dirty="0" smtClean="0"/>
              <a:t>Mencegah terulangnya kasus di masa yang akan datang </a:t>
            </a:r>
            <a:r>
              <a:rPr lang="id-ID" dirty="0" smtClean="0">
                <a:sym typeface="Wingdings" panose="05000000000000000000" pitchFamily="2" charset="2"/>
              </a:rPr>
              <a:t> pengendalian</a:t>
            </a:r>
          </a:p>
        </p:txBody>
      </p:sp>
    </p:spTree>
    <p:extLst>
      <p:ext uri="{BB962C8B-B14F-4D97-AF65-F5344CB8AC3E}">
        <p14:creationId xmlns:p14="http://schemas.microsoft.com/office/powerpoint/2010/main" xmlns="" val="2982568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570"/>
            <a:ext cx="8229600" cy="795068"/>
          </a:xfrm>
        </p:spPr>
        <p:txBody>
          <a:bodyPr/>
          <a:lstStyle/>
          <a:p>
            <a:r>
              <a:rPr lang="id-ID" dirty="0" smtClean="0"/>
              <a:t>Tujuan Khusus</a:t>
            </a:r>
            <a:endParaRPr lang="id-ID" dirty="0"/>
          </a:p>
        </p:txBody>
      </p:sp>
      <p:sp>
        <p:nvSpPr>
          <p:cNvPr id="3" name="Content Placeholder 2"/>
          <p:cNvSpPr>
            <a:spLocks noGrp="1"/>
          </p:cNvSpPr>
          <p:nvPr>
            <p:ph idx="1"/>
          </p:nvPr>
        </p:nvSpPr>
        <p:spPr>
          <a:xfrm>
            <a:off x="437744" y="1658567"/>
            <a:ext cx="8229600" cy="4525963"/>
          </a:xfrm>
        </p:spPr>
        <p:txBody>
          <a:bodyPr>
            <a:normAutofit lnSpcReduction="10000"/>
          </a:bodyPr>
          <a:lstStyle/>
          <a:p>
            <a:r>
              <a:rPr lang="id-ID" dirty="0" smtClean="0"/>
              <a:t>Diagnosa kasus yang terjadi dan identifikasi penyebab penyakit</a:t>
            </a:r>
          </a:p>
          <a:p>
            <a:r>
              <a:rPr lang="id-ID" dirty="0" smtClean="0"/>
              <a:t>Memastikan bahwa keadaan tersebut merupakan KLB</a:t>
            </a:r>
          </a:p>
          <a:p>
            <a:r>
              <a:rPr lang="id-ID" dirty="0" smtClean="0"/>
              <a:t>Mengidentifikasi sumber dan cara penularan</a:t>
            </a:r>
          </a:p>
          <a:p>
            <a:r>
              <a:rPr lang="id-ID" dirty="0" smtClean="0"/>
              <a:t>Mengidentifikasi keadaan yang menyebabkan KLB</a:t>
            </a:r>
          </a:p>
          <a:p>
            <a:r>
              <a:rPr lang="id-ID" dirty="0" smtClean="0"/>
              <a:t>Mengidentifikasi populasi yang rentan atau daerah yang beresiko akan terjadi KLB</a:t>
            </a:r>
            <a:endParaRPr lang="id-ID" dirty="0"/>
          </a:p>
        </p:txBody>
      </p:sp>
    </p:spTree>
    <p:extLst>
      <p:ext uri="{BB962C8B-B14F-4D97-AF65-F5344CB8AC3E}">
        <p14:creationId xmlns:p14="http://schemas.microsoft.com/office/powerpoint/2010/main" xmlns="" val="2487841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56" y="508102"/>
            <a:ext cx="8229600" cy="1143000"/>
          </a:xfrm>
        </p:spPr>
        <p:txBody>
          <a:bodyPr/>
          <a:lstStyle/>
          <a:p>
            <a:r>
              <a:rPr lang="id-ID" dirty="0" smtClean="0"/>
              <a:t>Penyelidikan KLB</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Memastika diagnosis Penyakit</a:t>
            </a:r>
          </a:p>
          <a:p>
            <a:r>
              <a:rPr lang="id-ID" dirty="0" smtClean="0"/>
              <a:t>Menetapkan KLB</a:t>
            </a:r>
          </a:p>
          <a:p>
            <a:r>
              <a:rPr lang="id-ID" dirty="0" smtClean="0"/>
              <a:t>Menentukan sumber dan cara penularan</a:t>
            </a:r>
          </a:p>
          <a:p>
            <a:pPr>
              <a:buNone/>
            </a:pPr>
            <a:r>
              <a:rPr lang="id-ID" dirty="0" smtClean="0"/>
              <a:t>Sumber:</a:t>
            </a:r>
          </a:p>
          <a:p>
            <a:r>
              <a:rPr lang="id-ID" dirty="0" smtClean="0"/>
              <a:t>Diagnosis kasus dan identifikasi penyebab</a:t>
            </a:r>
          </a:p>
          <a:p>
            <a:r>
              <a:rPr lang="id-ID" dirty="0" smtClean="0"/>
              <a:t>Memastikan bahwa keadaan tsb KLB</a:t>
            </a:r>
          </a:p>
          <a:p>
            <a:r>
              <a:rPr lang="id-ID" dirty="0" smtClean="0"/>
              <a:t>Mengidentifikasi sumber dan cara penularan</a:t>
            </a:r>
          </a:p>
          <a:p>
            <a:r>
              <a:rPr lang="id-ID" dirty="0" smtClean="0"/>
              <a:t>Identifikasi penyebab KLB</a:t>
            </a:r>
          </a:p>
          <a:p>
            <a:r>
              <a:rPr lang="id-ID" dirty="0" smtClean="0"/>
              <a:t>Identifikasi populasi rentan dan daerah beresiko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55" y="624834"/>
            <a:ext cx="8229600" cy="1143000"/>
          </a:xfrm>
        </p:spPr>
        <p:txBody>
          <a:bodyPr/>
          <a:lstStyle/>
          <a:p>
            <a:r>
              <a:rPr lang="id-ID" dirty="0" smtClean="0"/>
              <a:t>PENETAPAN KLB</a:t>
            </a:r>
            <a:endParaRPr lang="id-ID" dirty="0"/>
          </a:p>
        </p:txBody>
      </p:sp>
      <p:sp>
        <p:nvSpPr>
          <p:cNvPr id="3" name="Content Placeholder 2"/>
          <p:cNvSpPr>
            <a:spLocks noGrp="1"/>
          </p:cNvSpPr>
          <p:nvPr>
            <p:ph idx="1"/>
          </p:nvPr>
        </p:nvSpPr>
        <p:spPr>
          <a:xfrm>
            <a:off x="457200" y="1867711"/>
            <a:ext cx="8229600" cy="4258452"/>
          </a:xfrm>
        </p:spPr>
        <p:txBody>
          <a:bodyPr/>
          <a:lstStyle/>
          <a:p>
            <a:r>
              <a:rPr lang="id-ID" dirty="0" smtClean="0"/>
              <a:t>Dilakukan dengan membandingkan insidensi penyakit yang sedang terjadi, dengan penyakit yang dalam kedaan biasa menurut orang, tempat dan waktu</a:t>
            </a:r>
          </a:p>
          <a:p>
            <a:r>
              <a:rPr lang="id-ID" dirty="0" smtClean="0"/>
              <a:t>Dengan pola max. 5 tahun dan min. 3 tahun</a:t>
            </a:r>
          </a:p>
          <a:p>
            <a:r>
              <a:rPr lang="id-ID" dirty="0" smtClean="0"/>
              <a:t>Membandingkan frekuensi penyakit pada tahun yang sama bulan berbeda atau bulan yang sama tahun berbeda</a:t>
            </a:r>
            <a:endParaRPr lang="id-ID" dirty="0"/>
          </a:p>
        </p:txBody>
      </p:sp>
    </p:spTree>
    <p:extLst>
      <p:ext uri="{BB962C8B-B14F-4D97-AF65-F5344CB8AC3E}">
        <p14:creationId xmlns:p14="http://schemas.microsoft.com/office/powerpoint/2010/main" xmlns="" val="294358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327025"/>
            <a:ext cx="7886700" cy="1325563"/>
          </a:xfrm>
        </p:spPr>
        <p:txBody>
          <a:bodyPr/>
          <a:lstStyle/>
          <a:p>
            <a:r>
              <a:rPr lang="id-ID" dirty="0" smtClean="0"/>
              <a:t>PETUNJUK PENETAPAN</a:t>
            </a:r>
            <a:endParaRPr lang="id-ID" dirty="0"/>
          </a:p>
        </p:txBody>
      </p:sp>
      <p:pic>
        <p:nvPicPr>
          <p:cNvPr id="4" name="Picture 3"/>
          <p:cNvPicPr>
            <a:picLocks noChangeAspect="1"/>
          </p:cNvPicPr>
          <p:nvPr/>
        </p:nvPicPr>
        <p:blipFill rotWithShape="1">
          <a:blip r:embed="rId2"/>
          <a:srcRect l="22780" t="21435" r="20502" b="6382"/>
          <a:stretch/>
        </p:blipFill>
        <p:spPr>
          <a:xfrm>
            <a:off x="408562" y="1339402"/>
            <a:ext cx="8385242" cy="4516649"/>
          </a:xfrm>
          <a:prstGeom prst="rect">
            <a:avLst/>
          </a:prstGeom>
        </p:spPr>
      </p:pic>
    </p:spTree>
    <p:extLst>
      <p:ext uri="{BB962C8B-B14F-4D97-AF65-F5344CB8AC3E}">
        <p14:creationId xmlns:p14="http://schemas.microsoft.com/office/powerpoint/2010/main" xmlns="" val="855307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384" t="16505" r="19710" b="26100"/>
          <a:stretch/>
        </p:blipFill>
        <p:spPr>
          <a:xfrm>
            <a:off x="850004" y="1996225"/>
            <a:ext cx="7534141" cy="3957103"/>
          </a:xfrm>
          <a:prstGeom prst="rect">
            <a:avLst/>
          </a:prstGeom>
        </p:spPr>
      </p:pic>
      <p:sp>
        <p:nvSpPr>
          <p:cNvPr id="3" name="Title 1"/>
          <p:cNvSpPr txBox="1">
            <a:spLocks/>
          </p:cNvSpPr>
          <p:nvPr/>
        </p:nvSpPr>
        <p:spPr>
          <a:xfrm>
            <a:off x="497445" y="67066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dirty="0" smtClean="0"/>
              <a:t>PETUNJUK PENETAPAN</a:t>
            </a:r>
            <a:endParaRPr lang="id-ID" dirty="0"/>
          </a:p>
        </p:txBody>
      </p:sp>
    </p:spTree>
    <p:extLst>
      <p:ext uri="{BB962C8B-B14F-4D97-AF65-F5344CB8AC3E}">
        <p14:creationId xmlns:p14="http://schemas.microsoft.com/office/powerpoint/2010/main" xmlns="" val="1698876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ungg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unggul</Template>
  <TotalTime>112</TotalTime>
  <Words>262</Words>
  <Application>Microsoft Office PowerPoint</Application>
  <PresentationFormat>On-screen Show (4:3)</PresentationFormat>
  <Paragraphs>43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esa unggul</vt:lpstr>
      <vt:lpstr>Pertemuan 6</vt:lpstr>
      <vt:lpstr>Wabah</vt:lpstr>
      <vt:lpstr>KEJADIAN LUAR BIASA (KLB)</vt:lpstr>
      <vt:lpstr>Tujuan Umum</vt:lpstr>
      <vt:lpstr>Tujuan Khusus</vt:lpstr>
      <vt:lpstr>Penyelidikan KLB</vt:lpstr>
      <vt:lpstr>PENETAPAN KLB</vt:lpstr>
      <vt:lpstr>PETUNJUK PENETAPAN</vt:lpstr>
      <vt:lpstr>Slide 9</vt:lpstr>
      <vt:lpstr>Slide 10</vt:lpstr>
      <vt:lpstr>Slide 11</vt:lpstr>
      <vt:lpstr>Slide 12</vt:lpstr>
      <vt:lpstr>Slide 13</vt:lpstr>
      <vt:lpstr>ALUR PELAPORAN WABAH</vt:lpstr>
      <vt:lpstr>TERIMA KASIH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Surveilans Epidemiologi</dc:title>
  <dc:creator>user</dc:creator>
  <cp:lastModifiedBy>Zannendesu</cp:lastModifiedBy>
  <cp:revision>6</cp:revision>
  <dcterms:created xsi:type="dcterms:W3CDTF">2017-04-12T10:42:55Z</dcterms:created>
  <dcterms:modified xsi:type="dcterms:W3CDTF">2018-04-12T05:05:51Z</dcterms:modified>
</cp:coreProperties>
</file>