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9" r:id="rId2"/>
    <p:sldId id="323" r:id="rId3"/>
    <p:sldId id="324" r:id="rId4"/>
    <p:sldId id="262" r:id="rId5"/>
    <p:sldId id="291" r:id="rId6"/>
    <p:sldId id="292" r:id="rId7"/>
    <p:sldId id="275" r:id="rId8"/>
    <p:sldId id="294" r:id="rId9"/>
    <p:sldId id="330" r:id="rId10"/>
    <p:sldId id="276" r:id="rId11"/>
    <p:sldId id="302" r:id="rId12"/>
    <p:sldId id="331" r:id="rId13"/>
    <p:sldId id="265" r:id="rId14"/>
    <p:sldId id="319" r:id="rId15"/>
    <p:sldId id="320" r:id="rId16"/>
    <p:sldId id="296" r:id="rId17"/>
    <p:sldId id="282" r:id="rId18"/>
    <p:sldId id="322" r:id="rId19"/>
    <p:sldId id="268" r:id="rId20"/>
    <p:sldId id="307" r:id="rId21"/>
    <p:sldId id="306" r:id="rId22"/>
    <p:sldId id="297" r:id="rId23"/>
    <p:sldId id="287" r:id="rId24"/>
    <p:sldId id="308" r:id="rId25"/>
    <p:sldId id="315" r:id="rId26"/>
    <p:sldId id="288" r:id="rId27"/>
    <p:sldId id="309" r:id="rId28"/>
    <p:sldId id="311" r:id="rId29"/>
    <p:sldId id="313" r:id="rId30"/>
    <p:sldId id="317" r:id="rId31"/>
    <p:sldId id="318" r:id="rId32"/>
    <p:sldId id="290"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5878" autoAdjust="0"/>
  </p:normalViewPr>
  <p:slideViewPr>
    <p:cSldViewPr>
      <p:cViewPr>
        <p:scale>
          <a:sx n="50" d="100"/>
          <a:sy n="50" d="100"/>
        </p:scale>
        <p:origin x="-1956"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FDB9B2-77DD-4238-AFEE-F63877FAE355}" type="doc">
      <dgm:prSet loTypeId="urn:microsoft.com/office/officeart/2005/8/layout/hierarchy1" loCatId="hierarchy" qsTypeId="urn:microsoft.com/office/officeart/2005/8/quickstyle/simple1" qsCatId="simple" csTypeId="urn:microsoft.com/office/officeart/2005/8/colors/colorful1#1" csCatId="colorful" phldr="1"/>
      <dgm:spPr/>
      <dgm:t>
        <a:bodyPr/>
        <a:lstStyle/>
        <a:p>
          <a:endParaRPr lang="id-ID"/>
        </a:p>
      </dgm:t>
    </dgm:pt>
    <dgm:pt modelId="{073A5721-D334-4C64-8D5D-33DF709D28D3}">
      <dgm:prSet phldrT="[Text]" custT="1"/>
      <dgm:spPr/>
      <dgm:t>
        <a:bodyPr/>
        <a:lstStyle/>
        <a:p>
          <a:r>
            <a:rPr lang="id-ID" sz="2400" dirty="0" smtClean="0"/>
            <a:t>Pelaporan Surveilans PD3I</a:t>
          </a:r>
          <a:endParaRPr lang="id-ID" sz="2400" dirty="0"/>
        </a:p>
      </dgm:t>
    </dgm:pt>
    <dgm:pt modelId="{9BAEA396-DE87-4B39-B211-B247E934A2D7}" type="parTrans" cxnId="{67B2CF2E-B15F-43E1-836E-3BA862F63667}">
      <dgm:prSet/>
      <dgm:spPr/>
      <dgm:t>
        <a:bodyPr/>
        <a:lstStyle/>
        <a:p>
          <a:endParaRPr lang="id-ID"/>
        </a:p>
      </dgm:t>
    </dgm:pt>
    <dgm:pt modelId="{60250FCF-EA2A-44DC-BE71-519CE60748D8}" type="sibTrans" cxnId="{67B2CF2E-B15F-43E1-836E-3BA862F63667}">
      <dgm:prSet/>
      <dgm:spPr/>
      <dgm:t>
        <a:bodyPr/>
        <a:lstStyle/>
        <a:p>
          <a:endParaRPr lang="id-ID"/>
        </a:p>
      </dgm:t>
    </dgm:pt>
    <dgm:pt modelId="{700CD0BD-7E36-4DD8-A0E9-EE73504215F7}">
      <dgm:prSet phldrT="[Text]" custT="1">
        <dgm:style>
          <a:lnRef idx="2">
            <a:schemeClr val="accent6"/>
          </a:lnRef>
          <a:fillRef idx="1">
            <a:schemeClr val="lt1"/>
          </a:fillRef>
          <a:effectRef idx="0">
            <a:schemeClr val="accent6"/>
          </a:effectRef>
          <a:fontRef idx="minor">
            <a:schemeClr val="dk1"/>
          </a:fontRef>
        </dgm:style>
      </dgm:prSet>
      <dgm:spPr/>
      <dgm:t>
        <a:bodyPr/>
        <a:lstStyle/>
        <a:p>
          <a:r>
            <a:rPr lang="id-ID" sz="2800" dirty="0" smtClean="0"/>
            <a:t>Laporan Bulanan</a:t>
          </a:r>
          <a:endParaRPr lang="id-ID" sz="2800" dirty="0"/>
        </a:p>
      </dgm:t>
    </dgm:pt>
    <dgm:pt modelId="{660E6E18-7F69-4F88-8D62-DF4FCC6A66DE}" type="sibTrans" cxnId="{305AFAC3-AFB9-4344-A2D0-62224696E190}">
      <dgm:prSet/>
      <dgm:spPr/>
      <dgm:t>
        <a:bodyPr/>
        <a:lstStyle/>
        <a:p>
          <a:endParaRPr lang="id-ID"/>
        </a:p>
      </dgm:t>
    </dgm:pt>
    <dgm:pt modelId="{EDEB74C5-EBCC-45AE-9291-435E03949D72}" type="parTrans" cxnId="{305AFAC3-AFB9-4344-A2D0-62224696E190}">
      <dgm:prSet>
        <dgm:style>
          <a:lnRef idx="1">
            <a:schemeClr val="accent6"/>
          </a:lnRef>
          <a:fillRef idx="0">
            <a:schemeClr val="accent6"/>
          </a:fillRef>
          <a:effectRef idx="0">
            <a:schemeClr val="accent6"/>
          </a:effectRef>
          <a:fontRef idx="minor">
            <a:schemeClr val="tx1"/>
          </a:fontRef>
        </dgm:style>
      </dgm:prSet>
      <dgm:spPr/>
      <dgm:t>
        <a:bodyPr/>
        <a:lstStyle/>
        <a:p>
          <a:endParaRPr lang="id-ID"/>
        </a:p>
      </dgm:t>
    </dgm:pt>
    <dgm:pt modelId="{60E87241-3D98-425F-AE03-BA755A5A9BA0}">
      <dgm:prSet phldrT="[Text]" custT="1"/>
      <dgm:spPr/>
      <dgm:t>
        <a:bodyPr/>
        <a:lstStyle/>
        <a:p>
          <a:r>
            <a:rPr lang="id-ID" sz="2800" dirty="0" smtClean="0"/>
            <a:t>Laporan Mingguan</a:t>
          </a:r>
          <a:endParaRPr lang="id-ID" sz="2800" dirty="0"/>
        </a:p>
      </dgm:t>
    </dgm:pt>
    <dgm:pt modelId="{C0471295-4ED3-490D-BACB-DBAB8491A7C8}" type="sibTrans" cxnId="{5DD7F7DA-F090-4684-AA36-F63874856B27}">
      <dgm:prSet/>
      <dgm:spPr/>
      <dgm:t>
        <a:bodyPr/>
        <a:lstStyle/>
        <a:p>
          <a:endParaRPr lang="id-ID"/>
        </a:p>
      </dgm:t>
    </dgm:pt>
    <dgm:pt modelId="{BA701A1B-24F1-4540-971F-7144A64320EC}" type="parTrans" cxnId="{5DD7F7DA-F090-4684-AA36-F63874856B27}">
      <dgm:prSet/>
      <dgm:spPr/>
      <dgm:t>
        <a:bodyPr/>
        <a:lstStyle/>
        <a:p>
          <a:endParaRPr lang="id-ID"/>
        </a:p>
      </dgm:t>
    </dgm:pt>
    <dgm:pt modelId="{F6EB429C-C088-4568-AC3B-D7596EBD2EBD}" type="asst">
      <dgm:prSet custT="1">
        <dgm:style>
          <a:lnRef idx="2">
            <a:schemeClr val="accent4"/>
          </a:lnRef>
          <a:fillRef idx="1">
            <a:schemeClr val="lt1"/>
          </a:fillRef>
          <a:effectRef idx="0">
            <a:schemeClr val="accent4"/>
          </a:effectRef>
          <a:fontRef idx="minor">
            <a:schemeClr val="dk1"/>
          </a:fontRef>
        </dgm:style>
      </dgm:prSet>
      <dgm:spPr/>
      <dgm:t>
        <a:bodyPr/>
        <a:lstStyle/>
        <a:p>
          <a:r>
            <a:rPr lang="id-ID" sz="2400" dirty="0" smtClean="0"/>
            <a:t>Laporan Tanggal 10</a:t>
          </a:r>
          <a:endParaRPr lang="id-ID" sz="2400" dirty="0"/>
        </a:p>
      </dgm:t>
    </dgm:pt>
    <dgm:pt modelId="{07F5EF8A-4367-4920-9E3F-02D071A94806}" type="parTrans" cxnId="{2F77D1BA-937A-4CDE-9059-2A70F273A21D}">
      <dgm:prSet>
        <dgm:style>
          <a:lnRef idx="1">
            <a:schemeClr val="accent4"/>
          </a:lnRef>
          <a:fillRef idx="0">
            <a:schemeClr val="accent4"/>
          </a:fillRef>
          <a:effectRef idx="0">
            <a:schemeClr val="accent4"/>
          </a:effectRef>
          <a:fontRef idx="minor">
            <a:schemeClr val="tx1"/>
          </a:fontRef>
        </dgm:style>
      </dgm:prSet>
      <dgm:spPr/>
      <dgm:t>
        <a:bodyPr/>
        <a:lstStyle/>
        <a:p>
          <a:endParaRPr lang="id-ID"/>
        </a:p>
      </dgm:t>
    </dgm:pt>
    <dgm:pt modelId="{407E623C-C30C-4D58-B029-54515811FBA4}" type="sibTrans" cxnId="{2F77D1BA-937A-4CDE-9059-2A70F273A21D}">
      <dgm:prSet/>
      <dgm:spPr/>
      <dgm:t>
        <a:bodyPr/>
        <a:lstStyle/>
        <a:p>
          <a:endParaRPr lang="id-ID"/>
        </a:p>
      </dgm:t>
    </dgm:pt>
    <dgm:pt modelId="{E6B84EB9-7F72-45F6-9CF8-2E846347D1FC}" type="asst">
      <dgm:prSet custT="1">
        <dgm:style>
          <a:lnRef idx="2">
            <a:schemeClr val="accent4"/>
          </a:lnRef>
          <a:fillRef idx="1">
            <a:schemeClr val="lt1"/>
          </a:fillRef>
          <a:effectRef idx="0">
            <a:schemeClr val="accent4"/>
          </a:effectRef>
          <a:fontRef idx="minor">
            <a:schemeClr val="dk1"/>
          </a:fontRef>
        </dgm:style>
      </dgm:prSet>
      <dgm:spPr/>
      <dgm:t>
        <a:bodyPr/>
        <a:lstStyle/>
        <a:p>
          <a:r>
            <a:rPr lang="id-ID" sz="2400" dirty="0" smtClean="0"/>
            <a:t>Laporan Tanggal 15</a:t>
          </a:r>
          <a:endParaRPr lang="id-ID" sz="2400" dirty="0"/>
        </a:p>
      </dgm:t>
    </dgm:pt>
    <dgm:pt modelId="{4F88FF9B-9294-4475-ACBF-ECC670A8C7E3}" type="parTrans" cxnId="{34C0E8BB-ECD2-445B-9248-241FDDA65081}">
      <dgm:prSet>
        <dgm:style>
          <a:lnRef idx="1">
            <a:schemeClr val="accent4"/>
          </a:lnRef>
          <a:fillRef idx="0">
            <a:schemeClr val="accent4"/>
          </a:fillRef>
          <a:effectRef idx="0">
            <a:schemeClr val="accent4"/>
          </a:effectRef>
          <a:fontRef idx="minor">
            <a:schemeClr val="tx1"/>
          </a:fontRef>
        </dgm:style>
      </dgm:prSet>
      <dgm:spPr/>
      <dgm:t>
        <a:bodyPr/>
        <a:lstStyle/>
        <a:p>
          <a:endParaRPr lang="id-ID"/>
        </a:p>
      </dgm:t>
    </dgm:pt>
    <dgm:pt modelId="{EA099DCC-4588-40A0-AEA6-96C2FDE4087B}" type="sibTrans" cxnId="{34C0E8BB-ECD2-445B-9248-241FDDA65081}">
      <dgm:prSet/>
      <dgm:spPr/>
      <dgm:t>
        <a:bodyPr/>
        <a:lstStyle/>
        <a:p>
          <a:endParaRPr lang="id-ID"/>
        </a:p>
      </dgm:t>
    </dgm:pt>
    <dgm:pt modelId="{6FBA8043-24CE-489F-B474-00D3AD909EA0}" type="asst">
      <dgm:prSet custT="1"/>
      <dgm:spPr/>
      <dgm:t>
        <a:bodyPr/>
        <a:lstStyle/>
        <a:p>
          <a:pPr algn="l"/>
          <a:r>
            <a:rPr lang="id-ID" sz="2000" dirty="0" smtClean="0"/>
            <a:t>&gt; </a:t>
          </a:r>
          <a:r>
            <a:rPr lang="en-US" sz="2000" dirty="0" err="1" smtClean="0"/>
            <a:t>Surat</a:t>
          </a:r>
          <a:r>
            <a:rPr lang="en-US" sz="2000" dirty="0" smtClean="0"/>
            <a:t> </a:t>
          </a:r>
          <a:r>
            <a:rPr lang="en-US" sz="2000" dirty="0" err="1" smtClean="0"/>
            <a:t>Pengantar</a:t>
          </a:r>
          <a:endParaRPr lang="en-US" sz="2000" dirty="0" smtClean="0"/>
        </a:p>
        <a:p>
          <a:pPr algn="l"/>
          <a:r>
            <a:rPr lang="en-US" sz="2000" dirty="0" smtClean="0"/>
            <a:t>&gt; </a:t>
          </a:r>
          <a:r>
            <a:rPr lang="id-ID" sz="2000" dirty="0" smtClean="0"/>
            <a:t>Laporan FP1</a:t>
          </a:r>
          <a:br>
            <a:rPr lang="id-ID" sz="2000" dirty="0" smtClean="0"/>
          </a:br>
          <a:r>
            <a:rPr lang="id-ID" sz="2000" dirty="0" smtClean="0"/>
            <a:t>&gt; Laporan KU60 + RM</a:t>
          </a:r>
          <a:endParaRPr lang="id-ID" sz="2000" dirty="0"/>
        </a:p>
      </dgm:t>
    </dgm:pt>
    <dgm:pt modelId="{7C800F24-FEDE-455A-91F0-DA2AA1D78390}" type="parTrans" cxnId="{FA5F82FD-87DE-4F8F-9F21-BECCDD197368}">
      <dgm:prSet/>
      <dgm:spPr/>
      <dgm:t>
        <a:bodyPr/>
        <a:lstStyle/>
        <a:p>
          <a:endParaRPr lang="id-ID"/>
        </a:p>
      </dgm:t>
    </dgm:pt>
    <dgm:pt modelId="{D1140ECB-6D6C-40CC-A3B2-912E4D6639B0}" type="sibTrans" cxnId="{FA5F82FD-87DE-4F8F-9F21-BECCDD197368}">
      <dgm:prSet/>
      <dgm:spPr/>
      <dgm:t>
        <a:bodyPr/>
        <a:lstStyle/>
        <a:p>
          <a:endParaRPr lang="id-ID"/>
        </a:p>
      </dgm:t>
    </dgm:pt>
    <dgm:pt modelId="{189E3CF4-D6AC-40DA-A64C-F00652D3379E}">
      <dgm:prSet custT="1">
        <dgm:style>
          <a:lnRef idx="2">
            <a:schemeClr val="accent3"/>
          </a:lnRef>
          <a:fillRef idx="1">
            <a:schemeClr val="lt1"/>
          </a:fillRef>
          <a:effectRef idx="0">
            <a:schemeClr val="accent3"/>
          </a:effectRef>
          <a:fontRef idx="minor">
            <a:schemeClr val="dk1"/>
          </a:fontRef>
        </dgm:style>
      </dgm:prSet>
      <dgm:spPr/>
      <dgm:t>
        <a:bodyPr/>
        <a:lstStyle/>
        <a:p>
          <a:pPr algn="l"/>
          <a:r>
            <a:rPr lang="id-ID" sz="1800" dirty="0" smtClean="0"/>
            <a:t>&gt; Laporan Lengkap Tepat</a:t>
          </a:r>
          <a:br>
            <a:rPr lang="id-ID" sz="1800" dirty="0" smtClean="0"/>
          </a:br>
          <a:r>
            <a:rPr lang="id-ID" sz="1800" dirty="0" smtClean="0"/>
            <a:t>&gt; List Penderita AFP</a:t>
          </a:r>
          <a:endParaRPr lang="id-ID" sz="1800" dirty="0"/>
        </a:p>
      </dgm:t>
    </dgm:pt>
    <dgm:pt modelId="{A4E62125-EB3F-4403-A3C9-45DD85AB97F1}" type="parTrans" cxnId="{BB781A29-DA17-43E6-80DF-0F4150D30484}">
      <dgm:prSet>
        <dgm:style>
          <a:lnRef idx="1">
            <a:schemeClr val="accent3"/>
          </a:lnRef>
          <a:fillRef idx="0">
            <a:schemeClr val="accent3"/>
          </a:fillRef>
          <a:effectRef idx="0">
            <a:schemeClr val="accent3"/>
          </a:effectRef>
          <a:fontRef idx="minor">
            <a:schemeClr val="tx1"/>
          </a:fontRef>
        </dgm:style>
      </dgm:prSet>
      <dgm:spPr/>
      <dgm:t>
        <a:bodyPr/>
        <a:lstStyle/>
        <a:p>
          <a:endParaRPr lang="id-ID"/>
        </a:p>
      </dgm:t>
    </dgm:pt>
    <dgm:pt modelId="{BAE9F5C1-05C3-4FDB-94C8-9205821D4D79}" type="sibTrans" cxnId="{BB781A29-DA17-43E6-80DF-0F4150D30484}">
      <dgm:prSet/>
      <dgm:spPr/>
      <dgm:t>
        <a:bodyPr/>
        <a:lstStyle/>
        <a:p>
          <a:endParaRPr lang="id-ID"/>
        </a:p>
      </dgm:t>
    </dgm:pt>
    <dgm:pt modelId="{03B36031-C34D-4F43-ABF2-B790F9192C5B}">
      <dgm:prSet custT="1">
        <dgm:style>
          <a:lnRef idx="2">
            <a:schemeClr val="accent3"/>
          </a:lnRef>
          <a:fillRef idx="1">
            <a:schemeClr val="lt1"/>
          </a:fillRef>
          <a:effectRef idx="0">
            <a:schemeClr val="accent3"/>
          </a:effectRef>
          <a:fontRef idx="minor">
            <a:schemeClr val="dk1"/>
          </a:fontRef>
        </dgm:style>
      </dgm:prSet>
      <dgm:spPr/>
      <dgm:t>
        <a:bodyPr/>
        <a:lstStyle/>
        <a:p>
          <a:pPr algn="l"/>
          <a:r>
            <a:rPr lang="id-ID" sz="1600" dirty="0" smtClean="0"/>
            <a:t>&gt; Form C1</a:t>
          </a:r>
          <a:br>
            <a:rPr lang="id-ID" sz="1600" dirty="0" smtClean="0"/>
          </a:br>
          <a:r>
            <a:rPr lang="id-ID" sz="1600" dirty="0" smtClean="0"/>
            <a:t>&gt; Form CKLB</a:t>
          </a:r>
          <a:br>
            <a:rPr lang="id-ID" sz="1600" dirty="0" smtClean="0"/>
          </a:br>
          <a:r>
            <a:rPr lang="id-ID" sz="1600" dirty="0" smtClean="0"/>
            <a:t>&gt; Form Campak &amp; TN</a:t>
          </a:r>
          <a:br>
            <a:rPr lang="id-ID" sz="1600" dirty="0" smtClean="0"/>
          </a:br>
          <a:r>
            <a:rPr lang="id-ID" sz="1600" dirty="0" smtClean="0"/>
            <a:t>&gt; Form Difteri</a:t>
          </a:r>
          <a:endParaRPr lang="id-ID" sz="1600" dirty="0"/>
        </a:p>
      </dgm:t>
    </dgm:pt>
    <dgm:pt modelId="{0ACD1A8A-5906-4A0B-8D44-0158F6AA0679}" type="parTrans" cxnId="{0896FF70-E3CB-4A1A-BEA6-78BCFE563364}">
      <dgm:prSet>
        <dgm:style>
          <a:lnRef idx="1">
            <a:schemeClr val="accent3"/>
          </a:lnRef>
          <a:fillRef idx="0">
            <a:schemeClr val="accent3"/>
          </a:fillRef>
          <a:effectRef idx="0">
            <a:schemeClr val="accent3"/>
          </a:effectRef>
          <a:fontRef idx="minor">
            <a:schemeClr val="tx1"/>
          </a:fontRef>
        </dgm:style>
      </dgm:prSet>
      <dgm:spPr/>
      <dgm:t>
        <a:bodyPr/>
        <a:lstStyle/>
        <a:p>
          <a:endParaRPr lang="id-ID"/>
        </a:p>
      </dgm:t>
    </dgm:pt>
    <dgm:pt modelId="{BE68C78D-C7AC-4137-8CD7-9524EB46ABB4}" type="sibTrans" cxnId="{0896FF70-E3CB-4A1A-BEA6-78BCFE563364}">
      <dgm:prSet/>
      <dgm:spPr/>
      <dgm:t>
        <a:bodyPr/>
        <a:lstStyle/>
        <a:p>
          <a:endParaRPr lang="id-ID"/>
        </a:p>
      </dgm:t>
    </dgm:pt>
    <dgm:pt modelId="{CE84623A-397D-48F6-B0C2-E8D9AADE1EE7}" type="pres">
      <dgm:prSet presAssocID="{30FDB9B2-77DD-4238-AFEE-F63877FAE355}" presName="hierChild1" presStyleCnt="0">
        <dgm:presLayoutVars>
          <dgm:chPref val="1"/>
          <dgm:dir/>
          <dgm:animOne val="branch"/>
          <dgm:animLvl val="lvl"/>
          <dgm:resizeHandles/>
        </dgm:presLayoutVars>
      </dgm:prSet>
      <dgm:spPr/>
      <dgm:t>
        <a:bodyPr/>
        <a:lstStyle/>
        <a:p>
          <a:endParaRPr lang="id-ID"/>
        </a:p>
      </dgm:t>
    </dgm:pt>
    <dgm:pt modelId="{B2A38E22-4200-4E92-9AE1-B8A885B220F3}" type="pres">
      <dgm:prSet presAssocID="{073A5721-D334-4C64-8D5D-33DF709D28D3}" presName="hierRoot1" presStyleCnt="0"/>
      <dgm:spPr/>
    </dgm:pt>
    <dgm:pt modelId="{D1A947FA-0837-4D58-8F5A-65CD8009C1FD}" type="pres">
      <dgm:prSet presAssocID="{073A5721-D334-4C64-8D5D-33DF709D28D3}" presName="composite" presStyleCnt="0"/>
      <dgm:spPr/>
    </dgm:pt>
    <dgm:pt modelId="{C5CA1D9E-98A1-47C7-9F80-BBB687F283F6}" type="pres">
      <dgm:prSet presAssocID="{073A5721-D334-4C64-8D5D-33DF709D28D3}" presName="background" presStyleLbl="node0" presStyleIdx="0" presStyleCnt="1"/>
      <dgm:spPr/>
    </dgm:pt>
    <dgm:pt modelId="{A21B7D0B-1F83-4B12-B009-B5594D60BFB6}" type="pres">
      <dgm:prSet presAssocID="{073A5721-D334-4C64-8D5D-33DF709D28D3}" presName="text" presStyleLbl="fgAcc0" presStyleIdx="0" presStyleCnt="1">
        <dgm:presLayoutVars>
          <dgm:chPref val="3"/>
        </dgm:presLayoutVars>
      </dgm:prSet>
      <dgm:spPr/>
      <dgm:t>
        <a:bodyPr/>
        <a:lstStyle/>
        <a:p>
          <a:endParaRPr lang="id-ID"/>
        </a:p>
      </dgm:t>
    </dgm:pt>
    <dgm:pt modelId="{5F5E3A00-C0A7-4939-A9B3-373BF1C4106C}" type="pres">
      <dgm:prSet presAssocID="{073A5721-D334-4C64-8D5D-33DF709D28D3}" presName="hierChild2" presStyleCnt="0"/>
      <dgm:spPr/>
    </dgm:pt>
    <dgm:pt modelId="{2F95D3B0-7C84-4547-8D60-BA436BF0961F}" type="pres">
      <dgm:prSet presAssocID="{BA701A1B-24F1-4540-971F-7144A64320EC}" presName="Name10" presStyleLbl="parChTrans1D2" presStyleIdx="0" presStyleCnt="2"/>
      <dgm:spPr/>
      <dgm:t>
        <a:bodyPr/>
        <a:lstStyle/>
        <a:p>
          <a:endParaRPr lang="id-ID"/>
        </a:p>
      </dgm:t>
    </dgm:pt>
    <dgm:pt modelId="{ABBA09FF-7543-40F2-AFD9-1A1C1BD1F982}" type="pres">
      <dgm:prSet presAssocID="{60E87241-3D98-425F-AE03-BA755A5A9BA0}" presName="hierRoot2" presStyleCnt="0"/>
      <dgm:spPr/>
    </dgm:pt>
    <dgm:pt modelId="{CEC6FC3C-A9BD-48BB-86C4-AB1655E27C67}" type="pres">
      <dgm:prSet presAssocID="{60E87241-3D98-425F-AE03-BA755A5A9BA0}" presName="composite2" presStyleCnt="0"/>
      <dgm:spPr/>
    </dgm:pt>
    <dgm:pt modelId="{534FF6D2-3013-430E-99BC-1606770F0DD3}" type="pres">
      <dgm:prSet presAssocID="{60E87241-3D98-425F-AE03-BA755A5A9BA0}" presName="background2" presStyleLbl="node2" presStyleIdx="0" presStyleCnt="2"/>
      <dgm:spPr/>
    </dgm:pt>
    <dgm:pt modelId="{CA08E6BA-E60D-4994-BD80-EC3F0EFA0380}" type="pres">
      <dgm:prSet presAssocID="{60E87241-3D98-425F-AE03-BA755A5A9BA0}" presName="text2" presStyleLbl="fgAcc2" presStyleIdx="0" presStyleCnt="2">
        <dgm:presLayoutVars>
          <dgm:chPref val="3"/>
        </dgm:presLayoutVars>
      </dgm:prSet>
      <dgm:spPr/>
      <dgm:t>
        <a:bodyPr/>
        <a:lstStyle/>
        <a:p>
          <a:endParaRPr lang="id-ID"/>
        </a:p>
      </dgm:t>
    </dgm:pt>
    <dgm:pt modelId="{E8959761-4D19-4E33-9EDB-C701078FFC9F}" type="pres">
      <dgm:prSet presAssocID="{60E87241-3D98-425F-AE03-BA755A5A9BA0}" presName="hierChild3" presStyleCnt="0"/>
      <dgm:spPr/>
    </dgm:pt>
    <dgm:pt modelId="{3F7B5067-61AB-4925-B8EF-96F73BB004E1}" type="pres">
      <dgm:prSet presAssocID="{7C800F24-FEDE-455A-91F0-DA2AA1D78390}" presName="Name17" presStyleLbl="parChTrans1D3" presStyleIdx="0" presStyleCnt="3"/>
      <dgm:spPr/>
      <dgm:t>
        <a:bodyPr/>
        <a:lstStyle/>
        <a:p>
          <a:endParaRPr lang="id-ID"/>
        </a:p>
      </dgm:t>
    </dgm:pt>
    <dgm:pt modelId="{0C8647A0-8F4C-4358-BB87-53A4339269AD}" type="pres">
      <dgm:prSet presAssocID="{6FBA8043-24CE-489F-B474-00D3AD909EA0}" presName="hierRoot3" presStyleCnt="0"/>
      <dgm:spPr/>
    </dgm:pt>
    <dgm:pt modelId="{8DCE8DE7-050D-4F91-94DC-DD9F15F932E6}" type="pres">
      <dgm:prSet presAssocID="{6FBA8043-24CE-489F-B474-00D3AD909EA0}" presName="composite3" presStyleCnt="0"/>
      <dgm:spPr/>
    </dgm:pt>
    <dgm:pt modelId="{F40CD9A9-9A3D-412F-AEBE-EC9B918A80F8}" type="pres">
      <dgm:prSet presAssocID="{6FBA8043-24CE-489F-B474-00D3AD909EA0}" presName="background3" presStyleLbl="asst2" presStyleIdx="0" presStyleCnt="3"/>
      <dgm:spPr/>
    </dgm:pt>
    <dgm:pt modelId="{7CF80D0A-E27E-456D-9647-920F4D7D72EF}" type="pres">
      <dgm:prSet presAssocID="{6FBA8043-24CE-489F-B474-00D3AD909EA0}" presName="text3" presStyleLbl="fgAcc3" presStyleIdx="0" presStyleCnt="3" custScaleY="134950">
        <dgm:presLayoutVars>
          <dgm:chPref val="3"/>
        </dgm:presLayoutVars>
      </dgm:prSet>
      <dgm:spPr/>
      <dgm:t>
        <a:bodyPr/>
        <a:lstStyle/>
        <a:p>
          <a:endParaRPr lang="id-ID"/>
        </a:p>
      </dgm:t>
    </dgm:pt>
    <dgm:pt modelId="{ADB5DE74-AFE7-4B3F-8C75-63056C96F585}" type="pres">
      <dgm:prSet presAssocID="{6FBA8043-24CE-489F-B474-00D3AD909EA0}" presName="hierChild4" presStyleCnt="0"/>
      <dgm:spPr/>
    </dgm:pt>
    <dgm:pt modelId="{A934593C-49E3-4926-99D2-BC2CD8CF4003}" type="pres">
      <dgm:prSet presAssocID="{EDEB74C5-EBCC-45AE-9291-435E03949D72}" presName="Name10" presStyleLbl="parChTrans1D2" presStyleIdx="1" presStyleCnt="2"/>
      <dgm:spPr/>
      <dgm:t>
        <a:bodyPr/>
        <a:lstStyle/>
        <a:p>
          <a:endParaRPr lang="id-ID"/>
        </a:p>
      </dgm:t>
    </dgm:pt>
    <dgm:pt modelId="{69637B8C-ABC8-4EC7-A0CA-FA1B23315CB7}" type="pres">
      <dgm:prSet presAssocID="{700CD0BD-7E36-4DD8-A0E9-EE73504215F7}" presName="hierRoot2" presStyleCnt="0"/>
      <dgm:spPr/>
    </dgm:pt>
    <dgm:pt modelId="{86E92D22-94E9-41FE-84C6-5916C7083E30}" type="pres">
      <dgm:prSet presAssocID="{700CD0BD-7E36-4DD8-A0E9-EE73504215F7}" presName="composite2" presStyleCnt="0"/>
      <dgm:spPr/>
    </dgm:pt>
    <dgm:pt modelId="{7D499923-CF50-4D8D-B422-2053C61099DE}" type="pres">
      <dgm:prSet presAssocID="{700CD0BD-7E36-4DD8-A0E9-EE73504215F7}" presName="background2" presStyleLbl="node2" presStyleIdx="1" presStyleCnt="2">
        <dgm:style>
          <a:lnRef idx="2">
            <a:schemeClr val="accent6">
              <a:shade val="50000"/>
            </a:schemeClr>
          </a:lnRef>
          <a:fillRef idx="1">
            <a:schemeClr val="accent6"/>
          </a:fillRef>
          <a:effectRef idx="0">
            <a:schemeClr val="accent6"/>
          </a:effectRef>
          <a:fontRef idx="minor">
            <a:schemeClr val="lt1"/>
          </a:fontRef>
        </dgm:style>
      </dgm:prSet>
      <dgm:spPr/>
    </dgm:pt>
    <dgm:pt modelId="{9417DE48-A88D-48DA-A9FA-C4473C906ED4}" type="pres">
      <dgm:prSet presAssocID="{700CD0BD-7E36-4DD8-A0E9-EE73504215F7}" presName="text2" presStyleLbl="fgAcc2" presStyleIdx="1" presStyleCnt="2">
        <dgm:presLayoutVars>
          <dgm:chPref val="3"/>
        </dgm:presLayoutVars>
      </dgm:prSet>
      <dgm:spPr/>
      <dgm:t>
        <a:bodyPr/>
        <a:lstStyle/>
        <a:p>
          <a:endParaRPr lang="id-ID"/>
        </a:p>
      </dgm:t>
    </dgm:pt>
    <dgm:pt modelId="{DE6D328D-2353-4ECE-A05D-A73E438A1963}" type="pres">
      <dgm:prSet presAssocID="{700CD0BD-7E36-4DD8-A0E9-EE73504215F7}" presName="hierChild3" presStyleCnt="0"/>
      <dgm:spPr/>
    </dgm:pt>
    <dgm:pt modelId="{2E3CA39B-46C5-4462-8DBA-2883236CF628}" type="pres">
      <dgm:prSet presAssocID="{07F5EF8A-4367-4920-9E3F-02D071A94806}" presName="Name17" presStyleLbl="parChTrans1D3" presStyleIdx="1" presStyleCnt="3"/>
      <dgm:spPr/>
      <dgm:t>
        <a:bodyPr/>
        <a:lstStyle/>
        <a:p>
          <a:endParaRPr lang="id-ID"/>
        </a:p>
      </dgm:t>
    </dgm:pt>
    <dgm:pt modelId="{A958E448-284C-479C-BDF3-3B49380DEE28}" type="pres">
      <dgm:prSet presAssocID="{F6EB429C-C088-4568-AC3B-D7596EBD2EBD}" presName="hierRoot3" presStyleCnt="0"/>
      <dgm:spPr/>
    </dgm:pt>
    <dgm:pt modelId="{1EF6F190-33CE-4445-AB33-147B7638DD28}" type="pres">
      <dgm:prSet presAssocID="{F6EB429C-C088-4568-AC3B-D7596EBD2EBD}" presName="composite3" presStyleCnt="0"/>
      <dgm:spPr/>
    </dgm:pt>
    <dgm:pt modelId="{22294CF3-FB48-41AD-9E6F-9555BB8F83BB}" type="pres">
      <dgm:prSet presAssocID="{F6EB429C-C088-4568-AC3B-D7596EBD2EBD}" presName="background3" presStyleLbl="asst2" presStyleIdx="1" presStyleCnt="3">
        <dgm:style>
          <a:lnRef idx="2">
            <a:schemeClr val="accent4">
              <a:shade val="50000"/>
            </a:schemeClr>
          </a:lnRef>
          <a:fillRef idx="1">
            <a:schemeClr val="accent4"/>
          </a:fillRef>
          <a:effectRef idx="0">
            <a:schemeClr val="accent4"/>
          </a:effectRef>
          <a:fontRef idx="minor">
            <a:schemeClr val="lt1"/>
          </a:fontRef>
        </dgm:style>
      </dgm:prSet>
      <dgm:spPr>
        <a:ln>
          <a:solidFill>
            <a:schemeClr val="accent4"/>
          </a:solidFill>
        </a:ln>
      </dgm:spPr>
    </dgm:pt>
    <dgm:pt modelId="{394D6784-969D-446A-B160-AED4A439AC15}" type="pres">
      <dgm:prSet presAssocID="{F6EB429C-C088-4568-AC3B-D7596EBD2EBD}" presName="text3" presStyleLbl="fgAcc3" presStyleIdx="1" presStyleCnt="3">
        <dgm:presLayoutVars>
          <dgm:chPref val="3"/>
        </dgm:presLayoutVars>
      </dgm:prSet>
      <dgm:spPr/>
      <dgm:t>
        <a:bodyPr/>
        <a:lstStyle/>
        <a:p>
          <a:endParaRPr lang="id-ID"/>
        </a:p>
      </dgm:t>
    </dgm:pt>
    <dgm:pt modelId="{C63319EB-7795-4F98-861C-3A6B3991F55F}" type="pres">
      <dgm:prSet presAssocID="{F6EB429C-C088-4568-AC3B-D7596EBD2EBD}" presName="hierChild4" presStyleCnt="0"/>
      <dgm:spPr/>
    </dgm:pt>
    <dgm:pt modelId="{38922919-60A7-46D8-B57C-50CACBEE6558}" type="pres">
      <dgm:prSet presAssocID="{A4E62125-EB3F-4403-A3C9-45DD85AB97F1}" presName="Name23" presStyleLbl="parChTrans1D4" presStyleIdx="0" presStyleCnt="2"/>
      <dgm:spPr/>
      <dgm:t>
        <a:bodyPr/>
        <a:lstStyle/>
        <a:p>
          <a:endParaRPr lang="id-ID"/>
        </a:p>
      </dgm:t>
    </dgm:pt>
    <dgm:pt modelId="{BF42E52C-B039-4C6C-84EB-6272504D462B}" type="pres">
      <dgm:prSet presAssocID="{189E3CF4-D6AC-40DA-A64C-F00652D3379E}" presName="hierRoot4" presStyleCnt="0"/>
      <dgm:spPr/>
    </dgm:pt>
    <dgm:pt modelId="{CDDA0D05-C04B-4448-B3B7-642CF73C90E4}" type="pres">
      <dgm:prSet presAssocID="{189E3CF4-D6AC-40DA-A64C-F00652D3379E}" presName="composite4" presStyleCnt="0"/>
      <dgm:spPr/>
    </dgm:pt>
    <dgm:pt modelId="{D6F08F6F-E387-402B-B573-D04D4B8825A7}" type="pres">
      <dgm:prSet presAssocID="{189E3CF4-D6AC-40DA-A64C-F00652D3379E}" presName="background4" presStyleLbl="node4" presStyleIdx="0" presStyleCnt="2">
        <dgm:style>
          <a:lnRef idx="3">
            <a:schemeClr val="lt1"/>
          </a:lnRef>
          <a:fillRef idx="1">
            <a:schemeClr val="accent3"/>
          </a:fillRef>
          <a:effectRef idx="1">
            <a:schemeClr val="accent3"/>
          </a:effectRef>
          <a:fontRef idx="minor">
            <a:schemeClr val="lt1"/>
          </a:fontRef>
        </dgm:style>
      </dgm:prSet>
      <dgm:spPr/>
    </dgm:pt>
    <dgm:pt modelId="{A54F7C8F-0543-427F-815E-C9D103914185}" type="pres">
      <dgm:prSet presAssocID="{189E3CF4-D6AC-40DA-A64C-F00652D3379E}" presName="text4" presStyleLbl="fgAcc4" presStyleIdx="0" presStyleCnt="2">
        <dgm:presLayoutVars>
          <dgm:chPref val="3"/>
        </dgm:presLayoutVars>
      </dgm:prSet>
      <dgm:spPr/>
      <dgm:t>
        <a:bodyPr/>
        <a:lstStyle/>
        <a:p>
          <a:endParaRPr lang="id-ID"/>
        </a:p>
      </dgm:t>
    </dgm:pt>
    <dgm:pt modelId="{223DA434-36FC-4A6D-A110-6E8EBBD67F57}" type="pres">
      <dgm:prSet presAssocID="{189E3CF4-D6AC-40DA-A64C-F00652D3379E}" presName="hierChild5" presStyleCnt="0"/>
      <dgm:spPr/>
    </dgm:pt>
    <dgm:pt modelId="{B02096A7-66B0-43DA-A16B-20BC70111EFC}" type="pres">
      <dgm:prSet presAssocID="{4F88FF9B-9294-4475-ACBF-ECC670A8C7E3}" presName="Name17" presStyleLbl="parChTrans1D3" presStyleIdx="2" presStyleCnt="3"/>
      <dgm:spPr/>
      <dgm:t>
        <a:bodyPr/>
        <a:lstStyle/>
        <a:p>
          <a:endParaRPr lang="id-ID"/>
        </a:p>
      </dgm:t>
    </dgm:pt>
    <dgm:pt modelId="{90E3A06E-5E87-47B7-9C6A-0DD311146433}" type="pres">
      <dgm:prSet presAssocID="{E6B84EB9-7F72-45F6-9CF8-2E846347D1FC}" presName="hierRoot3" presStyleCnt="0"/>
      <dgm:spPr/>
    </dgm:pt>
    <dgm:pt modelId="{A03D8F1A-8646-43D8-B118-22D4434A39D0}" type="pres">
      <dgm:prSet presAssocID="{E6B84EB9-7F72-45F6-9CF8-2E846347D1FC}" presName="composite3" presStyleCnt="0"/>
      <dgm:spPr/>
    </dgm:pt>
    <dgm:pt modelId="{43832918-262D-4FB9-B0D4-7D903BA8D5BD}" type="pres">
      <dgm:prSet presAssocID="{E6B84EB9-7F72-45F6-9CF8-2E846347D1FC}" presName="background3" presStyleLbl="asst2" presStyleIdx="2" presStyleCnt="3">
        <dgm:style>
          <a:lnRef idx="2">
            <a:schemeClr val="accent4">
              <a:shade val="50000"/>
            </a:schemeClr>
          </a:lnRef>
          <a:fillRef idx="1">
            <a:schemeClr val="accent4"/>
          </a:fillRef>
          <a:effectRef idx="0">
            <a:schemeClr val="accent4"/>
          </a:effectRef>
          <a:fontRef idx="minor">
            <a:schemeClr val="lt1"/>
          </a:fontRef>
        </dgm:style>
      </dgm:prSet>
      <dgm:spPr>
        <a:ln>
          <a:solidFill>
            <a:schemeClr val="accent4"/>
          </a:solidFill>
        </a:ln>
      </dgm:spPr>
    </dgm:pt>
    <dgm:pt modelId="{573B84A4-DD20-494F-BD4E-69D5036B0D3F}" type="pres">
      <dgm:prSet presAssocID="{E6B84EB9-7F72-45F6-9CF8-2E846347D1FC}" presName="text3" presStyleLbl="fgAcc3" presStyleIdx="2" presStyleCnt="3">
        <dgm:presLayoutVars>
          <dgm:chPref val="3"/>
        </dgm:presLayoutVars>
      </dgm:prSet>
      <dgm:spPr/>
      <dgm:t>
        <a:bodyPr/>
        <a:lstStyle/>
        <a:p>
          <a:endParaRPr lang="id-ID"/>
        </a:p>
      </dgm:t>
    </dgm:pt>
    <dgm:pt modelId="{3F25A8D6-86D1-427F-AFEC-BA4149F37EA7}" type="pres">
      <dgm:prSet presAssocID="{E6B84EB9-7F72-45F6-9CF8-2E846347D1FC}" presName="hierChild4" presStyleCnt="0"/>
      <dgm:spPr/>
    </dgm:pt>
    <dgm:pt modelId="{97239851-8A88-446D-860E-07FA0829EA50}" type="pres">
      <dgm:prSet presAssocID="{0ACD1A8A-5906-4A0B-8D44-0158F6AA0679}" presName="Name23" presStyleLbl="parChTrans1D4" presStyleIdx="1" presStyleCnt="2"/>
      <dgm:spPr/>
      <dgm:t>
        <a:bodyPr/>
        <a:lstStyle/>
        <a:p>
          <a:endParaRPr lang="id-ID"/>
        </a:p>
      </dgm:t>
    </dgm:pt>
    <dgm:pt modelId="{3BC4869D-961A-484D-AEFB-9CC675531D07}" type="pres">
      <dgm:prSet presAssocID="{03B36031-C34D-4F43-ABF2-B790F9192C5B}" presName="hierRoot4" presStyleCnt="0"/>
      <dgm:spPr/>
    </dgm:pt>
    <dgm:pt modelId="{69AFF237-4F7C-4212-8C68-9A8A78CEFE45}" type="pres">
      <dgm:prSet presAssocID="{03B36031-C34D-4F43-ABF2-B790F9192C5B}" presName="composite4" presStyleCnt="0"/>
      <dgm:spPr/>
    </dgm:pt>
    <dgm:pt modelId="{FA79B0E8-4F52-479C-83CF-B6223B9E52ED}" type="pres">
      <dgm:prSet presAssocID="{03B36031-C34D-4F43-ABF2-B790F9192C5B}" presName="background4" presStyleLbl="node4" presStyleIdx="1" presStyleCnt="2">
        <dgm:style>
          <a:lnRef idx="3">
            <a:schemeClr val="lt1"/>
          </a:lnRef>
          <a:fillRef idx="1">
            <a:schemeClr val="accent3"/>
          </a:fillRef>
          <a:effectRef idx="1">
            <a:schemeClr val="accent3"/>
          </a:effectRef>
          <a:fontRef idx="minor">
            <a:schemeClr val="lt1"/>
          </a:fontRef>
        </dgm:style>
      </dgm:prSet>
      <dgm:spPr/>
    </dgm:pt>
    <dgm:pt modelId="{3734DE8A-F031-4B1A-B781-86703D312038}" type="pres">
      <dgm:prSet presAssocID="{03B36031-C34D-4F43-ABF2-B790F9192C5B}" presName="text4" presStyleLbl="fgAcc4" presStyleIdx="1" presStyleCnt="2">
        <dgm:presLayoutVars>
          <dgm:chPref val="3"/>
        </dgm:presLayoutVars>
      </dgm:prSet>
      <dgm:spPr/>
      <dgm:t>
        <a:bodyPr/>
        <a:lstStyle/>
        <a:p>
          <a:endParaRPr lang="id-ID"/>
        </a:p>
      </dgm:t>
    </dgm:pt>
    <dgm:pt modelId="{184937BF-D855-4F35-B385-F0DBD6202E80}" type="pres">
      <dgm:prSet presAssocID="{03B36031-C34D-4F43-ABF2-B790F9192C5B}" presName="hierChild5" presStyleCnt="0"/>
      <dgm:spPr/>
    </dgm:pt>
  </dgm:ptLst>
  <dgm:cxnLst>
    <dgm:cxn modelId="{2F77D1BA-937A-4CDE-9059-2A70F273A21D}" srcId="{700CD0BD-7E36-4DD8-A0E9-EE73504215F7}" destId="{F6EB429C-C088-4568-AC3B-D7596EBD2EBD}" srcOrd="0" destOrd="0" parTransId="{07F5EF8A-4367-4920-9E3F-02D071A94806}" sibTransId="{407E623C-C30C-4D58-B029-54515811FBA4}"/>
    <dgm:cxn modelId="{D1D2082E-10B7-4ECD-B3B1-73F431DCBE0A}" type="presOf" srcId="{189E3CF4-D6AC-40DA-A64C-F00652D3379E}" destId="{A54F7C8F-0543-427F-815E-C9D103914185}" srcOrd="0" destOrd="0" presId="urn:microsoft.com/office/officeart/2005/8/layout/hierarchy1"/>
    <dgm:cxn modelId="{5DD7F7DA-F090-4684-AA36-F63874856B27}" srcId="{073A5721-D334-4C64-8D5D-33DF709D28D3}" destId="{60E87241-3D98-425F-AE03-BA755A5A9BA0}" srcOrd="0" destOrd="0" parTransId="{BA701A1B-24F1-4540-971F-7144A64320EC}" sibTransId="{C0471295-4ED3-490D-BACB-DBAB8491A7C8}"/>
    <dgm:cxn modelId="{E3873FB9-E4CF-48C6-AD1E-ABB30D429B04}" type="presOf" srcId="{07F5EF8A-4367-4920-9E3F-02D071A94806}" destId="{2E3CA39B-46C5-4462-8DBA-2883236CF628}" srcOrd="0" destOrd="0" presId="urn:microsoft.com/office/officeart/2005/8/layout/hierarchy1"/>
    <dgm:cxn modelId="{2652388D-7142-459F-8B5D-030747D265DF}" type="presOf" srcId="{700CD0BD-7E36-4DD8-A0E9-EE73504215F7}" destId="{9417DE48-A88D-48DA-A9FA-C4473C906ED4}" srcOrd="0" destOrd="0" presId="urn:microsoft.com/office/officeart/2005/8/layout/hierarchy1"/>
    <dgm:cxn modelId="{47EF30F9-B1E3-4264-BAB1-6FC6EEC37762}" type="presOf" srcId="{A4E62125-EB3F-4403-A3C9-45DD85AB97F1}" destId="{38922919-60A7-46D8-B57C-50CACBEE6558}" srcOrd="0" destOrd="0" presId="urn:microsoft.com/office/officeart/2005/8/layout/hierarchy1"/>
    <dgm:cxn modelId="{FA5F82FD-87DE-4F8F-9F21-BECCDD197368}" srcId="{60E87241-3D98-425F-AE03-BA755A5A9BA0}" destId="{6FBA8043-24CE-489F-B474-00D3AD909EA0}" srcOrd="0" destOrd="0" parTransId="{7C800F24-FEDE-455A-91F0-DA2AA1D78390}" sibTransId="{D1140ECB-6D6C-40CC-A3B2-912E4D6639B0}"/>
    <dgm:cxn modelId="{34C0E8BB-ECD2-445B-9248-241FDDA65081}" srcId="{700CD0BD-7E36-4DD8-A0E9-EE73504215F7}" destId="{E6B84EB9-7F72-45F6-9CF8-2E846347D1FC}" srcOrd="1" destOrd="0" parTransId="{4F88FF9B-9294-4475-ACBF-ECC670A8C7E3}" sibTransId="{EA099DCC-4588-40A0-AEA6-96C2FDE4087B}"/>
    <dgm:cxn modelId="{305AFAC3-AFB9-4344-A2D0-62224696E190}" srcId="{073A5721-D334-4C64-8D5D-33DF709D28D3}" destId="{700CD0BD-7E36-4DD8-A0E9-EE73504215F7}" srcOrd="1" destOrd="0" parTransId="{EDEB74C5-EBCC-45AE-9291-435E03949D72}" sibTransId="{660E6E18-7F69-4F88-8D62-DF4FCC6A66DE}"/>
    <dgm:cxn modelId="{F8C4D39F-0118-4262-8C01-AC9E0FCB0C2A}" type="presOf" srcId="{E6B84EB9-7F72-45F6-9CF8-2E846347D1FC}" destId="{573B84A4-DD20-494F-BD4E-69D5036B0D3F}" srcOrd="0" destOrd="0" presId="urn:microsoft.com/office/officeart/2005/8/layout/hierarchy1"/>
    <dgm:cxn modelId="{67B2CF2E-B15F-43E1-836E-3BA862F63667}" srcId="{30FDB9B2-77DD-4238-AFEE-F63877FAE355}" destId="{073A5721-D334-4C64-8D5D-33DF709D28D3}" srcOrd="0" destOrd="0" parTransId="{9BAEA396-DE87-4B39-B211-B247E934A2D7}" sibTransId="{60250FCF-EA2A-44DC-BE71-519CE60748D8}"/>
    <dgm:cxn modelId="{8A86F362-1D06-4905-8F72-837C955BF566}" type="presOf" srcId="{F6EB429C-C088-4568-AC3B-D7596EBD2EBD}" destId="{394D6784-969D-446A-B160-AED4A439AC15}" srcOrd="0" destOrd="0" presId="urn:microsoft.com/office/officeart/2005/8/layout/hierarchy1"/>
    <dgm:cxn modelId="{835850C0-C841-4824-BCC4-BF692DB0DBDD}" type="presOf" srcId="{BA701A1B-24F1-4540-971F-7144A64320EC}" destId="{2F95D3B0-7C84-4547-8D60-BA436BF0961F}" srcOrd="0" destOrd="0" presId="urn:microsoft.com/office/officeart/2005/8/layout/hierarchy1"/>
    <dgm:cxn modelId="{9B277D3F-C9E5-4D06-ACF3-4DA19224FA35}" type="presOf" srcId="{30FDB9B2-77DD-4238-AFEE-F63877FAE355}" destId="{CE84623A-397D-48F6-B0C2-E8D9AADE1EE7}" srcOrd="0" destOrd="0" presId="urn:microsoft.com/office/officeart/2005/8/layout/hierarchy1"/>
    <dgm:cxn modelId="{EA9F3F23-21A2-402F-886F-CA15056279A9}" type="presOf" srcId="{6FBA8043-24CE-489F-B474-00D3AD909EA0}" destId="{7CF80D0A-E27E-456D-9647-920F4D7D72EF}" srcOrd="0" destOrd="0" presId="urn:microsoft.com/office/officeart/2005/8/layout/hierarchy1"/>
    <dgm:cxn modelId="{0896FF70-E3CB-4A1A-BEA6-78BCFE563364}" srcId="{E6B84EB9-7F72-45F6-9CF8-2E846347D1FC}" destId="{03B36031-C34D-4F43-ABF2-B790F9192C5B}" srcOrd="0" destOrd="0" parTransId="{0ACD1A8A-5906-4A0B-8D44-0158F6AA0679}" sibTransId="{BE68C78D-C7AC-4137-8CD7-9524EB46ABB4}"/>
    <dgm:cxn modelId="{28C2BF73-86D7-4C25-B138-AFCA036DEB9E}" type="presOf" srcId="{60E87241-3D98-425F-AE03-BA755A5A9BA0}" destId="{CA08E6BA-E60D-4994-BD80-EC3F0EFA0380}" srcOrd="0" destOrd="0" presId="urn:microsoft.com/office/officeart/2005/8/layout/hierarchy1"/>
    <dgm:cxn modelId="{4F9AD2D3-978C-4C00-9251-35F11C3986BB}" type="presOf" srcId="{EDEB74C5-EBCC-45AE-9291-435E03949D72}" destId="{A934593C-49E3-4926-99D2-BC2CD8CF4003}" srcOrd="0" destOrd="0" presId="urn:microsoft.com/office/officeart/2005/8/layout/hierarchy1"/>
    <dgm:cxn modelId="{461F5B8B-1F2B-408B-AB46-79134A646277}" type="presOf" srcId="{073A5721-D334-4C64-8D5D-33DF709D28D3}" destId="{A21B7D0B-1F83-4B12-B009-B5594D60BFB6}" srcOrd="0" destOrd="0" presId="urn:microsoft.com/office/officeart/2005/8/layout/hierarchy1"/>
    <dgm:cxn modelId="{D4A3A9EC-3CB2-4E4C-B216-657A29B82756}" type="presOf" srcId="{7C800F24-FEDE-455A-91F0-DA2AA1D78390}" destId="{3F7B5067-61AB-4925-B8EF-96F73BB004E1}" srcOrd="0" destOrd="0" presId="urn:microsoft.com/office/officeart/2005/8/layout/hierarchy1"/>
    <dgm:cxn modelId="{A84D5209-ECDD-4E5F-87D2-F9FF314F928D}" type="presOf" srcId="{0ACD1A8A-5906-4A0B-8D44-0158F6AA0679}" destId="{97239851-8A88-446D-860E-07FA0829EA50}" srcOrd="0" destOrd="0" presId="urn:microsoft.com/office/officeart/2005/8/layout/hierarchy1"/>
    <dgm:cxn modelId="{898021BB-C54F-44C0-8447-BFED10508E23}" type="presOf" srcId="{4F88FF9B-9294-4475-ACBF-ECC670A8C7E3}" destId="{B02096A7-66B0-43DA-A16B-20BC70111EFC}" srcOrd="0" destOrd="0" presId="urn:microsoft.com/office/officeart/2005/8/layout/hierarchy1"/>
    <dgm:cxn modelId="{BB781A29-DA17-43E6-80DF-0F4150D30484}" srcId="{F6EB429C-C088-4568-AC3B-D7596EBD2EBD}" destId="{189E3CF4-D6AC-40DA-A64C-F00652D3379E}" srcOrd="0" destOrd="0" parTransId="{A4E62125-EB3F-4403-A3C9-45DD85AB97F1}" sibTransId="{BAE9F5C1-05C3-4FDB-94C8-9205821D4D79}"/>
    <dgm:cxn modelId="{95B2333A-D3B2-4A1F-9CD7-AB3F07FEC58A}" type="presOf" srcId="{03B36031-C34D-4F43-ABF2-B790F9192C5B}" destId="{3734DE8A-F031-4B1A-B781-86703D312038}" srcOrd="0" destOrd="0" presId="urn:microsoft.com/office/officeart/2005/8/layout/hierarchy1"/>
    <dgm:cxn modelId="{93ADF95A-6616-413A-A9E6-93CD40D4CBFE}" type="presParOf" srcId="{CE84623A-397D-48F6-B0C2-E8D9AADE1EE7}" destId="{B2A38E22-4200-4E92-9AE1-B8A885B220F3}" srcOrd="0" destOrd="0" presId="urn:microsoft.com/office/officeart/2005/8/layout/hierarchy1"/>
    <dgm:cxn modelId="{BC9C4787-B296-447E-BAE8-18BF66EC2D70}" type="presParOf" srcId="{B2A38E22-4200-4E92-9AE1-B8A885B220F3}" destId="{D1A947FA-0837-4D58-8F5A-65CD8009C1FD}" srcOrd="0" destOrd="0" presId="urn:microsoft.com/office/officeart/2005/8/layout/hierarchy1"/>
    <dgm:cxn modelId="{5743D2F0-BD80-4B28-920C-598084482B9D}" type="presParOf" srcId="{D1A947FA-0837-4D58-8F5A-65CD8009C1FD}" destId="{C5CA1D9E-98A1-47C7-9F80-BBB687F283F6}" srcOrd="0" destOrd="0" presId="urn:microsoft.com/office/officeart/2005/8/layout/hierarchy1"/>
    <dgm:cxn modelId="{75083C44-255B-4491-9BD2-243383DB9D85}" type="presParOf" srcId="{D1A947FA-0837-4D58-8F5A-65CD8009C1FD}" destId="{A21B7D0B-1F83-4B12-B009-B5594D60BFB6}" srcOrd="1" destOrd="0" presId="urn:microsoft.com/office/officeart/2005/8/layout/hierarchy1"/>
    <dgm:cxn modelId="{9F6FFC3B-8F39-4E7B-B296-297EAFBE521F}" type="presParOf" srcId="{B2A38E22-4200-4E92-9AE1-B8A885B220F3}" destId="{5F5E3A00-C0A7-4939-A9B3-373BF1C4106C}" srcOrd="1" destOrd="0" presId="urn:microsoft.com/office/officeart/2005/8/layout/hierarchy1"/>
    <dgm:cxn modelId="{956B4212-9998-4D6B-A8F6-322CACE8829C}" type="presParOf" srcId="{5F5E3A00-C0A7-4939-A9B3-373BF1C4106C}" destId="{2F95D3B0-7C84-4547-8D60-BA436BF0961F}" srcOrd="0" destOrd="0" presId="urn:microsoft.com/office/officeart/2005/8/layout/hierarchy1"/>
    <dgm:cxn modelId="{C4D81106-83DD-4C3F-8D49-633B50FC5564}" type="presParOf" srcId="{5F5E3A00-C0A7-4939-A9B3-373BF1C4106C}" destId="{ABBA09FF-7543-40F2-AFD9-1A1C1BD1F982}" srcOrd="1" destOrd="0" presId="urn:microsoft.com/office/officeart/2005/8/layout/hierarchy1"/>
    <dgm:cxn modelId="{78E9A4A5-4D7E-4CF2-9207-F4F87C5735BA}" type="presParOf" srcId="{ABBA09FF-7543-40F2-AFD9-1A1C1BD1F982}" destId="{CEC6FC3C-A9BD-48BB-86C4-AB1655E27C67}" srcOrd="0" destOrd="0" presId="urn:microsoft.com/office/officeart/2005/8/layout/hierarchy1"/>
    <dgm:cxn modelId="{B9C6DF1A-8D96-406C-8CD1-76587498983F}" type="presParOf" srcId="{CEC6FC3C-A9BD-48BB-86C4-AB1655E27C67}" destId="{534FF6D2-3013-430E-99BC-1606770F0DD3}" srcOrd="0" destOrd="0" presId="urn:microsoft.com/office/officeart/2005/8/layout/hierarchy1"/>
    <dgm:cxn modelId="{ADF610AE-3F1C-411E-8005-B10FCCF9585A}" type="presParOf" srcId="{CEC6FC3C-A9BD-48BB-86C4-AB1655E27C67}" destId="{CA08E6BA-E60D-4994-BD80-EC3F0EFA0380}" srcOrd="1" destOrd="0" presId="urn:microsoft.com/office/officeart/2005/8/layout/hierarchy1"/>
    <dgm:cxn modelId="{9F81EFC5-9C67-494C-9B77-9B7F93F6B3AA}" type="presParOf" srcId="{ABBA09FF-7543-40F2-AFD9-1A1C1BD1F982}" destId="{E8959761-4D19-4E33-9EDB-C701078FFC9F}" srcOrd="1" destOrd="0" presId="urn:microsoft.com/office/officeart/2005/8/layout/hierarchy1"/>
    <dgm:cxn modelId="{02635F61-F3BC-420F-9743-60852CF196DF}" type="presParOf" srcId="{E8959761-4D19-4E33-9EDB-C701078FFC9F}" destId="{3F7B5067-61AB-4925-B8EF-96F73BB004E1}" srcOrd="0" destOrd="0" presId="urn:microsoft.com/office/officeart/2005/8/layout/hierarchy1"/>
    <dgm:cxn modelId="{55D8CA20-C943-4337-B339-D904E31C2F01}" type="presParOf" srcId="{E8959761-4D19-4E33-9EDB-C701078FFC9F}" destId="{0C8647A0-8F4C-4358-BB87-53A4339269AD}" srcOrd="1" destOrd="0" presId="urn:microsoft.com/office/officeart/2005/8/layout/hierarchy1"/>
    <dgm:cxn modelId="{AEE088FF-C493-4BB0-9802-4928305A8360}" type="presParOf" srcId="{0C8647A0-8F4C-4358-BB87-53A4339269AD}" destId="{8DCE8DE7-050D-4F91-94DC-DD9F15F932E6}" srcOrd="0" destOrd="0" presId="urn:microsoft.com/office/officeart/2005/8/layout/hierarchy1"/>
    <dgm:cxn modelId="{0DA4BA97-B9ED-4668-B00E-B28F770F78F3}" type="presParOf" srcId="{8DCE8DE7-050D-4F91-94DC-DD9F15F932E6}" destId="{F40CD9A9-9A3D-412F-AEBE-EC9B918A80F8}" srcOrd="0" destOrd="0" presId="urn:microsoft.com/office/officeart/2005/8/layout/hierarchy1"/>
    <dgm:cxn modelId="{A501DE8C-32E2-4671-9ED4-E9436CF72223}" type="presParOf" srcId="{8DCE8DE7-050D-4F91-94DC-DD9F15F932E6}" destId="{7CF80D0A-E27E-456D-9647-920F4D7D72EF}" srcOrd="1" destOrd="0" presId="urn:microsoft.com/office/officeart/2005/8/layout/hierarchy1"/>
    <dgm:cxn modelId="{983A8A2B-E73E-41B0-A70C-870D0CF4DAE0}" type="presParOf" srcId="{0C8647A0-8F4C-4358-BB87-53A4339269AD}" destId="{ADB5DE74-AFE7-4B3F-8C75-63056C96F585}" srcOrd="1" destOrd="0" presId="urn:microsoft.com/office/officeart/2005/8/layout/hierarchy1"/>
    <dgm:cxn modelId="{97248AF1-1253-421E-9F79-0726C16065BC}" type="presParOf" srcId="{5F5E3A00-C0A7-4939-A9B3-373BF1C4106C}" destId="{A934593C-49E3-4926-99D2-BC2CD8CF4003}" srcOrd="2" destOrd="0" presId="urn:microsoft.com/office/officeart/2005/8/layout/hierarchy1"/>
    <dgm:cxn modelId="{3B13520A-9247-4CBC-8E63-B36DBB3D665C}" type="presParOf" srcId="{5F5E3A00-C0A7-4939-A9B3-373BF1C4106C}" destId="{69637B8C-ABC8-4EC7-A0CA-FA1B23315CB7}" srcOrd="3" destOrd="0" presId="urn:microsoft.com/office/officeart/2005/8/layout/hierarchy1"/>
    <dgm:cxn modelId="{63226588-BA9F-4A91-A2FA-A8C744BD47D9}" type="presParOf" srcId="{69637B8C-ABC8-4EC7-A0CA-FA1B23315CB7}" destId="{86E92D22-94E9-41FE-84C6-5916C7083E30}" srcOrd="0" destOrd="0" presId="urn:microsoft.com/office/officeart/2005/8/layout/hierarchy1"/>
    <dgm:cxn modelId="{76F3C044-302F-48E3-9677-9318D6EDD588}" type="presParOf" srcId="{86E92D22-94E9-41FE-84C6-5916C7083E30}" destId="{7D499923-CF50-4D8D-B422-2053C61099DE}" srcOrd="0" destOrd="0" presId="urn:microsoft.com/office/officeart/2005/8/layout/hierarchy1"/>
    <dgm:cxn modelId="{1AE20F46-56BD-4444-8F6E-9D672E7CD5B4}" type="presParOf" srcId="{86E92D22-94E9-41FE-84C6-5916C7083E30}" destId="{9417DE48-A88D-48DA-A9FA-C4473C906ED4}" srcOrd="1" destOrd="0" presId="urn:microsoft.com/office/officeart/2005/8/layout/hierarchy1"/>
    <dgm:cxn modelId="{100DCD3E-3D2F-4F84-AF19-F4E369E2703F}" type="presParOf" srcId="{69637B8C-ABC8-4EC7-A0CA-FA1B23315CB7}" destId="{DE6D328D-2353-4ECE-A05D-A73E438A1963}" srcOrd="1" destOrd="0" presId="urn:microsoft.com/office/officeart/2005/8/layout/hierarchy1"/>
    <dgm:cxn modelId="{D4FB4A28-6CF8-48DA-9374-C8E0CA5949C4}" type="presParOf" srcId="{DE6D328D-2353-4ECE-A05D-A73E438A1963}" destId="{2E3CA39B-46C5-4462-8DBA-2883236CF628}" srcOrd="0" destOrd="0" presId="urn:microsoft.com/office/officeart/2005/8/layout/hierarchy1"/>
    <dgm:cxn modelId="{961AA569-2880-40CF-BFD8-24F26838DCE7}" type="presParOf" srcId="{DE6D328D-2353-4ECE-A05D-A73E438A1963}" destId="{A958E448-284C-479C-BDF3-3B49380DEE28}" srcOrd="1" destOrd="0" presId="urn:microsoft.com/office/officeart/2005/8/layout/hierarchy1"/>
    <dgm:cxn modelId="{B9CC8C57-F0FE-4481-A189-43D86B083163}" type="presParOf" srcId="{A958E448-284C-479C-BDF3-3B49380DEE28}" destId="{1EF6F190-33CE-4445-AB33-147B7638DD28}" srcOrd="0" destOrd="0" presId="urn:microsoft.com/office/officeart/2005/8/layout/hierarchy1"/>
    <dgm:cxn modelId="{85CC65F8-41F1-42ED-AF88-B62C4CA5CD50}" type="presParOf" srcId="{1EF6F190-33CE-4445-AB33-147B7638DD28}" destId="{22294CF3-FB48-41AD-9E6F-9555BB8F83BB}" srcOrd="0" destOrd="0" presId="urn:microsoft.com/office/officeart/2005/8/layout/hierarchy1"/>
    <dgm:cxn modelId="{94A63E49-AF10-4E27-9BBC-B4BB6A53EA69}" type="presParOf" srcId="{1EF6F190-33CE-4445-AB33-147B7638DD28}" destId="{394D6784-969D-446A-B160-AED4A439AC15}" srcOrd="1" destOrd="0" presId="urn:microsoft.com/office/officeart/2005/8/layout/hierarchy1"/>
    <dgm:cxn modelId="{6A2962C3-BE85-4697-AD0E-F171046E2874}" type="presParOf" srcId="{A958E448-284C-479C-BDF3-3B49380DEE28}" destId="{C63319EB-7795-4F98-861C-3A6B3991F55F}" srcOrd="1" destOrd="0" presId="urn:microsoft.com/office/officeart/2005/8/layout/hierarchy1"/>
    <dgm:cxn modelId="{3916B600-5BAD-4606-BCFA-8D097BB0A3F2}" type="presParOf" srcId="{C63319EB-7795-4F98-861C-3A6B3991F55F}" destId="{38922919-60A7-46D8-B57C-50CACBEE6558}" srcOrd="0" destOrd="0" presId="urn:microsoft.com/office/officeart/2005/8/layout/hierarchy1"/>
    <dgm:cxn modelId="{B43992F0-5706-43D6-8068-9C958C99E963}" type="presParOf" srcId="{C63319EB-7795-4F98-861C-3A6B3991F55F}" destId="{BF42E52C-B039-4C6C-84EB-6272504D462B}" srcOrd="1" destOrd="0" presId="urn:microsoft.com/office/officeart/2005/8/layout/hierarchy1"/>
    <dgm:cxn modelId="{A616047B-1FE0-4B96-A9CA-338F9413147F}" type="presParOf" srcId="{BF42E52C-B039-4C6C-84EB-6272504D462B}" destId="{CDDA0D05-C04B-4448-B3B7-642CF73C90E4}" srcOrd="0" destOrd="0" presId="urn:microsoft.com/office/officeart/2005/8/layout/hierarchy1"/>
    <dgm:cxn modelId="{D69349FD-4F09-492C-875D-6EE14CC09088}" type="presParOf" srcId="{CDDA0D05-C04B-4448-B3B7-642CF73C90E4}" destId="{D6F08F6F-E387-402B-B573-D04D4B8825A7}" srcOrd="0" destOrd="0" presId="urn:microsoft.com/office/officeart/2005/8/layout/hierarchy1"/>
    <dgm:cxn modelId="{43646C1D-C9A7-460C-ABE8-117CC29E0B8D}" type="presParOf" srcId="{CDDA0D05-C04B-4448-B3B7-642CF73C90E4}" destId="{A54F7C8F-0543-427F-815E-C9D103914185}" srcOrd="1" destOrd="0" presId="urn:microsoft.com/office/officeart/2005/8/layout/hierarchy1"/>
    <dgm:cxn modelId="{1B7ED4D7-1054-49EB-B6BA-396CC72054DC}" type="presParOf" srcId="{BF42E52C-B039-4C6C-84EB-6272504D462B}" destId="{223DA434-36FC-4A6D-A110-6E8EBBD67F57}" srcOrd="1" destOrd="0" presId="urn:microsoft.com/office/officeart/2005/8/layout/hierarchy1"/>
    <dgm:cxn modelId="{8E369659-1EEA-46E2-95D2-B281BAA714FE}" type="presParOf" srcId="{DE6D328D-2353-4ECE-A05D-A73E438A1963}" destId="{B02096A7-66B0-43DA-A16B-20BC70111EFC}" srcOrd="2" destOrd="0" presId="urn:microsoft.com/office/officeart/2005/8/layout/hierarchy1"/>
    <dgm:cxn modelId="{2779C3CE-E781-450E-946D-73A84B40640B}" type="presParOf" srcId="{DE6D328D-2353-4ECE-A05D-A73E438A1963}" destId="{90E3A06E-5E87-47B7-9C6A-0DD311146433}" srcOrd="3" destOrd="0" presId="urn:microsoft.com/office/officeart/2005/8/layout/hierarchy1"/>
    <dgm:cxn modelId="{1B92A99D-D62F-437C-82A0-CA8B92260722}" type="presParOf" srcId="{90E3A06E-5E87-47B7-9C6A-0DD311146433}" destId="{A03D8F1A-8646-43D8-B118-22D4434A39D0}" srcOrd="0" destOrd="0" presId="urn:microsoft.com/office/officeart/2005/8/layout/hierarchy1"/>
    <dgm:cxn modelId="{55A3A678-717C-4C9D-9EC0-080CB4AB58E4}" type="presParOf" srcId="{A03D8F1A-8646-43D8-B118-22D4434A39D0}" destId="{43832918-262D-4FB9-B0D4-7D903BA8D5BD}" srcOrd="0" destOrd="0" presId="urn:microsoft.com/office/officeart/2005/8/layout/hierarchy1"/>
    <dgm:cxn modelId="{EA3E25EA-B1CC-401C-9785-1720379C7BF9}" type="presParOf" srcId="{A03D8F1A-8646-43D8-B118-22D4434A39D0}" destId="{573B84A4-DD20-494F-BD4E-69D5036B0D3F}" srcOrd="1" destOrd="0" presId="urn:microsoft.com/office/officeart/2005/8/layout/hierarchy1"/>
    <dgm:cxn modelId="{5709457C-62BB-4568-B397-28FBB42ECD4E}" type="presParOf" srcId="{90E3A06E-5E87-47B7-9C6A-0DD311146433}" destId="{3F25A8D6-86D1-427F-AFEC-BA4149F37EA7}" srcOrd="1" destOrd="0" presId="urn:microsoft.com/office/officeart/2005/8/layout/hierarchy1"/>
    <dgm:cxn modelId="{F9E62448-47D5-4643-8376-D9B0EF9915D9}" type="presParOf" srcId="{3F25A8D6-86D1-427F-AFEC-BA4149F37EA7}" destId="{97239851-8A88-446D-860E-07FA0829EA50}" srcOrd="0" destOrd="0" presId="urn:microsoft.com/office/officeart/2005/8/layout/hierarchy1"/>
    <dgm:cxn modelId="{98B4EFFE-FAD5-4E60-90A9-3DFE5CBDC63A}" type="presParOf" srcId="{3F25A8D6-86D1-427F-AFEC-BA4149F37EA7}" destId="{3BC4869D-961A-484D-AEFB-9CC675531D07}" srcOrd="1" destOrd="0" presId="urn:microsoft.com/office/officeart/2005/8/layout/hierarchy1"/>
    <dgm:cxn modelId="{BB517D08-795B-4BB8-98D8-8D52B7DB43F3}" type="presParOf" srcId="{3BC4869D-961A-484D-AEFB-9CC675531D07}" destId="{69AFF237-4F7C-4212-8C68-9A8A78CEFE45}" srcOrd="0" destOrd="0" presId="urn:microsoft.com/office/officeart/2005/8/layout/hierarchy1"/>
    <dgm:cxn modelId="{E0A7E9F1-DF22-4319-A62D-D69436668752}" type="presParOf" srcId="{69AFF237-4F7C-4212-8C68-9A8A78CEFE45}" destId="{FA79B0E8-4F52-479C-83CF-B6223B9E52ED}" srcOrd="0" destOrd="0" presId="urn:microsoft.com/office/officeart/2005/8/layout/hierarchy1"/>
    <dgm:cxn modelId="{B5BDEC2D-A43E-4B82-9012-D22508F607D1}" type="presParOf" srcId="{69AFF237-4F7C-4212-8C68-9A8A78CEFE45}" destId="{3734DE8A-F031-4B1A-B781-86703D312038}" srcOrd="1" destOrd="0" presId="urn:microsoft.com/office/officeart/2005/8/layout/hierarchy1"/>
    <dgm:cxn modelId="{E3D9728F-1BBE-46FF-B3A4-E69CCE0AB441}" type="presParOf" srcId="{3BC4869D-961A-484D-AEFB-9CC675531D07}" destId="{184937BF-D855-4F35-B385-F0DBD6202E80}"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8FCEA205-7600-4B9B-92C3-C92B131CCA2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d-ID"/>
        </a:p>
      </dgm:t>
    </dgm:pt>
    <dgm:pt modelId="{A6884055-C508-417F-A7EC-247AFDFAF9AF}">
      <dgm:prSet phldrT="[Text]"/>
      <dgm:spPr/>
      <dgm:t>
        <a:bodyPr/>
        <a:lstStyle/>
        <a:p>
          <a:pPr rtl="0"/>
          <a:r>
            <a:rPr lang="id-ID" b="1" dirty="0" smtClean="0"/>
            <a:t>Kegiatan Surveilans Campak</a:t>
          </a:r>
          <a:endParaRPr lang="id-ID" dirty="0"/>
        </a:p>
      </dgm:t>
    </dgm:pt>
    <dgm:pt modelId="{269530B9-0B4D-49CD-8A6B-B556E955961C}" type="parTrans" cxnId="{B1D4164F-B587-42D7-A6D8-1A71231ADBA8}">
      <dgm:prSet/>
      <dgm:spPr/>
      <dgm:t>
        <a:bodyPr/>
        <a:lstStyle/>
        <a:p>
          <a:endParaRPr lang="id-ID"/>
        </a:p>
      </dgm:t>
    </dgm:pt>
    <dgm:pt modelId="{B2A0A881-A79D-4B36-A6B4-3AD223BAB5D6}" type="sibTrans" cxnId="{B1D4164F-B587-42D7-A6D8-1A71231ADBA8}">
      <dgm:prSet/>
      <dgm:spPr/>
      <dgm:t>
        <a:bodyPr/>
        <a:lstStyle/>
        <a:p>
          <a:endParaRPr lang="id-ID"/>
        </a:p>
      </dgm:t>
    </dgm:pt>
    <dgm:pt modelId="{37A2A6A4-2DE6-4D02-B5E7-57137948EDF2}">
      <dgm:prSet phldrT="[Text]"/>
      <dgm:spPr/>
      <dgm:t>
        <a:bodyPr/>
        <a:lstStyle/>
        <a:p>
          <a:r>
            <a:rPr lang="id-ID" dirty="0" smtClean="0"/>
            <a:t>Puskesmas</a:t>
          </a:r>
          <a:endParaRPr lang="id-ID" dirty="0"/>
        </a:p>
      </dgm:t>
    </dgm:pt>
    <dgm:pt modelId="{C13CEFAB-D51E-4B44-9A50-FAD3963F1BA2}" type="parTrans" cxnId="{9ED15084-EB1D-4226-8051-108E343B3A07}">
      <dgm:prSet/>
      <dgm:spPr/>
      <dgm:t>
        <a:bodyPr/>
        <a:lstStyle/>
        <a:p>
          <a:endParaRPr lang="id-ID"/>
        </a:p>
      </dgm:t>
    </dgm:pt>
    <dgm:pt modelId="{DF264D53-7CA6-4F50-A2F4-03B9DC8455E8}" type="sibTrans" cxnId="{9ED15084-EB1D-4226-8051-108E343B3A07}">
      <dgm:prSet/>
      <dgm:spPr/>
      <dgm:t>
        <a:bodyPr/>
        <a:lstStyle/>
        <a:p>
          <a:endParaRPr lang="id-ID"/>
        </a:p>
      </dgm:t>
    </dgm:pt>
    <dgm:pt modelId="{0F4316EE-CF89-4725-9BF4-5292CAF7D2EF}">
      <dgm:prSet phldrT="[Text]"/>
      <dgm:spPr/>
      <dgm:t>
        <a:bodyPr/>
        <a:lstStyle/>
        <a:p>
          <a:r>
            <a:rPr lang="id-ID" dirty="0" smtClean="0"/>
            <a:t>RS</a:t>
          </a:r>
          <a:endParaRPr lang="id-ID" dirty="0"/>
        </a:p>
      </dgm:t>
    </dgm:pt>
    <dgm:pt modelId="{C7725CDE-E53D-4740-B5FC-D3E623CED7E5}" type="parTrans" cxnId="{05D47263-5A04-48C0-8395-AD23EC136882}">
      <dgm:prSet/>
      <dgm:spPr/>
      <dgm:t>
        <a:bodyPr/>
        <a:lstStyle/>
        <a:p>
          <a:endParaRPr lang="id-ID"/>
        </a:p>
      </dgm:t>
    </dgm:pt>
    <dgm:pt modelId="{D6DC8937-8DF7-4228-8A2B-A9FF8B3DCB82}" type="sibTrans" cxnId="{05D47263-5A04-48C0-8395-AD23EC136882}">
      <dgm:prSet/>
      <dgm:spPr/>
      <dgm:t>
        <a:bodyPr/>
        <a:lstStyle/>
        <a:p>
          <a:endParaRPr lang="id-ID"/>
        </a:p>
      </dgm:t>
    </dgm:pt>
    <dgm:pt modelId="{A266F197-E411-45DB-AE1E-63AD3C038905}">
      <dgm:prSet phldrT="[Text]"/>
      <dgm:spPr/>
      <dgm:t>
        <a:bodyPr/>
        <a:lstStyle/>
        <a:p>
          <a:r>
            <a:rPr lang="id-ID" dirty="0" smtClean="0"/>
            <a:t>Dinkes Kab/ kota</a:t>
          </a:r>
          <a:endParaRPr lang="id-ID" dirty="0"/>
        </a:p>
      </dgm:t>
    </dgm:pt>
    <dgm:pt modelId="{1B18D6F2-F40D-48CC-A418-B5BED2536EEB}" type="parTrans" cxnId="{5BFE4A92-654D-4821-A46E-F211F50B0248}">
      <dgm:prSet/>
      <dgm:spPr/>
      <dgm:t>
        <a:bodyPr/>
        <a:lstStyle/>
        <a:p>
          <a:endParaRPr lang="id-ID"/>
        </a:p>
      </dgm:t>
    </dgm:pt>
    <dgm:pt modelId="{A0E6C946-C1BB-4CE0-86F6-2E823D6799A4}" type="sibTrans" cxnId="{5BFE4A92-654D-4821-A46E-F211F50B0248}">
      <dgm:prSet/>
      <dgm:spPr/>
      <dgm:t>
        <a:bodyPr/>
        <a:lstStyle/>
        <a:p>
          <a:endParaRPr lang="id-ID"/>
        </a:p>
      </dgm:t>
    </dgm:pt>
    <dgm:pt modelId="{2B067E22-291F-47B3-9A4D-138D88318B59}" type="pres">
      <dgm:prSet presAssocID="{8FCEA205-7600-4B9B-92C3-C92B131CCA2B}" presName="diagram" presStyleCnt="0">
        <dgm:presLayoutVars>
          <dgm:chPref val="1"/>
          <dgm:dir/>
          <dgm:animOne val="branch"/>
          <dgm:animLvl val="lvl"/>
          <dgm:resizeHandles/>
        </dgm:presLayoutVars>
      </dgm:prSet>
      <dgm:spPr/>
      <dgm:t>
        <a:bodyPr/>
        <a:lstStyle/>
        <a:p>
          <a:endParaRPr lang="id-ID"/>
        </a:p>
      </dgm:t>
    </dgm:pt>
    <dgm:pt modelId="{EE39B930-B0C9-42BD-A23A-70F021BC584D}" type="pres">
      <dgm:prSet presAssocID="{A6884055-C508-417F-A7EC-247AFDFAF9AF}" presName="root" presStyleCnt="0"/>
      <dgm:spPr/>
    </dgm:pt>
    <dgm:pt modelId="{0EBE8D2B-7A9B-44FD-82ED-CF0D092868BE}" type="pres">
      <dgm:prSet presAssocID="{A6884055-C508-417F-A7EC-247AFDFAF9AF}" presName="rootComposite" presStyleCnt="0"/>
      <dgm:spPr/>
    </dgm:pt>
    <dgm:pt modelId="{8A2F6D2C-6B64-4D59-91B1-D23F700E2F3C}" type="pres">
      <dgm:prSet presAssocID="{A6884055-C508-417F-A7EC-247AFDFAF9AF}" presName="rootText" presStyleLbl="node1" presStyleIdx="0" presStyleCnt="1" custScaleX="159750"/>
      <dgm:spPr/>
      <dgm:t>
        <a:bodyPr/>
        <a:lstStyle/>
        <a:p>
          <a:endParaRPr lang="id-ID"/>
        </a:p>
      </dgm:t>
    </dgm:pt>
    <dgm:pt modelId="{D6277921-4529-471D-A137-1CE18A772995}" type="pres">
      <dgm:prSet presAssocID="{A6884055-C508-417F-A7EC-247AFDFAF9AF}" presName="rootConnector" presStyleLbl="node1" presStyleIdx="0" presStyleCnt="1"/>
      <dgm:spPr/>
      <dgm:t>
        <a:bodyPr/>
        <a:lstStyle/>
        <a:p>
          <a:endParaRPr lang="id-ID"/>
        </a:p>
      </dgm:t>
    </dgm:pt>
    <dgm:pt modelId="{BDABFD8F-1E6F-40CF-AFDE-ADC90974C826}" type="pres">
      <dgm:prSet presAssocID="{A6884055-C508-417F-A7EC-247AFDFAF9AF}" presName="childShape" presStyleCnt="0"/>
      <dgm:spPr/>
    </dgm:pt>
    <dgm:pt modelId="{5BE9B258-8EC6-43FD-AEF4-C0CE8AE2083F}" type="pres">
      <dgm:prSet presAssocID="{C13CEFAB-D51E-4B44-9A50-FAD3963F1BA2}" presName="Name13" presStyleLbl="parChTrans1D2" presStyleIdx="0" presStyleCnt="3"/>
      <dgm:spPr/>
      <dgm:t>
        <a:bodyPr/>
        <a:lstStyle/>
        <a:p>
          <a:endParaRPr lang="id-ID"/>
        </a:p>
      </dgm:t>
    </dgm:pt>
    <dgm:pt modelId="{380AB794-C757-42E6-8A72-B81C3F6895F7}" type="pres">
      <dgm:prSet presAssocID="{37A2A6A4-2DE6-4D02-B5E7-57137948EDF2}" presName="childText" presStyleLbl="bgAcc1" presStyleIdx="0" presStyleCnt="3">
        <dgm:presLayoutVars>
          <dgm:bulletEnabled val="1"/>
        </dgm:presLayoutVars>
      </dgm:prSet>
      <dgm:spPr/>
      <dgm:t>
        <a:bodyPr/>
        <a:lstStyle/>
        <a:p>
          <a:endParaRPr lang="id-ID"/>
        </a:p>
      </dgm:t>
    </dgm:pt>
    <dgm:pt modelId="{BA798918-1E17-48ED-BBE9-8D61158797DB}" type="pres">
      <dgm:prSet presAssocID="{C7725CDE-E53D-4740-B5FC-D3E623CED7E5}" presName="Name13" presStyleLbl="parChTrans1D2" presStyleIdx="1" presStyleCnt="3"/>
      <dgm:spPr/>
      <dgm:t>
        <a:bodyPr/>
        <a:lstStyle/>
        <a:p>
          <a:endParaRPr lang="id-ID"/>
        </a:p>
      </dgm:t>
    </dgm:pt>
    <dgm:pt modelId="{F485C58F-3599-4140-8371-5BEA7CEFD1DD}" type="pres">
      <dgm:prSet presAssocID="{0F4316EE-CF89-4725-9BF4-5292CAF7D2EF}" presName="childText" presStyleLbl="bgAcc1" presStyleIdx="1" presStyleCnt="3">
        <dgm:presLayoutVars>
          <dgm:bulletEnabled val="1"/>
        </dgm:presLayoutVars>
      </dgm:prSet>
      <dgm:spPr/>
      <dgm:t>
        <a:bodyPr/>
        <a:lstStyle/>
        <a:p>
          <a:endParaRPr lang="id-ID"/>
        </a:p>
      </dgm:t>
    </dgm:pt>
    <dgm:pt modelId="{72F34AFB-F7C1-400E-9531-97DF28BF4C3F}" type="pres">
      <dgm:prSet presAssocID="{1B18D6F2-F40D-48CC-A418-B5BED2536EEB}" presName="Name13" presStyleLbl="parChTrans1D2" presStyleIdx="2" presStyleCnt="3"/>
      <dgm:spPr/>
      <dgm:t>
        <a:bodyPr/>
        <a:lstStyle/>
        <a:p>
          <a:endParaRPr lang="id-ID"/>
        </a:p>
      </dgm:t>
    </dgm:pt>
    <dgm:pt modelId="{FF9174F4-9332-48A4-9305-0EF8D932B505}" type="pres">
      <dgm:prSet presAssocID="{A266F197-E411-45DB-AE1E-63AD3C038905}" presName="childText" presStyleLbl="bgAcc1" presStyleIdx="2" presStyleCnt="3">
        <dgm:presLayoutVars>
          <dgm:bulletEnabled val="1"/>
        </dgm:presLayoutVars>
      </dgm:prSet>
      <dgm:spPr/>
      <dgm:t>
        <a:bodyPr/>
        <a:lstStyle/>
        <a:p>
          <a:endParaRPr lang="id-ID"/>
        </a:p>
      </dgm:t>
    </dgm:pt>
  </dgm:ptLst>
  <dgm:cxnLst>
    <dgm:cxn modelId="{05D47263-5A04-48C0-8395-AD23EC136882}" srcId="{A6884055-C508-417F-A7EC-247AFDFAF9AF}" destId="{0F4316EE-CF89-4725-9BF4-5292CAF7D2EF}" srcOrd="1" destOrd="0" parTransId="{C7725CDE-E53D-4740-B5FC-D3E623CED7E5}" sibTransId="{D6DC8937-8DF7-4228-8A2B-A9FF8B3DCB82}"/>
    <dgm:cxn modelId="{B1D4164F-B587-42D7-A6D8-1A71231ADBA8}" srcId="{8FCEA205-7600-4B9B-92C3-C92B131CCA2B}" destId="{A6884055-C508-417F-A7EC-247AFDFAF9AF}" srcOrd="0" destOrd="0" parTransId="{269530B9-0B4D-49CD-8A6B-B556E955961C}" sibTransId="{B2A0A881-A79D-4B36-A6B4-3AD223BAB5D6}"/>
    <dgm:cxn modelId="{01363051-BAA4-490F-8CF4-FF3D05EC65BB}" type="presOf" srcId="{A6884055-C508-417F-A7EC-247AFDFAF9AF}" destId="{8A2F6D2C-6B64-4D59-91B1-D23F700E2F3C}" srcOrd="0" destOrd="0" presId="urn:microsoft.com/office/officeart/2005/8/layout/hierarchy3"/>
    <dgm:cxn modelId="{1DCA3E17-3042-44E8-B9A5-EAE362590BD9}" type="presOf" srcId="{C7725CDE-E53D-4740-B5FC-D3E623CED7E5}" destId="{BA798918-1E17-48ED-BBE9-8D61158797DB}" srcOrd="0" destOrd="0" presId="urn:microsoft.com/office/officeart/2005/8/layout/hierarchy3"/>
    <dgm:cxn modelId="{B5A8EEE5-E0E1-429E-AD46-AF57B3EE6C3C}" type="presOf" srcId="{A266F197-E411-45DB-AE1E-63AD3C038905}" destId="{FF9174F4-9332-48A4-9305-0EF8D932B505}" srcOrd="0" destOrd="0" presId="urn:microsoft.com/office/officeart/2005/8/layout/hierarchy3"/>
    <dgm:cxn modelId="{5BFE4A92-654D-4821-A46E-F211F50B0248}" srcId="{A6884055-C508-417F-A7EC-247AFDFAF9AF}" destId="{A266F197-E411-45DB-AE1E-63AD3C038905}" srcOrd="2" destOrd="0" parTransId="{1B18D6F2-F40D-48CC-A418-B5BED2536EEB}" sibTransId="{A0E6C946-C1BB-4CE0-86F6-2E823D6799A4}"/>
    <dgm:cxn modelId="{3F060D34-2E84-4457-B1FC-CDFCDE431A4F}" type="presOf" srcId="{37A2A6A4-2DE6-4D02-B5E7-57137948EDF2}" destId="{380AB794-C757-42E6-8A72-B81C3F6895F7}" srcOrd="0" destOrd="0" presId="urn:microsoft.com/office/officeart/2005/8/layout/hierarchy3"/>
    <dgm:cxn modelId="{4215E796-0087-4898-BF16-B0AC5CE97273}" type="presOf" srcId="{A6884055-C508-417F-A7EC-247AFDFAF9AF}" destId="{D6277921-4529-471D-A137-1CE18A772995}" srcOrd="1" destOrd="0" presId="urn:microsoft.com/office/officeart/2005/8/layout/hierarchy3"/>
    <dgm:cxn modelId="{7AB2F103-A015-424F-809D-CA0802E0F5D8}" type="presOf" srcId="{0F4316EE-CF89-4725-9BF4-5292CAF7D2EF}" destId="{F485C58F-3599-4140-8371-5BEA7CEFD1DD}" srcOrd="0" destOrd="0" presId="urn:microsoft.com/office/officeart/2005/8/layout/hierarchy3"/>
    <dgm:cxn modelId="{9ED15084-EB1D-4226-8051-108E343B3A07}" srcId="{A6884055-C508-417F-A7EC-247AFDFAF9AF}" destId="{37A2A6A4-2DE6-4D02-B5E7-57137948EDF2}" srcOrd="0" destOrd="0" parTransId="{C13CEFAB-D51E-4B44-9A50-FAD3963F1BA2}" sibTransId="{DF264D53-7CA6-4F50-A2F4-03B9DC8455E8}"/>
    <dgm:cxn modelId="{7FB44239-DB4C-49D5-A378-2E9B7CF89267}" type="presOf" srcId="{8FCEA205-7600-4B9B-92C3-C92B131CCA2B}" destId="{2B067E22-291F-47B3-9A4D-138D88318B59}" srcOrd="0" destOrd="0" presId="urn:microsoft.com/office/officeart/2005/8/layout/hierarchy3"/>
    <dgm:cxn modelId="{61A3E519-26F8-4797-A89D-F3B95570BA7E}" type="presOf" srcId="{1B18D6F2-F40D-48CC-A418-B5BED2536EEB}" destId="{72F34AFB-F7C1-400E-9531-97DF28BF4C3F}" srcOrd="0" destOrd="0" presId="urn:microsoft.com/office/officeart/2005/8/layout/hierarchy3"/>
    <dgm:cxn modelId="{C5300859-AC18-44CF-86A4-41A524D015A6}" type="presOf" srcId="{C13CEFAB-D51E-4B44-9A50-FAD3963F1BA2}" destId="{5BE9B258-8EC6-43FD-AEF4-C0CE8AE2083F}" srcOrd="0" destOrd="0" presId="urn:microsoft.com/office/officeart/2005/8/layout/hierarchy3"/>
    <dgm:cxn modelId="{37FF0BA2-6C52-4300-AC83-567E52B81D46}" type="presParOf" srcId="{2B067E22-291F-47B3-9A4D-138D88318B59}" destId="{EE39B930-B0C9-42BD-A23A-70F021BC584D}" srcOrd="0" destOrd="0" presId="urn:microsoft.com/office/officeart/2005/8/layout/hierarchy3"/>
    <dgm:cxn modelId="{EFD6A63B-307E-4EBB-9714-0F3A1D1CBCA5}" type="presParOf" srcId="{EE39B930-B0C9-42BD-A23A-70F021BC584D}" destId="{0EBE8D2B-7A9B-44FD-82ED-CF0D092868BE}" srcOrd="0" destOrd="0" presId="urn:microsoft.com/office/officeart/2005/8/layout/hierarchy3"/>
    <dgm:cxn modelId="{1098FDE9-C9FF-4930-A5FF-DCCEC7DA04E5}" type="presParOf" srcId="{0EBE8D2B-7A9B-44FD-82ED-CF0D092868BE}" destId="{8A2F6D2C-6B64-4D59-91B1-D23F700E2F3C}" srcOrd="0" destOrd="0" presId="urn:microsoft.com/office/officeart/2005/8/layout/hierarchy3"/>
    <dgm:cxn modelId="{0A3380E0-012F-49CA-9A67-DCE10D2B7AA9}" type="presParOf" srcId="{0EBE8D2B-7A9B-44FD-82ED-CF0D092868BE}" destId="{D6277921-4529-471D-A137-1CE18A772995}" srcOrd="1" destOrd="0" presId="urn:microsoft.com/office/officeart/2005/8/layout/hierarchy3"/>
    <dgm:cxn modelId="{CA6E9434-79A1-423A-A9FB-1208EFAE4AB5}" type="presParOf" srcId="{EE39B930-B0C9-42BD-A23A-70F021BC584D}" destId="{BDABFD8F-1E6F-40CF-AFDE-ADC90974C826}" srcOrd="1" destOrd="0" presId="urn:microsoft.com/office/officeart/2005/8/layout/hierarchy3"/>
    <dgm:cxn modelId="{575D5CF9-1A62-4081-A547-4F052B54013E}" type="presParOf" srcId="{BDABFD8F-1E6F-40CF-AFDE-ADC90974C826}" destId="{5BE9B258-8EC6-43FD-AEF4-C0CE8AE2083F}" srcOrd="0" destOrd="0" presId="urn:microsoft.com/office/officeart/2005/8/layout/hierarchy3"/>
    <dgm:cxn modelId="{208E616F-22CA-426F-B030-EBB4A118C9D3}" type="presParOf" srcId="{BDABFD8F-1E6F-40CF-AFDE-ADC90974C826}" destId="{380AB794-C757-42E6-8A72-B81C3F6895F7}" srcOrd="1" destOrd="0" presId="urn:microsoft.com/office/officeart/2005/8/layout/hierarchy3"/>
    <dgm:cxn modelId="{8F62369E-C172-4766-8BBB-A4A57B34E0A8}" type="presParOf" srcId="{BDABFD8F-1E6F-40CF-AFDE-ADC90974C826}" destId="{BA798918-1E17-48ED-BBE9-8D61158797DB}" srcOrd="2" destOrd="0" presId="urn:microsoft.com/office/officeart/2005/8/layout/hierarchy3"/>
    <dgm:cxn modelId="{0B9F117E-30E1-4344-BAD6-893D0B3D3FF2}" type="presParOf" srcId="{BDABFD8F-1E6F-40CF-AFDE-ADC90974C826}" destId="{F485C58F-3599-4140-8371-5BEA7CEFD1DD}" srcOrd="3" destOrd="0" presId="urn:microsoft.com/office/officeart/2005/8/layout/hierarchy3"/>
    <dgm:cxn modelId="{B6938635-CF7E-4AD7-9074-5CFDAD0E8865}" type="presParOf" srcId="{BDABFD8F-1E6F-40CF-AFDE-ADC90974C826}" destId="{72F34AFB-F7C1-400E-9531-97DF28BF4C3F}" srcOrd="4" destOrd="0" presId="urn:microsoft.com/office/officeart/2005/8/layout/hierarchy3"/>
    <dgm:cxn modelId="{AC18F08D-BB60-4994-9464-8801C41855A9}" type="presParOf" srcId="{BDABFD8F-1E6F-40CF-AFDE-ADC90974C826}" destId="{FF9174F4-9332-48A4-9305-0EF8D932B505}" srcOrd="5"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65D32-69A7-4740-BAE3-EA74EB813B2B}" type="datetimeFigureOut">
              <a:rPr lang="id-ID" smtClean="0"/>
              <a:pPr/>
              <a:t>08/04/2018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2011F-D576-4041-A5A5-7EA9D9ED4A4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CAB57BB-57AA-424D-985A-9B096FF1A770}" type="slidenum">
              <a:rPr lang="id-ID" smtClean="0"/>
              <a:pPr>
                <a:defRPr/>
              </a:pPr>
              <a:t>4</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sz="1200" kern="1200" dirty="0" smtClean="0">
                <a:solidFill>
                  <a:schemeClr val="tx1"/>
                </a:solidFill>
                <a:latin typeface="+mn-lt"/>
                <a:ea typeface="+mn-ea"/>
                <a:cs typeface="+mn-cs"/>
              </a:rPr>
              <a:t>Bila tetanus</a:t>
            </a:r>
            <a:r>
              <a:rPr lang="id-ID" sz="1200" kern="1200" baseline="0" dirty="0" smtClean="0">
                <a:solidFill>
                  <a:schemeClr val="tx1"/>
                </a:solidFill>
                <a:latin typeface="+mn-lt"/>
                <a:ea typeface="+mn-ea"/>
                <a:cs typeface="+mn-cs"/>
              </a:rPr>
              <a:t> </a:t>
            </a:r>
            <a:r>
              <a:rPr lang="id-ID" sz="1200" kern="1200" dirty="0" smtClean="0">
                <a:solidFill>
                  <a:schemeClr val="tx1"/>
                </a:solidFill>
                <a:latin typeface="+mn-lt"/>
                <a:ea typeface="+mn-ea"/>
                <a:cs typeface="+mn-cs"/>
              </a:rPr>
              <a:t>terjadi angka kematian sangatlah tinggi, terutama ketika perawatan kesehatan yang tepat tidak tersedia. Saat ini kematian </a:t>
            </a:r>
            <a:r>
              <a:rPr lang="id-ID" sz="1200" kern="1200" baseline="0" dirty="0" smtClean="0">
                <a:solidFill>
                  <a:schemeClr val="tx1"/>
                </a:solidFill>
                <a:latin typeface="+mn-lt"/>
                <a:ea typeface="+mn-ea"/>
                <a:cs typeface="+mn-cs"/>
              </a:rPr>
              <a:t> </a:t>
            </a:r>
            <a:r>
              <a:rPr lang="id-ID" sz="1200" kern="1200" dirty="0" smtClean="0">
                <a:solidFill>
                  <a:schemeClr val="tx1"/>
                </a:solidFill>
                <a:latin typeface="+mn-lt"/>
                <a:ea typeface="+mn-ea"/>
                <a:cs typeface="+mn-cs"/>
              </a:rPr>
              <a:t>akibat tetanus pada maternal dan neonatal dapat dengan mudah dicegah dengan persalinan dan penanganan tali pusat yang</a:t>
            </a:r>
            <a:r>
              <a:rPr lang="id-ID" sz="1200" kern="1200" baseline="0" dirty="0" smtClean="0">
                <a:solidFill>
                  <a:schemeClr val="tx1"/>
                </a:solidFill>
                <a:latin typeface="+mn-lt"/>
                <a:ea typeface="+mn-ea"/>
                <a:cs typeface="+mn-cs"/>
              </a:rPr>
              <a:t> </a:t>
            </a:r>
            <a:r>
              <a:rPr lang="nn-NO" sz="1200" kern="1200" dirty="0" smtClean="0">
                <a:solidFill>
                  <a:schemeClr val="tx1"/>
                </a:solidFill>
                <a:latin typeface="+mn-lt"/>
                <a:ea typeface="+mn-ea"/>
                <a:cs typeface="+mn-cs"/>
              </a:rPr>
              <a:t>higienis, dan / atau dengan imunisasi ibu dengan vaksin tetanus.</a:t>
            </a:r>
          </a:p>
          <a:p>
            <a:endParaRPr lang="id-ID" dirty="0" smtClean="0"/>
          </a:p>
        </p:txBody>
      </p:sp>
      <p:sp>
        <p:nvSpPr>
          <p:cNvPr id="4" name="Slide Number Placeholder 3"/>
          <p:cNvSpPr>
            <a:spLocks noGrp="1"/>
          </p:cNvSpPr>
          <p:nvPr>
            <p:ph type="sldNum" sz="quarter" idx="5"/>
          </p:nvPr>
        </p:nvSpPr>
        <p:spPr/>
        <p:txBody>
          <a:bodyPr/>
          <a:lstStyle/>
          <a:p>
            <a:pPr>
              <a:defRPr/>
            </a:pPr>
            <a:fld id="{325904E2-BC71-4340-8D37-D17FA4AB62A1}" type="slidenum">
              <a:rPr lang="id-ID" smtClean="0"/>
              <a:pPr>
                <a:defRPr/>
              </a:pPr>
              <a:t>13</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sz="1200" kern="1200" dirty="0" smtClean="0">
                <a:solidFill>
                  <a:schemeClr val="tx1"/>
                </a:solidFill>
                <a:latin typeface="+mn-lt"/>
                <a:ea typeface="+mn-ea"/>
                <a:cs typeface="+mn-cs"/>
              </a:rPr>
              <a:t>Bila tetanus</a:t>
            </a:r>
            <a:r>
              <a:rPr lang="id-ID" sz="1200" kern="1200" baseline="0" dirty="0" smtClean="0">
                <a:solidFill>
                  <a:schemeClr val="tx1"/>
                </a:solidFill>
                <a:latin typeface="+mn-lt"/>
                <a:ea typeface="+mn-ea"/>
                <a:cs typeface="+mn-cs"/>
              </a:rPr>
              <a:t> </a:t>
            </a:r>
            <a:r>
              <a:rPr lang="id-ID" sz="1200" kern="1200" dirty="0" smtClean="0">
                <a:solidFill>
                  <a:schemeClr val="tx1"/>
                </a:solidFill>
                <a:latin typeface="+mn-lt"/>
                <a:ea typeface="+mn-ea"/>
                <a:cs typeface="+mn-cs"/>
              </a:rPr>
              <a:t>terjadi angka kematian sangatlah tinggi, terutama ketika perawatan kesehatan yang tepat tidak tersedia. Saat ini kematian </a:t>
            </a:r>
            <a:r>
              <a:rPr lang="id-ID" sz="1200" kern="1200" baseline="0" dirty="0" smtClean="0">
                <a:solidFill>
                  <a:schemeClr val="tx1"/>
                </a:solidFill>
                <a:latin typeface="+mn-lt"/>
                <a:ea typeface="+mn-ea"/>
                <a:cs typeface="+mn-cs"/>
              </a:rPr>
              <a:t> </a:t>
            </a:r>
            <a:r>
              <a:rPr lang="id-ID" sz="1200" kern="1200" dirty="0" smtClean="0">
                <a:solidFill>
                  <a:schemeClr val="tx1"/>
                </a:solidFill>
                <a:latin typeface="+mn-lt"/>
                <a:ea typeface="+mn-ea"/>
                <a:cs typeface="+mn-cs"/>
              </a:rPr>
              <a:t>akibat tetanus pada maternal dan neonatal dapat dengan mudah dicegah dengan persalinan dan penanganan tali pusat yang</a:t>
            </a:r>
            <a:r>
              <a:rPr lang="id-ID" sz="1200" kern="1200" baseline="0" dirty="0" smtClean="0">
                <a:solidFill>
                  <a:schemeClr val="tx1"/>
                </a:solidFill>
                <a:latin typeface="+mn-lt"/>
                <a:ea typeface="+mn-ea"/>
                <a:cs typeface="+mn-cs"/>
              </a:rPr>
              <a:t> </a:t>
            </a:r>
            <a:r>
              <a:rPr lang="nn-NO" sz="1200" kern="1200" dirty="0" smtClean="0">
                <a:solidFill>
                  <a:schemeClr val="tx1"/>
                </a:solidFill>
                <a:latin typeface="+mn-lt"/>
                <a:ea typeface="+mn-ea"/>
                <a:cs typeface="+mn-cs"/>
              </a:rPr>
              <a:t>higienis, dan / atau dengan imunisasi ibu dengan vaksin tetanus.</a:t>
            </a:r>
          </a:p>
          <a:p>
            <a:endParaRPr lang="id-ID" dirty="0" smtClean="0"/>
          </a:p>
        </p:txBody>
      </p:sp>
      <p:sp>
        <p:nvSpPr>
          <p:cNvPr id="4" name="Slide Number Placeholder 3"/>
          <p:cNvSpPr>
            <a:spLocks noGrp="1"/>
          </p:cNvSpPr>
          <p:nvPr>
            <p:ph type="sldNum" sz="quarter" idx="5"/>
          </p:nvPr>
        </p:nvSpPr>
        <p:spPr/>
        <p:txBody>
          <a:bodyPr/>
          <a:lstStyle/>
          <a:p>
            <a:pPr>
              <a:defRPr/>
            </a:pPr>
            <a:fld id="{325904E2-BC71-4340-8D37-D17FA4AB62A1}" type="slidenum">
              <a:rPr lang="id-ID" smtClean="0"/>
              <a:pPr>
                <a:defRPr/>
              </a:pPr>
              <a:t>14</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sz="1200" kern="1200" dirty="0" smtClean="0">
                <a:solidFill>
                  <a:schemeClr val="tx1"/>
                </a:solidFill>
                <a:latin typeface="+mn-lt"/>
                <a:ea typeface="+mn-ea"/>
                <a:cs typeface="+mn-cs"/>
              </a:rPr>
              <a:t>Bila tetanus</a:t>
            </a:r>
            <a:r>
              <a:rPr lang="id-ID" sz="1200" kern="1200" baseline="0" dirty="0" smtClean="0">
                <a:solidFill>
                  <a:schemeClr val="tx1"/>
                </a:solidFill>
                <a:latin typeface="+mn-lt"/>
                <a:ea typeface="+mn-ea"/>
                <a:cs typeface="+mn-cs"/>
              </a:rPr>
              <a:t> </a:t>
            </a:r>
            <a:r>
              <a:rPr lang="id-ID" sz="1200" kern="1200" dirty="0" smtClean="0">
                <a:solidFill>
                  <a:schemeClr val="tx1"/>
                </a:solidFill>
                <a:latin typeface="+mn-lt"/>
                <a:ea typeface="+mn-ea"/>
                <a:cs typeface="+mn-cs"/>
              </a:rPr>
              <a:t>terjadi angka kematian sangatlah tinggi, terutama ketika perawatan kesehatan yang tepat tidak tersedia. Saat ini kematian </a:t>
            </a:r>
            <a:r>
              <a:rPr lang="id-ID" sz="1200" kern="1200" baseline="0" dirty="0" smtClean="0">
                <a:solidFill>
                  <a:schemeClr val="tx1"/>
                </a:solidFill>
                <a:latin typeface="+mn-lt"/>
                <a:ea typeface="+mn-ea"/>
                <a:cs typeface="+mn-cs"/>
              </a:rPr>
              <a:t> </a:t>
            </a:r>
            <a:r>
              <a:rPr lang="id-ID" sz="1200" kern="1200" dirty="0" smtClean="0">
                <a:solidFill>
                  <a:schemeClr val="tx1"/>
                </a:solidFill>
                <a:latin typeface="+mn-lt"/>
                <a:ea typeface="+mn-ea"/>
                <a:cs typeface="+mn-cs"/>
              </a:rPr>
              <a:t>akibat tetanus pada maternal dan neonatal dapat dengan mudah dicegah dengan persalinan dan penanganan tali pusat yang</a:t>
            </a:r>
            <a:r>
              <a:rPr lang="id-ID" sz="1200" kern="1200" baseline="0" dirty="0" smtClean="0">
                <a:solidFill>
                  <a:schemeClr val="tx1"/>
                </a:solidFill>
                <a:latin typeface="+mn-lt"/>
                <a:ea typeface="+mn-ea"/>
                <a:cs typeface="+mn-cs"/>
              </a:rPr>
              <a:t> </a:t>
            </a:r>
            <a:r>
              <a:rPr lang="nn-NO" sz="1200" kern="1200" dirty="0" smtClean="0">
                <a:solidFill>
                  <a:schemeClr val="tx1"/>
                </a:solidFill>
                <a:latin typeface="+mn-lt"/>
                <a:ea typeface="+mn-ea"/>
                <a:cs typeface="+mn-cs"/>
              </a:rPr>
              <a:t>higienis, dan / atau dengan imunisasi ibu dengan vaksin tetanus.</a:t>
            </a:r>
          </a:p>
          <a:p>
            <a:endParaRPr lang="id-ID" dirty="0" smtClean="0"/>
          </a:p>
        </p:txBody>
      </p:sp>
      <p:sp>
        <p:nvSpPr>
          <p:cNvPr id="4" name="Slide Number Placeholder 3"/>
          <p:cNvSpPr>
            <a:spLocks noGrp="1"/>
          </p:cNvSpPr>
          <p:nvPr>
            <p:ph type="sldNum" sz="quarter" idx="5"/>
          </p:nvPr>
        </p:nvSpPr>
        <p:spPr/>
        <p:txBody>
          <a:bodyPr/>
          <a:lstStyle/>
          <a:p>
            <a:pPr>
              <a:defRPr/>
            </a:pPr>
            <a:fld id="{325904E2-BC71-4340-8D37-D17FA4AB62A1}" type="slidenum">
              <a:rPr lang="id-ID" smtClean="0"/>
              <a:pPr>
                <a:defRPr/>
              </a:pPr>
              <a:t>15</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EB7DFD4-B879-49F2-892D-6274460F852A}" type="slidenum">
              <a:rPr lang="id-ID" smtClean="0"/>
              <a:pPr>
                <a:defRPr/>
              </a:pPr>
              <a:t>16</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17</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Suatu penyakit virus akut yang sangat menular dengan gejala awal berupa demam, konjungtivitis, pilek, batuk dan binti-bintik kecil dengan bagian tengah berwarna putih </a:t>
            </a:r>
            <a:r>
              <a:rPr lang="nn-NO" sz="1200" dirty="0" smtClean="0"/>
              <a:t>atau putih kebiru-biruan dengan dasar kemerahan di daerah mukosa pipi (bercak </a:t>
            </a:r>
            <a:r>
              <a:rPr lang="nn-NO" sz="1200" i="1" dirty="0" smtClean="0"/>
              <a:t>Koplik).</a:t>
            </a:r>
            <a:endParaRPr lang="id-ID" sz="1200" i="1" dirty="0" smtClean="0"/>
          </a:p>
          <a:p>
            <a:endParaRPr lang="id-ID" dirty="0" smtClean="0"/>
          </a:p>
        </p:txBody>
      </p:sp>
      <p:sp>
        <p:nvSpPr>
          <p:cNvPr id="4" name="Slide Number Placeholder 3"/>
          <p:cNvSpPr>
            <a:spLocks noGrp="1"/>
          </p:cNvSpPr>
          <p:nvPr>
            <p:ph type="sldNum" sz="quarter" idx="5"/>
          </p:nvPr>
        </p:nvSpPr>
        <p:spPr/>
        <p:txBody>
          <a:bodyPr/>
          <a:lstStyle/>
          <a:p>
            <a:pPr>
              <a:defRPr/>
            </a:pPr>
            <a:fld id="{E2642330-7B2C-4942-A51E-D798D768A393}" type="slidenum">
              <a:rPr lang="id-ID" smtClean="0"/>
              <a:pPr>
                <a:defRPr/>
              </a:pPr>
              <a:t>19</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Suatu penyakit virus akut yang sangat menular dengan gejala awal berupa demam, konjungtivitis, pilek, batuk dan binti-bintik kecil dengan bagian tengah berwarna putih </a:t>
            </a:r>
            <a:r>
              <a:rPr lang="nn-NO" sz="1200" dirty="0" smtClean="0"/>
              <a:t>atau putih kebiru-biruan dengan dasar kemerahan di daerah mukosa pipi (bercak </a:t>
            </a:r>
            <a:r>
              <a:rPr lang="nn-NO" sz="1200" i="1" dirty="0" smtClean="0"/>
              <a:t>Koplik).</a:t>
            </a:r>
            <a:endParaRPr lang="id-ID" sz="1200" i="1" dirty="0" smtClean="0"/>
          </a:p>
          <a:p>
            <a:endParaRPr lang="id-ID" dirty="0" smtClean="0"/>
          </a:p>
        </p:txBody>
      </p:sp>
      <p:sp>
        <p:nvSpPr>
          <p:cNvPr id="4" name="Slide Number Placeholder 3"/>
          <p:cNvSpPr>
            <a:spLocks noGrp="1"/>
          </p:cNvSpPr>
          <p:nvPr>
            <p:ph type="sldNum" sz="quarter" idx="5"/>
          </p:nvPr>
        </p:nvSpPr>
        <p:spPr/>
        <p:txBody>
          <a:bodyPr/>
          <a:lstStyle/>
          <a:p>
            <a:pPr>
              <a:defRPr/>
            </a:pPr>
            <a:fld id="{E2642330-7B2C-4942-A51E-D798D768A393}" type="slidenum">
              <a:rPr lang="id-ID" smtClean="0"/>
              <a:pPr>
                <a:defRPr/>
              </a:pPr>
              <a:t>20</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Suatu penyakit virus akut yang sangat menular dengan gejala awal berupa demam, konjungtivitis, pilek, batuk dan binti-bintik kecil dengan bagian tengah berwarna putih </a:t>
            </a:r>
            <a:r>
              <a:rPr lang="nn-NO" sz="1200" dirty="0" smtClean="0"/>
              <a:t>atau putih kebiru-biruan dengan dasar kemerahan di daerah mukosa pipi (bercak </a:t>
            </a:r>
            <a:r>
              <a:rPr lang="nn-NO" sz="1200" i="1" dirty="0" smtClean="0"/>
              <a:t>Koplik).</a:t>
            </a:r>
            <a:endParaRPr lang="id-ID" sz="1200" i="1" smtClean="0"/>
          </a:p>
          <a:p>
            <a:endParaRPr lang="id-ID" smtClean="0"/>
          </a:p>
        </p:txBody>
      </p:sp>
      <p:sp>
        <p:nvSpPr>
          <p:cNvPr id="4" name="Slide Number Placeholder 3"/>
          <p:cNvSpPr>
            <a:spLocks noGrp="1"/>
          </p:cNvSpPr>
          <p:nvPr>
            <p:ph type="sldNum" sz="quarter" idx="5"/>
          </p:nvPr>
        </p:nvSpPr>
        <p:spPr/>
        <p:txBody>
          <a:bodyPr/>
          <a:lstStyle/>
          <a:p>
            <a:pPr>
              <a:defRPr/>
            </a:pPr>
            <a:fld id="{E2642330-7B2C-4942-A51E-D798D768A393}" type="slidenum">
              <a:rPr lang="id-ID" smtClean="0"/>
              <a:pPr>
                <a:defRPr/>
              </a:pPr>
              <a:t>21</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EB7DFD4-B879-49F2-892D-6274460F852A}" type="slidenum">
              <a:rPr lang="id-ID" smtClean="0"/>
              <a:pPr>
                <a:defRPr/>
              </a:pPr>
              <a:t>22</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5B340C-4D67-4CC1-A199-A4E1D3200C36}" type="slidenum">
              <a:rPr lang="id-ID" smtClean="0"/>
              <a:pPr>
                <a:defRPr/>
              </a:pPr>
              <a:t>23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CAB57BB-57AA-424D-985A-9B096FF1A770}" type="slidenum">
              <a:rPr lang="id-ID" smtClean="0"/>
              <a:pPr>
                <a:defRPr/>
              </a:pPr>
              <a:t>5</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5B340C-4D67-4CC1-A199-A4E1D3200C36}" type="slidenum">
              <a:rPr lang="id-ID" smtClean="0"/>
              <a:pPr>
                <a:defRPr/>
              </a:pPr>
              <a:t>24</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5B340C-4D67-4CC1-A199-A4E1D3200C36}" type="slidenum">
              <a:rPr lang="id-ID" smtClean="0"/>
              <a:pPr>
                <a:defRPr/>
              </a:pPr>
              <a:t>25</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26</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27</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28</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29</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30</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dirty="0" smtClean="0"/>
              <a:t>Soal hitungan indikator 1 soal</a:t>
            </a:r>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31</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32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CAB57BB-57AA-424D-985A-9B096FF1A770}" type="slidenum">
              <a:rPr lang="id-ID" smtClean="0"/>
              <a:pPr>
                <a:defRPr/>
              </a:pPr>
              <a:t>6</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5B340C-4D67-4CC1-A199-A4E1D3200C36}" type="slidenum">
              <a:rPr lang="id-ID" smtClean="0"/>
              <a:pPr>
                <a:defRPr/>
              </a:pPr>
              <a:t>7</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5B340C-4D67-4CC1-A199-A4E1D3200C36}" type="slidenum">
              <a:rPr lang="id-ID" smtClean="0"/>
              <a:pPr>
                <a:defRPr/>
              </a:pPr>
              <a:t>8</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9</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10</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dirty="0" smtClean="0"/>
              <a:t>1  Kasus afp sudah dinyatakan KLB</a:t>
            </a:r>
          </a:p>
        </p:txBody>
      </p:sp>
      <p:sp>
        <p:nvSpPr>
          <p:cNvPr id="4" name="Slide Number Placeholder 3"/>
          <p:cNvSpPr>
            <a:spLocks noGrp="1"/>
          </p:cNvSpPr>
          <p:nvPr>
            <p:ph type="sldNum" sz="quarter" idx="5"/>
          </p:nvPr>
        </p:nvSpPr>
        <p:spPr/>
        <p:txBody>
          <a:bodyPr/>
          <a:lstStyle/>
          <a:p>
            <a:pPr>
              <a:defRPr/>
            </a:pPr>
            <a:fld id="{FA39B53B-87C3-4071-96B9-6DA707549E42}" type="slidenum">
              <a:rPr lang="id-ID" smtClean="0"/>
              <a:pPr>
                <a:defRPr/>
              </a:pPr>
              <a:t>11</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8B4F21D-D06B-4B5C-800A-12CD87B589F1}" type="slidenum">
              <a:rPr lang="en-US" altLang="id-ID"/>
              <a:pPr/>
              <a:t>12</a:t>
            </a:fld>
            <a:endParaRPr lang="en-US" altLang="id-ID"/>
          </a:p>
        </p:txBody>
      </p:sp>
      <p:sp>
        <p:nvSpPr>
          <p:cNvPr id="31745"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043FE690-2977-442B-AC0A-621AAB61D806}" type="slidenum">
              <a:rPr lang="en-US" altLang="en-US" sz="1200">
                <a:latin typeface="+mn-lt"/>
              </a:rPr>
              <a:pPr algn="r">
                <a:defRPr/>
              </a:pPr>
              <a:t>12</a:t>
            </a:fld>
            <a:endParaRPr lang="en-US" altLang="en-US" sz="1200">
              <a:latin typeface="+mn-lt"/>
            </a:endParaRPr>
          </a:p>
        </p:txBody>
      </p:sp>
      <p:sp>
        <p:nvSpPr>
          <p:cNvPr id="5123" name="Rectangle 2"/>
          <p:cNvSpPr>
            <a:spLocks noGrp="1" noRot="1" noChangeAspect="1" noChangeArrowheads="1" noTextEdit="1"/>
          </p:cNvSpPr>
          <p:nvPr>
            <p:ph type="sldImg"/>
          </p:nvPr>
        </p:nvSpPr>
        <p:spPr>
          <a:xfrm>
            <a:off x="1143000" y="685800"/>
            <a:ext cx="4572000" cy="3429000"/>
          </a:xfrm>
          <a:ln/>
          <a:extLst>
            <a:ext uri="{909E8E84-426E-40DD-AFC4-6F175D3DCCD1}">
              <a14:hiddenFill xmlns="" xmlns:a14="http://schemas.microsoft.com/office/drawing/2010/main">
                <a:noFill/>
              </a14:hiddenFill>
            </a:ext>
          </a:extLst>
        </p:spPr>
      </p:sp>
      <p:sp>
        <p:nvSpPr>
          <p:cNvPr id="5124" name="Rectangle 3"/>
          <p:cNvSpPr>
            <a:spLocks noGrp="1" noChangeArrowheads="1"/>
          </p:cNvSpPr>
          <p:nvPr>
            <p:ph type="body" idx="1"/>
          </p:nvPr>
        </p:nvSpPr>
        <p:spPr/>
        <p:txBody>
          <a:bodyPr/>
          <a:lstStyle/>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AD343-3256-459B-9775-4FB55FC3FE85}" type="datetimeFigureOut">
              <a:rPr lang="id-ID" smtClean="0"/>
              <a:pPr/>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3F2A5C-8178-42F2-8E1C-AC94538D40C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AD343-3256-459B-9775-4FB55FC3FE85}" type="datetimeFigureOut">
              <a:rPr lang="id-ID" smtClean="0"/>
              <a:pPr/>
              <a:t>08/04/2018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F2A5C-8178-42F2-8E1C-AC94538D40C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569660"/>
          </a:xfrm>
          <a:prstGeom prst="rect">
            <a:avLst/>
          </a:prstGeom>
          <a:noFill/>
          <a:ln w="9525">
            <a:noFill/>
            <a:miter lim="800000"/>
            <a:headEnd/>
            <a:tailEnd/>
          </a:ln>
        </p:spPr>
        <p:txBody>
          <a:bodyPr>
            <a:spAutoFit/>
          </a:bodyPr>
          <a:lstStyle/>
          <a:p>
            <a:pPr algn="ctr"/>
            <a:r>
              <a:rPr lang="en-US" sz="3200" dirty="0" err="1" smtClean="0">
                <a:solidFill>
                  <a:schemeClr val="bg1"/>
                </a:solidFill>
              </a:rPr>
              <a:t>Keterpaduan</a:t>
            </a:r>
            <a:r>
              <a:rPr lang="en-US" sz="3200" dirty="0" smtClean="0">
                <a:solidFill>
                  <a:schemeClr val="bg1"/>
                </a:solidFill>
              </a:rPr>
              <a:t> </a:t>
            </a:r>
            <a:r>
              <a:rPr lang="en-US" sz="3200" dirty="0" err="1" smtClean="0">
                <a:solidFill>
                  <a:schemeClr val="bg1"/>
                </a:solidFill>
              </a:rPr>
              <a:t>Surveilans</a:t>
            </a:r>
            <a:r>
              <a:rPr lang="en-US" sz="3200" dirty="0" smtClean="0">
                <a:solidFill>
                  <a:schemeClr val="bg1"/>
                </a:solidFill>
              </a:rPr>
              <a:t> </a:t>
            </a:r>
            <a:endParaRPr lang="id-ID" sz="3200" dirty="0" smtClean="0">
              <a:solidFill>
                <a:schemeClr val="bg1"/>
              </a:solidFill>
            </a:endParaRPr>
          </a:p>
          <a:p>
            <a:pPr algn="ctr"/>
            <a:r>
              <a:rPr lang="en-US" sz="3200" dirty="0" smtClean="0">
                <a:solidFill>
                  <a:schemeClr val="bg1"/>
                </a:solidFill>
              </a:rPr>
              <a:t>AFP-Tetanus-</a:t>
            </a:r>
            <a:r>
              <a:rPr lang="en-US" sz="3200" dirty="0" err="1" smtClean="0">
                <a:solidFill>
                  <a:schemeClr val="bg1"/>
                </a:solidFill>
              </a:rPr>
              <a:t>Campak</a:t>
            </a:r>
            <a:r>
              <a:rPr lang="en-US" sz="3200" dirty="0" smtClean="0">
                <a:solidFill>
                  <a:schemeClr val="bg1"/>
                </a:solidFill>
              </a:rPr>
              <a:t> </a:t>
            </a:r>
            <a:endParaRPr lang="id-ID" sz="3200" dirty="0" smtClean="0">
              <a:solidFill>
                <a:schemeClr val="bg1"/>
              </a:solidFill>
            </a:endParaRPr>
          </a:p>
          <a:p>
            <a:pPr algn="ctr"/>
            <a:r>
              <a:rPr lang="en-US" sz="3200" b="1" dirty="0" smtClean="0">
                <a:solidFill>
                  <a:schemeClr val="bg1"/>
                </a:solidFill>
              </a:rPr>
              <a:t>PERTEMUAN </a:t>
            </a:r>
            <a:r>
              <a:rPr lang="id-ID" sz="3200" b="1" dirty="0" smtClean="0">
                <a:solidFill>
                  <a:schemeClr val="bg1"/>
                </a:solidFill>
              </a:rPr>
              <a:t>8</a:t>
            </a:r>
            <a:endParaRPr lang="en-US" sz="32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lvl="4" algn="ctr" rtl="0">
              <a:spcBef>
                <a:spcPct val="50000"/>
              </a:spcBef>
            </a:pPr>
            <a:r>
              <a:rPr lang="id-ID" altLang="en-US" sz="2400" b="1" dirty="0" smtClean="0"/>
              <a:t>Kegiatan surveilans AFP</a:t>
            </a:r>
            <a:endParaRPr lang="id-ID" sz="3200" b="1" dirty="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normAutofit/>
          </a:bodyPr>
          <a:lstStyle/>
          <a:p>
            <a:pPr>
              <a:buNone/>
            </a:pPr>
            <a:r>
              <a:rPr lang="id-ID" sz="2200" dirty="0" smtClean="0">
                <a:latin typeface="Arial" charset="0"/>
                <a:cs typeface="Arial" charset="0"/>
              </a:rPr>
              <a:t>1). Penemuan kasus</a:t>
            </a:r>
          </a:p>
          <a:p>
            <a:pPr marL="539750" indent="-269875"/>
            <a:r>
              <a:rPr lang="id-ID" sz="2400" dirty="0" smtClean="0"/>
              <a:t>Surveilans AFP harus dapat menemukan semua kasus AFP dalam satu wilayah yang diperkirakan minimal 2 kasus AFP diantara 100.000 penduduk usia &lt; 15 tahun per tahun </a:t>
            </a:r>
            <a:r>
              <a:rPr lang="it-IT" sz="2400" dirty="0" smtClean="0"/>
              <a:t>(Non Polio AFP rate minimal 2/100.000 per tahun</a:t>
            </a:r>
            <a:r>
              <a:rPr lang="id-ID" sz="2400" dirty="0" smtClean="0"/>
              <a:t>)</a:t>
            </a:r>
            <a:endParaRPr lang="id-ID" sz="2400" b="1" dirty="0" smtClean="0"/>
          </a:p>
          <a:p>
            <a:pPr marL="539750" indent="-269875"/>
            <a:r>
              <a:rPr lang="id-ID" sz="2400" dirty="0" smtClean="0"/>
              <a:t>Strategi penemuan kasus AFP dapat dilakukan melalui: </a:t>
            </a:r>
          </a:p>
          <a:p>
            <a:pPr marL="727075" indent="-269875">
              <a:buFont typeface="+mj-lt"/>
              <a:buAutoNum type="alphaLcParenR"/>
            </a:pPr>
            <a:r>
              <a:rPr lang="en-US" sz="2400" dirty="0" err="1" smtClean="0"/>
              <a:t>Sistem</a:t>
            </a:r>
            <a:r>
              <a:rPr lang="en-US" sz="2400" dirty="0" smtClean="0"/>
              <a:t> </a:t>
            </a:r>
            <a:r>
              <a:rPr lang="en-US" sz="2400" dirty="0" err="1" smtClean="0"/>
              <a:t>surveilans</a:t>
            </a:r>
            <a:r>
              <a:rPr lang="en-US" sz="2400" dirty="0" smtClean="0"/>
              <a:t> </a:t>
            </a:r>
            <a:r>
              <a:rPr lang="en-US" sz="2400" dirty="0" err="1" smtClean="0"/>
              <a:t>aktif</a:t>
            </a:r>
            <a:r>
              <a:rPr lang="en-US" sz="2400" dirty="0" smtClean="0"/>
              <a:t> </a:t>
            </a:r>
            <a:r>
              <a:rPr lang="en-US" sz="2400" dirty="0" err="1" smtClean="0"/>
              <a:t>rumah</a:t>
            </a:r>
            <a:r>
              <a:rPr lang="en-US" sz="2400" dirty="0" smtClean="0"/>
              <a:t> </a:t>
            </a:r>
            <a:r>
              <a:rPr lang="en-US" sz="2400" dirty="0" err="1" smtClean="0"/>
              <a:t>sakit</a:t>
            </a:r>
            <a:r>
              <a:rPr lang="en-US" sz="2400" dirty="0" smtClean="0"/>
              <a:t> (hospital based surveillance=HBS)</a:t>
            </a:r>
            <a:endParaRPr lang="id-ID" sz="2400" dirty="0" smtClean="0"/>
          </a:p>
          <a:p>
            <a:pPr marL="727075" indent="-269875">
              <a:buFont typeface="+mj-lt"/>
              <a:buAutoNum type="alphaLcParenR"/>
            </a:pPr>
            <a:r>
              <a:rPr lang="id-ID" sz="2400" dirty="0" smtClean="0">
                <a:sym typeface="Wingdings" pitchFamily="2" charset="2"/>
              </a:rPr>
              <a:t> </a:t>
            </a:r>
            <a:r>
              <a:rPr lang="en-US" sz="2400" dirty="0" err="1" smtClean="0"/>
              <a:t>Sistem</a:t>
            </a:r>
            <a:r>
              <a:rPr lang="en-US" sz="2400" dirty="0" smtClean="0"/>
              <a:t> </a:t>
            </a:r>
            <a:r>
              <a:rPr lang="en-US" sz="2400" dirty="0" err="1" smtClean="0"/>
              <a:t>surveilans</a:t>
            </a:r>
            <a:r>
              <a:rPr lang="en-US" sz="2400" dirty="0" smtClean="0"/>
              <a:t> </a:t>
            </a:r>
            <a:r>
              <a:rPr lang="en-US" sz="2400" dirty="0" err="1" smtClean="0"/>
              <a:t>masyarakat</a:t>
            </a:r>
            <a:r>
              <a:rPr lang="en-US" sz="2400" dirty="0" smtClean="0"/>
              <a:t> (community based </a:t>
            </a:r>
            <a:r>
              <a:rPr lang="id-ID" sz="2400" dirty="0" smtClean="0"/>
              <a:t> </a:t>
            </a:r>
            <a:r>
              <a:rPr lang="en-US" sz="2400" dirty="0" smtClean="0"/>
              <a:t>)</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marL="457200" indent="-457200"/>
            <a:r>
              <a:rPr lang="en-US" sz="2400" b="1" dirty="0" err="1" smtClean="0"/>
              <a:t>Sistem</a:t>
            </a:r>
            <a:r>
              <a:rPr lang="en-US" sz="2400" b="1" dirty="0" smtClean="0"/>
              <a:t> </a:t>
            </a:r>
            <a:r>
              <a:rPr lang="en-US" sz="2400" b="1" dirty="0" err="1" smtClean="0"/>
              <a:t>surveilans</a:t>
            </a:r>
            <a:r>
              <a:rPr lang="en-US" sz="2400" b="1" dirty="0" smtClean="0"/>
              <a:t> </a:t>
            </a:r>
            <a:r>
              <a:rPr lang="en-US" sz="2400" b="1" dirty="0" err="1" smtClean="0"/>
              <a:t>masyarakat</a:t>
            </a:r>
            <a:r>
              <a:rPr lang="en-US" sz="2400" b="1" dirty="0" smtClean="0"/>
              <a:t> (community based </a:t>
            </a:r>
            <a:r>
              <a:rPr lang="id-ID" sz="2400" b="1" dirty="0" smtClean="0"/>
              <a:t> </a:t>
            </a:r>
            <a:r>
              <a:rPr lang="en-US" sz="2400" b="1" dirty="0" smtClean="0"/>
              <a:t>)</a:t>
            </a:r>
            <a:endParaRPr lang="id-ID" sz="2200" b="1" dirty="0" smtClean="0">
              <a:latin typeface="Arial" charset="0"/>
              <a:cs typeface="Arial" charset="0"/>
            </a:endParaRPr>
          </a:p>
        </p:txBody>
      </p:sp>
      <p:sp>
        <p:nvSpPr>
          <p:cNvPr id="10244" name="Content Placeholder 5"/>
          <p:cNvSpPr>
            <a:spLocks noGrp="1"/>
          </p:cNvSpPr>
          <p:nvPr>
            <p:ph idx="1"/>
          </p:nvPr>
        </p:nvSpPr>
        <p:spPr>
          <a:xfrm>
            <a:off x="457200" y="1524000"/>
            <a:ext cx="8229600" cy="2333627"/>
          </a:xfrm>
        </p:spPr>
        <p:txBody>
          <a:bodyPr>
            <a:normAutofit/>
          </a:bodyPr>
          <a:lstStyle/>
          <a:p>
            <a:r>
              <a:rPr lang="id-ID" sz="2400" dirty="0" smtClean="0"/>
              <a:t>Dalam surveilans AFP di masyarakat populasi yang diamati adalah anak-anak berusia  &lt; 15 tahun di masyarakat</a:t>
            </a:r>
          </a:p>
          <a:p>
            <a:r>
              <a:rPr lang="id-ID" sz="2400" dirty="0" smtClean="0"/>
              <a:t>Kegiatan surveilans AFP di masyarakat dapat juga memanfaatkan kegiatan Desa Siaga</a:t>
            </a:r>
          </a:p>
          <a:p>
            <a:r>
              <a:rPr lang="id-ID" sz="2200" dirty="0" smtClean="0">
                <a:latin typeface="Arial" charset="0"/>
                <a:cs typeface="Arial" charset="0"/>
              </a:rPr>
              <a:t>Dilakukan oleh dinkes kab/ kota atau puskesmas</a:t>
            </a:r>
          </a:p>
        </p:txBody>
      </p:sp>
      <p:pic>
        <p:nvPicPr>
          <p:cNvPr id="7171" name="Picture 3"/>
          <p:cNvPicPr>
            <a:picLocks noChangeAspect="1" noChangeArrowheads="1"/>
          </p:cNvPicPr>
          <p:nvPr/>
        </p:nvPicPr>
        <p:blipFill>
          <a:blip r:embed="rId4"/>
          <a:srcRect/>
          <a:stretch>
            <a:fillRect/>
          </a:stretch>
        </p:blipFill>
        <p:spPr bwMode="auto">
          <a:xfrm>
            <a:off x="566754" y="3857628"/>
            <a:ext cx="7791460" cy="1214446"/>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id-ID" altLang="id-ID">
              <a:latin typeface="Calibri" pitchFamily="34" charset="0"/>
            </a:endParaRPr>
          </a:p>
        </p:txBody>
      </p:sp>
      <p:sp>
        <p:nvSpPr>
          <p:cNvPr id="307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id-ID" altLang="id-ID">
              <a:latin typeface="Calibri" pitchFamily="34" charset="0"/>
            </a:endParaRPr>
          </a:p>
        </p:txBody>
      </p:sp>
      <p:sp>
        <p:nvSpPr>
          <p:cNvPr id="3076" name="Rectangle 4"/>
          <p:cNvSpPr>
            <a:spLocks noGrp="1" noChangeArrowheads="1"/>
          </p:cNvSpPr>
          <p:nvPr>
            <p:ph type="title" idx="4294967295"/>
          </p:nvPr>
        </p:nvSpPr>
        <p:spPr>
          <a:xfrm>
            <a:off x="0" y="304800"/>
            <a:ext cx="7772400" cy="1371600"/>
          </a:xfrm>
          <a:solidFill>
            <a:srgbClr val="92D050"/>
          </a:solidFill>
          <a:ln w="12700">
            <a:solidFill>
              <a:srgbClr val="FFCCFF"/>
            </a:solidFill>
            <a:miter lim="800000"/>
            <a:headEnd/>
            <a:tailEnd/>
          </a:ln>
        </p:spPr>
        <p:txBody>
          <a:bodyPr lIns="90488" tIns="44450" rIns="90488" bIns="44450"/>
          <a:lstStyle/>
          <a:p>
            <a:pPr algn="ctr"/>
            <a:r>
              <a:rPr lang="en-US" altLang="en-US" sz="3800" b="1">
                <a:solidFill>
                  <a:schemeClr val="tx1"/>
                </a:solidFill>
                <a:latin typeface="Arial Narrow" pitchFamily="34" charset="0"/>
              </a:rPr>
              <a:t>INDIKATOR SURVEILANS AFP SESUAI STANDAR SERTIFIKASI</a:t>
            </a:r>
          </a:p>
        </p:txBody>
      </p:sp>
      <p:sp>
        <p:nvSpPr>
          <p:cNvPr id="908293" name="Rectangle 5"/>
          <p:cNvSpPr>
            <a:spLocks noGrp="1" noChangeArrowheads="1"/>
          </p:cNvSpPr>
          <p:nvPr>
            <p:ph type="body" idx="4294967295"/>
          </p:nvPr>
        </p:nvSpPr>
        <p:spPr>
          <a:xfrm>
            <a:off x="0" y="2330450"/>
            <a:ext cx="6400800" cy="4222750"/>
          </a:xfrm>
          <a:solidFill>
            <a:srgbClr val="FFC000"/>
          </a:solidFill>
        </p:spPr>
        <p:txBody>
          <a:bodyPr lIns="90488" tIns="44450" rIns="90488" bIns="44450">
            <a:normAutofit/>
          </a:bodyPr>
          <a:lstStyle/>
          <a:p>
            <a:pPr>
              <a:lnSpc>
                <a:spcPct val="160000"/>
              </a:lnSpc>
              <a:buFont typeface="Wingdings" pitchFamily="2" charset="2"/>
              <a:buNone/>
            </a:pPr>
            <a:r>
              <a:rPr lang="en-US" altLang="en-US" sz="2400" dirty="0">
                <a:solidFill>
                  <a:schemeClr val="tx1"/>
                </a:solidFill>
                <a:latin typeface="Arial Narrow" pitchFamily="34" charset="0"/>
              </a:rPr>
              <a:t>1. Non Polio AFP rate </a:t>
            </a:r>
            <a:r>
              <a:rPr lang="en-US" altLang="en-US" sz="2400" dirty="0" err="1">
                <a:solidFill>
                  <a:schemeClr val="tx1"/>
                </a:solidFill>
                <a:latin typeface="Arial Narrow" pitchFamily="34" charset="0"/>
              </a:rPr>
              <a:t>anak</a:t>
            </a:r>
            <a:r>
              <a:rPr lang="en-US" altLang="en-US" sz="2400" dirty="0">
                <a:solidFill>
                  <a:schemeClr val="tx1"/>
                </a:solidFill>
                <a:latin typeface="Arial Narrow" pitchFamily="34" charset="0"/>
              </a:rPr>
              <a:t> </a:t>
            </a:r>
            <a:r>
              <a:rPr lang="en-US" altLang="en-US" sz="2400" dirty="0" err="1">
                <a:solidFill>
                  <a:schemeClr val="tx1"/>
                </a:solidFill>
                <a:latin typeface="Arial Narrow" pitchFamily="34" charset="0"/>
              </a:rPr>
              <a:t>usia</a:t>
            </a:r>
            <a:r>
              <a:rPr lang="en-US" altLang="en-US" sz="2400" dirty="0">
                <a:solidFill>
                  <a:schemeClr val="tx1"/>
                </a:solidFill>
                <a:latin typeface="Arial Narrow" pitchFamily="34" charset="0"/>
              </a:rPr>
              <a:t> &lt; 15 </a:t>
            </a:r>
            <a:r>
              <a:rPr lang="en-US" altLang="en-US" sz="2400" dirty="0" err="1">
                <a:solidFill>
                  <a:schemeClr val="tx1"/>
                </a:solidFill>
                <a:latin typeface="Arial Narrow" pitchFamily="34" charset="0"/>
              </a:rPr>
              <a:t>th</a:t>
            </a:r>
            <a:endParaRPr lang="en-US" altLang="en-US" sz="2400" dirty="0">
              <a:solidFill>
                <a:schemeClr val="tx1"/>
              </a:solidFill>
              <a:latin typeface="Arial Narrow" pitchFamily="34" charset="0"/>
            </a:endParaRPr>
          </a:p>
          <a:p>
            <a:pPr>
              <a:lnSpc>
                <a:spcPct val="160000"/>
              </a:lnSpc>
              <a:buFont typeface="Wingdings" pitchFamily="2" charset="2"/>
              <a:buNone/>
            </a:pPr>
            <a:r>
              <a:rPr lang="en-US" altLang="en-US" sz="2400" dirty="0">
                <a:solidFill>
                  <a:schemeClr val="tx1"/>
                </a:solidFill>
                <a:latin typeface="Arial Narrow" pitchFamily="34" charset="0"/>
              </a:rPr>
              <a:t>2 . </a:t>
            </a:r>
            <a:r>
              <a:rPr lang="en-US" altLang="en-US" sz="2400" dirty="0" err="1">
                <a:solidFill>
                  <a:schemeClr val="tx1"/>
                </a:solidFill>
                <a:latin typeface="Arial Narrow" pitchFamily="34" charset="0"/>
              </a:rPr>
              <a:t>Persentase</a:t>
            </a:r>
            <a:r>
              <a:rPr lang="en-US" altLang="en-US" sz="2400" dirty="0">
                <a:solidFill>
                  <a:schemeClr val="tx1"/>
                </a:solidFill>
                <a:latin typeface="Arial Narrow" pitchFamily="34" charset="0"/>
              </a:rPr>
              <a:t> sp. </a:t>
            </a:r>
            <a:r>
              <a:rPr lang="en-US" altLang="en-US" sz="2400" dirty="0" err="1" smtClean="0">
                <a:solidFill>
                  <a:schemeClr val="tx1"/>
                </a:solidFill>
                <a:latin typeface="Arial Narrow" pitchFamily="34" charset="0"/>
              </a:rPr>
              <a:t>adekuat</a:t>
            </a:r>
            <a:r>
              <a:rPr lang="en-US" altLang="en-US" sz="2400" dirty="0" smtClean="0">
                <a:solidFill>
                  <a:schemeClr val="tx1"/>
                </a:solidFill>
                <a:latin typeface="Arial Narrow" pitchFamily="34" charset="0"/>
              </a:rPr>
              <a:t> </a:t>
            </a:r>
            <a:endParaRPr lang="en-US" altLang="en-US" sz="2400" dirty="0">
              <a:solidFill>
                <a:schemeClr val="tx1"/>
              </a:solidFill>
              <a:latin typeface="Arial Narrow" pitchFamily="34" charset="0"/>
            </a:endParaRPr>
          </a:p>
          <a:p>
            <a:pPr>
              <a:lnSpc>
                <a:spcPct val="160000"/>
              </a:lnSpc>
              <a:buFont typeface="Wingdings" pitchFamily="2" charset="2"/>
              <a:buNone/>
            </a:pPr>
            <a:r>
              <a:rPr lang="en-US" altLang="en-US" sz="2400" dirty="0">
                <a:solidFill>
                  <a:schemeClr val="tx1"/>
                </a:solidFill>
                <a:latin typeface="Arial Narrow" pitchFamily="34" charset="0"/>
              </a:rPr>
              <a:t>3. </a:t>
            </a:r>
            <a:r>
              <a:rPr lang="en-US" altLang="en-US" sz="2400" dirty="0" err="1">
                <a:solidFill>
                  <a:schemeClr val="tx1"/>
                </a:solidFill>
                <a:latin typeface="Arial Narrow" pitchFamily="34" charset="0"/>
              </a:rPr>
              <a:t>Persentase</a:t>
            </a:r>
            <a:r>
              <a:rPr lang="en-US" altLang="en-US" sz="2400" dirty="0">
                <a:solidFill>
                  <a:schemeClr val="tx1"/>
                </a:solidFill>
                <a:latin typeface="Arial Narrow" pitchFamily="34" charset="0"/>
              </a:rPr>
              <a:t> </a:t>
            </a:r>
            <a:r>
              <a:rPr lang="en-US" altLang="en-US" sz="2400" dirty="0" err="1">
                <a:solidFill>
                  <a:schemeClr val="tx1"/>
                </a:solidFill>
                <a:latin typeface="Arial Narrow" pitchFamily="34" charset="0"/>
              </a:rPr>
              <a:t>pemeriksaan</a:t>
            </a:r>
            <a:r>
              <a:rPr lang="en-US" altLang="en-US" sz="2400" dirty="0">
                <a:solidFill>
                  <a:schemeClr val="tx1"/>
                </a:solidFill>
                <a:latin typeface="Arial Narrow" pitchFamily="34" charset="0"/>
              </a:rPr>
              <a:t> </a:t>
            </a:r>
            <a:r>
              <a:rPr lang="en-US" altLang="en-US" sz="2400" dirty="0" err="1">
                <a:solidFill>
                  <a:schemeClr val="tx1"/>
                </a:solidFill>
                <a:latin typeface="Arial Narrow" pitchFamily="34" charset="0"/>
              </a:rPr>
              <a:t>ulang</a:t>
            </a:r>
            <a:r>
              <a:rPr lang="en-US" altLang="en-US" sz="2400" dirty="0">
                <a:solidFill>
                  <a:schemeClr val="tx1"/>
                </a:solidFill>
                <a:latin typeface="Arial Narrow" pitchFamily="34" charset="0"/>
              </a:rPr>
              <a:t> 60 </a:t>
            </a:r>
            <a:r>
              <a:rPr lang="en-US" altLang="en-US" sz="2400" dirty="0" err="1">
                <a:solidFill>
                  <a:schemeClr val="tx1"/>
                </a:solidFill>
                <a:latin typeface="Arial Narrow" pitchFamily="34" charset="0"/>
              </a:rPr>
              <a:t>hr</a:t>
            </a:r>
            <a:endParaRPr lang="en-US" altLang="en-US" sz="2400" dirty="0">
              <a:solidFill>
                <a:schemeClr val="tx1"/>
              </a:solidFill>
              <a:latin typeface="Arial Narrow" pitchFamily="34" charset="0"/>
            </a:endParaRPr>
          </a:p>
          <a:p>
            <a:pPr>
              <a:lnSpc>
                <a:spcPct val="160000"/>
              </a:lnSpc>
              <a:buFont typeface="Wingdings" pitchFamily="2" charset="2"/>
              <a:buNone/>
            </a:pPr>
            <a:r>
              <a:rPr lang="en-US" altLang="en-US" sz="2400" dirty="0">
                <a:solidFill>
                  <a:schemeClr val="tx1"/>
                </a:solidFill>
                <a:latin typeface="Arial Narrow" pitchFamily="34" charset="0"/>
              </a:rPr>
              <a:t>4. </a:t>
            </a:r>
            <a:r>
              <a:rPr lang="en-US" altLang="en-US" sz="2400" dirty="0" err="1">
                <a:solidFill>
                  <a:schemeClr val="tx1"/>
                </a:solidFill>
                <a:latin typeface="Arial Narrow" pitchFamily="34" charset="0"/>
              </a:rPr>
              <a:t>Persentase</a:t>
            </a:r>
            <a:r>
              <a:rPr lang="en-US" altLang="en-US" sz="2400" dirty="0">
                <a:solidFill>
                  <a:schemeClr val="tx1"/>
                </a:solidFill>
                <a:latin typeface="Arial Narrow" pitchFamily="34" charset="0"/>
              </a:rPr>
              <a:t> </a:t>
            </a:r>
            <a:r>
              <a:rPr lang="en-US" altLang="en-US" sz="2400" dirty="0" err="1">
                <a:solidFill>
                  <a:schemeClr val="tx1"/>
                </a:solidFill>
                <a:latin typeface="Arial Narrow" pitchFamily="34" charset="0"/>
              </a:rPr>
              <a:t>kelengkapan</a:t>
            </a:r>
            <a:r>
              <a:rPr lang="en-US" altLang="en-US" sz="2400" dirty="0">
                <a:solidFill>
                  <a:schemeClr val="tx1"/>
                </a:solidFill>
                <a:latin typeface="Arial Narrow" pitchFamily="34" charset="0"/>
              </a:rPr>
              <a:t> </a:t>
            </a:r>
            <a:r>
              <a:rPr lang="en-US" altLang="en-US" sz="2400" dirty="0" err="1">
                <a:solidFill>
                  <a:schemeClr val="tx1"/>
                </a:solidFill>
                <a:latin typeface="Arial Narrow" pitchFamily="34" charset="0"/>
              </a:rPr>
              <a:t>laporan</a:t>
            </a:r>
            <a:r>
              <a:rPr lang="en-US" altLang="en-US" sz="2400" dirty="0">
                <a:solidFill>
                  <a:schemeClr val="tx1"/>
                </a:solidFill>
                <a:latin typeface="Arial Narrow" pitchFamily="34" charset="0"/>
              </a:rPr>
              <a:t> nihil </a:t>
            </a:r>
            <a:r>
              <a:rPr lang="en-US" altLang="en-US" sz="2400" dirty="0" err="1">
                <a:solidFill>
                  <a:schemeClr val="tx1"/>
                </a:solidFill>
                <a:latin typeface="Arial Narrow" pitchFamily="34" charset="0"/>
              </a:rPr>
              <a:t>puskesmas</a:t>
            </a:r>
            <a:endParaRPr lang="en-US" altLang="en-US" sz="2400" dirty="0">
              <a:solidFill>
                <a:schemeClr val="tx1"/>
              </a:solidFill>
              <a:latin typeface="Arial Narrow" pitchFamily="34" charset="0"/>
            </a:endParaRPr>
          </a:p>
          <a:p>
            <a:pPr>
              <a:lnSpc>
                <a:spcPct val="160000"/>
              </a:lnSpc>
              <a:buFont typeface="Wingdings" pitchFamily="2" charset="2"/>
              <a:buNone/>
            </a:pPr>
            <a:r>
              <a:rPr lang="en-US" altLang="en-US" sz="2400" dirty="0">
                <a:solidFill>
                  <a:schemeClr val="tx1"/>
                </a:solidFill>
                <a:latin typeface="Arial Narrow" pitchFamily="34" charset="0"/>
              </a:rPr>
              <a:t>5. </a:t>
            </a:r>
            <a:r>
              <a:rPr lang="en-US" altLang="en-US" sz="2400" dirty="0" err="1">
                <a:solidFill>
                  <a:schemeClr val="tx1"/>
                </a:solidFill>
                <a:latin typeface="Arial Narrow" pitchFamily="34" charset="0"/>
              </a:rPr>
              <a:t>Persentase</a:t>
            </a:r>
            <a:r>
              <a:rPr lang="en-US" altLang="en-US" sz="2400" dirty="0">
                <a:solidFill>
                  <a:schemeClr val="tx1"/>
                </a:solidFill>
                <a:latin typeface="Arial Narrow" pitchFamily="34" charset="0"/>
              </a:rPr>
              <a:t> </a:t>
            </a:r>
            <a:r>
              <a:rPr lang="en-US" altLang="en-US" sz="2400" dirty="0" err="1">
                <a:solidFill>
                  <a:schemeClr val="tx1"/>
                </a:solidFill>
                <a:latin typeface="Arial Narrow" pitchFamily="34" charset="0"/>
              </a:rPr>
              <a:t>ketepatan</a:t>
            </a:r>
            <a:r>
              <a:rPr lang="en-US" altLang="en-US" sz="2400" dirty="0">
                <a:solidFill>
                  <a:schemeClr val="tx1"/>
                </a:solidFill>
                <a:latin typeface="Arial Narrow" pitchFamily="34" charset="0"/>
              </a:rPr>
              <a:t> lap </a:t>
            </a:r>
            <a:r>
              <a:rPr lang="en-US" altLang="en-US" sz="2400" dirty="0" err="1">
                <a:solidFill>
                  <a:schemeClr val="tx1"/>
                </a:solidFill>
                <a:latin typeface="Arial Narrow" pitchFamily="34" charset="0"/>
              </a:rPr>
              <a:t>puskesmas</a:t>
            </a:r>
            <a:endParaRPr lang="en-US" altLang="en-US" sz="2400" dirty="0">
              <a:solidFill>
                <a:schemeClr val="tx1"/>
              </a:solidFill>
              <a:latin typeface="Arial Narrow" pitchFamily="34" charset="0"/>
            </a:endParaRPr>
          </a:p>
          <a:p>
            <a:pPr>
              <a:lnSpc>
                <a:spcPct val="160000"/>
              </a:lnSpc>
              <a:buFont typeface="Wingdings" pitchFamily="2" charset="2"/>
              <a:buNone/>
            </a:pPr>
            <a:r>
              <a:rPr lang="en-US" altLang="en-US" sz="2400" dirty="0">
                <a:solidFill>
                  <a:schemeClr val="tx1"/>
                </a:solidFill>
                <a:latin typeface="Arial Narrow" pitchFamily="34" charset="0"/>
              </a:rPr>
              <a:t>5. </a:t>
            </a:r>
            <a:r>
              <a:rPr lang="en-US" altLang="en-US" sz="2400" dirty="0" err="1">
                <a:solidFill>
                  <a:schemeClr val="tx1"/>
                </a:solidFill>
                <a:latin typeface="Arial Narrow" pitchFamily="34" charset="0"/>
              </a:rPr>
              <a:t>Persentase</a:t>
            </a:r>
            <a:r>
              <a:rPr lang="en-US" altLang="en-US" sz="2400" dirty="0">
                <a:solidFill>
                  <a:schemeClr val="tx1"/>
                </a:solidFill>
                <a:latin typeface="Arial Narrow" pitchFamily="34" charset="0"/>
              </a:rPr>
              <a:t> </a:t>
            </a:r>
            <a:r>
              <a:rPr lang="en-US" altLang="en-US" sz="2400" dirty="0" err="1">
                <a:solidFill>
                  <a:schemeClr val="tx1"/>
                </a:solidFill>
                <a:latin typeface="Arial Narrow" pitchFamily="34" charset="0"/>
              </a:rPr>
              <a:t>Kelengkapan</a:t>
            </a:r>
            <a:r>
              <a:rPr lang="en-US" altLang="en-US" sz="2400" dirty="0">
                <a:solidFill>
                  <a:schemeClr val="tx1"/>
                </a:solidFill>
                <a:latin typeface="Arial Narrow" pitchFamily="34" charset="0"/>
              </a:rPr>
              <a:t> SARS</a:t>
            </a:r>
          </a:p>
        </p:txBody>
      </p:sp>
      <p:sp>
        <p:nvSpPr>
          <p:cNvPr id="908294" name="Rectangle 6"/>
          <p:cNvSpPr>
            <a:spLocks noChangeArrowheads="1"/>
          </p:cNvSpPr>
          <p:nvPr/>
        </p:nvSpPr>
        <p:spPr bwMode="auto">
          <a:xfrm>
            <a:off x="6934200" y="2362200"/>
            <a:ext cx="2057400" cy="4191000"/>
          </a:xfrm>
          <a:prstGeom prst="rect">
            <a:avLst/>
          </a:prstGeom>
          <a:solidFill>
            <a:srgbClr val="FFC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90488" tIns="44450" rIns="90488" bIns="44450"/>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60000"/>
              </a:lnSpc>
              <a:spcBef>
                <a:spcPct val="20000"/>
              </a:spcBef>
              <a:buFont typeface="Wingdings" pitchFamily="2" charset="2"/>
              <a:buNone/>
            </a:pPr>
            <a:r>
              <a:rPr lang="en-US" altLang="en-US" sz="2400" dirty="0">
                <a:latin typeface="Arial Narrow" pitchFamily="34" charset="0"/>
              </a:rPr>
              <a:t>: </a:t>
            </a:r>
            <a:r>
              <a:rPr lang="en-US" altLang="en-US" sz="2400" dirty="0">
                <a:latin typeface="Arial Narrow" pitchFamily="34" charset="0"/>
                <a:sym typeface="Symbol" pitchFamily="18" charset="2"/>
              </a:rPr>
              <a:t></a:t>
            </a:r>
            <a:r>
              <a:rPr lang="en-US" altLang="en-US" sz="2400" dirty="0">
                <a:latin typeface="Arial Narrow" pitchFamily="34" charset="0"/>
              </a:rPr>
              <a:t> 2/100.000 </a:t>
            </a:r>
          </a:p>
          <a:p>
            <a:pPr>
              <a:lnSpc>
                <a:spcPct val="160000"/>
              </a:lnSpc>
              <a:spcBef>
                <a:spcPct val="20000"/>
              </a:spcBef>
              <a:buFont typeface="Wingdings" pitchFamily="2" charset="2"/>
              <a:buNone/>
            </a:pPr>
            <a:r>
              <a:rPr lang="en-US" altLang="en-US" sz="2400" dirty="0">
                <a:latin typeface="Arial Narrow" pitchFamily="34" charset="0"/>
              </a:rPr>
              <a:t>: </a:t>
            </a:r>
            <a:r>
              <a:rPr lang="en-US" altLang="en-US" sz="2400" dirty="0">
                <a:latin typeface="Arial Narrow" pitchFamily="34" charset="0"/>
                <a:sym typeface="Symbol" pitchFamily="18" charset="2"/>
              </a:rPr>
              <a:t></a:t>
            </a:r>
            <a:r>
              <a:rPr lang="en-US" altLang="en-US" sz="2400" dirty="0">
                <a:latin typeface="Arial Narrow" pitchFamily="34" charset="0"/>
              </a:rPr>
              <a:t> 80% </a:t>
            </a:r>
          </a:p>
          <a:p>
            <a:pPr>
              <a:lnSpc>
                <a:spcPct val="160000"/>
              </a:lnSpc>
              <a:spcBef>
                <a:spcPct val="20000"/>
              </a:spcBef>
              <a:buFont typeface="Wingdings" pitchFamily="2" charset="2"/>
              <a:buNone/>
            </a:pPr>
            <a:r>
              <a:rPr lang="en-US" altLang="en-US" sz="2400" dirty="0">
                <a:latin typeface="Arial Narrow" pitchFamily="34" charset="0"/>
              </a:rPr>
              <a:t>: </a:t>
            </a:r>
            <a:r>
              <a:rPr lang="en-US" altLang="en-US" sz="2400" dirty="0">
                <a:latin typeface="Arial Narrow" pitchFamily="34" charset="0"/>
                <a:sym typeface="Symbol" pitchFamily="18" charset="2"/>
              </a:rPr>
              <a:t></a:t>
            </a:r>
            <a:r>
              <a:rPr lang="en-US" altLang="en-US" sz="2400" dirty="0">
                <a:latin typeface="Arial Narrow" pitchFamily="34" charset="0"/>
              </a:rPr>
              <a:t> 80%</a:t>
            </a:r>
          </a:p>
          <a:p>
            <a:pPr>
              <a:lnSpc>
                <a:spcPct val="160000"/>
              </a:lnSpc>
              <a:spcBef>
                <a:spcPct val="20000"/>
              </a:spcBef>
              <a:buFont typeface="Wingdings" pitchFamily="2" charset="2"/>
              <a:buNone/>
            </a:pPr>
            <a:r>
              <a:rPr lang="en-US" altLang="en-US" sz="2400" dirty="0">
                <a:latin typeface="Arial Narrow" pitchFamily="34" charset="0"/>
              </a:rPr>
              <a:t>: </a:t>
            </a:r>
            <a:r>
              <a:rPr lang="en-US" altLang="en-US" sz="2400" dirty="0">
                <a:latin typeface="Arial Narrow" pitchFamily="34" charset="0"/>
                <a:sym typeface="Symbol" pitchFamily="18" charset="2"/>
              </a:rPr>
              <a:t></a:t>
            </a:r>
            <a:r>
              <a:rPr lang="en-US" altLang="en-US" sz="2400" dirty="0">
                <a:latin typeface="Arial Narrow" pitchFamily="34" charset="0"/>
              </a:rPr>
              <a:t> 90%</a:t>
            </a:r>
          </a:p>
          <a:p>
            <a:pPr>
              <a:lnSpc>
                <a:spcPct val="160000"/>
              </a:lnSpc>
              <a:spcBef>
                <a:spcPct val="20000"/>
              </a:spcBef>
              <a:buFont typeface="Wingdings" pitchFamily="2" charset="2"/>
              <a:buNone/>
            </a:pPr>
            <a:r>
              <a:rPr lang="en-US" altLang="en-US" sz="2400" dirty="0">
                <a:latin typeface="Arial Narrow" pitchFamily="34" charset="0"/>
              </a:rPr>
              <a:t>: </a:t>
            </a:r>
            <a:r>
              <a:rPr lang="en-US" altLang="en-US" sz="2400" dirty="0">
                <a:latin typeface="Arial Narrow" pitchFamily="34" charset="0"/>
                <a:sym typeface="Symbol" pitchFamily="18" charset="2"/>
              </a:rPr>
              <a:t></a:t>
            </a:r>
            <a:r>
              <a:rPr lang="en-US" altLang="en-US" sz="2400" dirty="0">
                <a:latin typeface="Arial Narrow" pitchFamily="34" charset="0"/>
              </a:rPr>
              <a:t> 80%</a:t>
            </a:r>
          </a:p>
          <a:p>
            <a:pPr>
              <a:lnSpc>
                <a:spcPct val="160000"/>
              </a:lnSpc>
              <a:spcBef>
                <a:spcPct val="20000"/>
              </a:spcBef>
              <a:buFont typeface="Wingdings" pitchFamily="2" charset="2"/>
              <a:buNone/>
            </a:pPr>
            <a:r>
              <a:rPr lang="en-US" altLang="en-US" sz="2400" dirty="0">
                <a:latin typeface="Arial Narrow" pitchFamily="34" charset="0"/>
                <a:sym typeface="Symbol" pitchFamily="18" charset="2"/>
              </a:rPr>
              <a:t>: </a:t>
            </a:r>
            <a:r>
              <a:rPr lang="en-US" altLang="en-US" sz="2400" dirty="0">
                <a:latin typeface="Arial Narrow" pitchFamily="34" charset="0"/>
              </a:rPr>
              <a:t> 90%</a:t>
            </a:r>
          </a:p>
        </p:txBody>
      </p:sp>
    </p:spTree>
    <p:extLst>
      <p:ext uri="{BB962C8B-B14F-4D97-AF65-F5344CB8AC3E}">
        <p14:creationId xmlns="" xmlns:p14="http://schemas.microsoft.com/office/powerpoint/2010/main" val="2575643247"/>
      </p:ext>
    </p:extLst>
  </p:cSld>
  <p:clrMapOvr>
    <a:masterClrMapping/>
  </p:clrMapOvr>
  <p:transition spd="slow">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08293">
                                            <p:txEl>
                                              <p:pRg st="0" end="0"/>
                                            </p:txEl>
                                          </p:spTgt>
                                        </p:tgtEl>
                                        <p:attrNameLst>
                                          <p:attrName>style.visibility</p:attrName>
                                        </p:attrNameLst>
                                      </p:cBhvr>
                                      <p:to>
                                        <p:strVal val="visible"/>
                                      </p:to>
                                    </p:set>
                                    <p:anim calcmode="lin" valueType="num">
                                      <p:cBhvr additive="base">
                                        <p:cTn id="7" dur="500" fill="hold"/>
                                        <p:tgtEl>
                                          <p:spTgt spid="9082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82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08294">
                                            <p:txEl>
                                              <p:pRg st="0" end="0"/>
                                            </p:txEl>
                                          </p:spTgt>
                                        </p:tgtEl>
                                        <p:attrNameLst>
                                          <p:attrName>style.visibility</p:attrName>
                                        </p:attrNameLst>
                                      </p:cBhvr>
                                      <p:to>
                                        <p:strVal val="visible"/>
                                      </p:to>
                                    </p:set>
                                    <p:anim calcmode="lin" valueType="num">
                                      <p:cBhvr additive="base">
                                        <p:cTn id="13" dur="500" fill="hold"/>
                                        <p:tgtEl>
                                          <p:spTgt spid="90829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82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08293">
                                            <p:txEl>
                                              <p:pRg st="1" end="1"/>
                                            </p:txEl>
                                          </p:spTgt>
                                        </p:tgtEl>
                                        <p:attrNameLst>
                                          <p:attrName>style.visibility</p:attrName>
                                        </p:attrNameLst>
                                      </p:cBhvr>
                                      <p:to>
                                        <p:strVal val="visible"/>
                                      </p:to>
                                    </p:set>
                                    <p:anim calcmode="lin" valueType="num">
                                      <p:cBhvr additive="base">
                                        <p:cTn id="19" dur="500" fill="hold"/>
                                        <p:tgtEl>
                                          <p:spTgt spid="90829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82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08294">
                                            <p:txEl>
                                              <p:pRg st="1" end="1"/>
                                            </p:txEl>
                                          </p:spTgt>
                                        </p:tgtEl>
                                        <p:attrNameLst>
                                          <p:attrName>style.visibility</p:attrName>
                                        </p:attrNameLst>
                                      </p:cBhvr>
                                      <p:to>
                                        <p:strVal val="visible"/>
                                      </p:to>
                                    </p:set>
                                    <p:anim calcmode="lin" valueType="num">
                                      <p:cBhvr additive="base">
                                        <p:cTn id="25" dur="500" fill="hold"/>
                                        <p:tgtEl>
                                          <p:spTgt spid="90829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082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08293">
                                            <p:txEl>
                                              <p:pRg st="2" end="2"/>
                                            </p:txEl>
                                          </p:spTgt>
                                        </p:tgtEl>
                                        <p:attrNameLst>
                                          <p:attrName>style.visibility</p:attrName>
                                        </p:attrNameLst>
                                      </p:cBhvr>
                                      <p:to>
                                        <p:strVal val="visible"/>
                                      </p:to>
                                    </p:set>
                                    <p:anim calcmode="lin" valueType="num">
                                      <p:cBhvr additive="base">
                                        <p:cTn id="31" dur="500" fill="hold"/>
                                        <p:tgtEl>
                                          <p:spTgt spid="90829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082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08294">
                                            <p:txEl>
                                              <p:pRg st="2" end="2"/>
                                            </p:txEl>
                                          </p:spTgt>
                                        </p:tgtEl>
                                        <p:attrNameLst>
                                          <p:attrName>style.visibility</p:attrName>
                                        </p:attrNameLst>
                                      </p:cBhvr>
                                      <p:to>
                                        <p:strVal val="visible"/>
                                      </p:to>
                                    </p:set>
                                    <p:anim calcmode="lin" valueType="num">
                                      <p:cBhvr additive="base">
                                        <p:cTn id="37" dur="500" fill="hold"/>
                                        <p:tgtEl>
                                          <p:spTgt spid="90829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082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08293">
                                            <p:txEl>
                                              <p:pRg st="3" end="3"/>
                                            </p:txEl>
                                          </p:spTgt>
                                        </p:tgtEl>
                                        <p:attrNameLst>
                                          <p:attrName>style.visibility</p:attrName>
                                        </p:attrNameLst>
                                      </p:cBhvr>
                                      <p:to>
                                        <p:strVal val="visible"/>
                                      </p:to>
                                    </p:set>
                                    <p:anim calcmode="lin" valueType="num">
                                      <p:cBhvr additive="base">
                                        <p:cTn id="43" dur="500" fill="hold"/>
                                        <p:tgtEl>
                                          <p:spTgt spid="90829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082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908294">
                                            <p:txEl>
                                              <p:pRg st="3" end="3"/>
                                            </p:txEl>
                                          </p:spTgt>
                                        </p:tgtEl>
                                        <p:attrNameLst>
                                          <p:attrName>style.visibility</p:attrName>
                                        </p:attrNameLst>
                                      </p:cBhvr>
                                      <p:to>
                                        <p:strVal val="visible"/>
                                      </p:to>
                                    </p:set>
                                    <p:anim calcmode="lin" valueType="num">
                                      <p:cBhvr additive="base">
                                        <p:cTn id="49" dur="500" fill="hold"/>
                                        <p:tgtEl>
                                          <p:spTgt spid="90829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082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908293">
                                            <p:txEl>
                                              <p:pRg st="4" end="4"/>
                                            </p:txEl>
                                          </p:spTgt>
                                        </p:tgtEl>
                                        <p:attrNameLst>
                                          <p:attrName>style.visibility</p:attrName>
                                        </p:attrNameLst>
                                      </p:cBhvr>
                                      <p:to>
                                        <p:strVal val="visible"/>
                                      </p:to>
                                    </p:set>
                                    <p:anim calcmode="lin" valueType="num">
                                      <p:cBhvr additive="base">
                                        <p:cTn id="55" dur="500" fill="hold"/>
                                        <p:tgtEl>
                                          <p:spTgt spid="90829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082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908294">
                                            <p:txEl>
                                              <p:pRg st="4" end="4"/>
                                            </p:txEl>
                                          </p:spTgt>
                                        </p:tgtEl>
                                        <p:attrNameLst>
                                          <p:attrName>style.visibility</p:attrName>
                                        </p:attrNameLst>
                                      </p:cBhvr>
                                      <p:to>
                                        <p:strVal val="visible"/>
                                      </p:to>
                                    </p:set>
                                    <p:anim calcmode="lin" valueType="num">
                                      <p:cBhvr additive="base">
                                        <p:cTn id="61" dur="500" fill="hold"/>
                                        <p:tgtEl>
                                          <p:spTgt spid="90829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082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908293">
                                            <p:txEl>
                                              <p:pRg st="5" end="5"/>
                                            </p:txEl>
                                          </p:spTgt>
                                        </p:tgtEl>
                                        <p:attrNameLst>
                                          <p:attrName>style.visibility</p:attrName>
                                        </p:attrNameLst>
                                      </p:cBhvr>
                                      <p:to>
                                        <p:strVal val="visible"/>
                                      </p:to>
                                    </p:set>
                                    <p:anim calcmode="lin" valueType="num">
                                      <p:cBhvr additive="base">
                                        <p:cTn id="67" dur="500" fill="hold"/>
                                        <p:tgtEl>
                                          <p:spTgt spid="908293">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0829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908294">
                                            <p:txEl>
                                              <p:pRg st="5" end="5"/>
                                            </p:txEl>
                                          </p:spTgt>
                                        </p:tgtEl>
                                        <p:attrNameLst>
                                          <p:attrName>style.visibility</p:attrName>
                                        </p:attrNameLst>
                                      </p:cBhvr>
                                      <p:to>
                                        <p:strVal val="visible"/>
                                      </p:to>
                                    </p:set>
                                    <p:anim calcmode="lin" valueType="num">
                                      <p:cBhvr additive="base">
                                        <p:cTn id="73" dur="500" fill="hold"/>
                                        <p:tgtEl>
                                          <p:spTgt spid="908294">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0829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b="1" dirty="0" smtClean="0">
                <a:latin typeface="Arial" charset="0"/>
                <a:cs typeface="Arial" charset="0"/>
              </a:rPr>
              <a:t>SURVEILANS TETANUS NEONATORUM</a:t>
            </a:r>
          </a:p>
        </p:txBody>
      </p:sp>
      <p:sp>
        <p:nvSpPr>
          <p:cNvPr id="8196" name="Content Placeholder 5"/>
          <p:cNvSpPr>
            <a:spLocks noGrp="1"/>
          </p:cNvSpPr>
          <p:nvPr>
            <p:ph idx="1"/>
          </p:nvPr>
        </p:nvSpPr>
        <p:spPr>
          <a:xfrm>
            <a:off x="457200" y="1524000"/>
            <a:ext cx="8229600" cy="4602163"/>
          </a:xfrm>
        </p:spPr>
        <p:txBody>
          <a:bodyPr/>
          <a:lstStyle/>
          <a:p>
            <a:r>
              <a:rPr lang="sv-SE" sz="2400" dirty="0" smtClean="0"/>
              <a:t>Tetanus pada maternal dan neonatal merupakan penyebab kematian paling sering terjadi akibat persalinan dan penanganan</a:t>
            </a:r>
            <a:r>
              <a:rPr lang="id-ID" sz="2400" dirty="0" smtClean="0"/>
              <a:t> tali pusat tidak bersih.</a:t>
            </a:r>
          </a:p>
          <a:p>
            <a:r>
              <a:rPr lang="id-ID" sz="2400" dirty="0" smtClean="0"/>
              <a:t>Tetanus ditandai dengan kaku otot yang nyeri yang disebabkan oleh </a:t>
            </a:r>
            <a:r>
              <a:rPr lang="id-ID" sz="2400" i="1" dirty="0" smtClean="0"/>
              <a:t>neurotoxin yang dihasilkan oleh Clostridium tetani  pada luka anaerob (tertutup). </a:t>
            </a:r>
          </a:p>
          <a:p>
            <a:r>
              <a:rPr lang="id-ID" sz="2400" i="1" dirty="0" smtClean="0"/>
              <a:t>Tetanus neonatorum (TN) adalah tetanus pada bayi usia hari ke 3 dan 28 </a:t>
            </a:r>
            <a:r>
              <a:rPr lang="id-ID" sz="2400" dirty="0" smtClean="0"/>
              <a:t>setelah lahir dan Tetanus maternal (TM) adalah tetanus pada kehamilan dan dalam 6 minggu setelah melahirkan. </a:t>
            </a:r>
          </a:p>
          <a:p>
            <a:endParaRPr lang="id-ID" sz="2400" dirty="0" smtClean="0"/>
          </a:p>
          <a:p>
            <a:endParaRPr lang="id-ID" sz="2400" dirty="0"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b="1" dirty="0" smtClean="0">
                <a:latin typeface="Arial" charset="0"/>
                <a:cs typeface="Arial" charset="0"/>
              </a:rPr>
              <a:t>SURVEILANS TETANUS NEONATORUM</a:t>
            </a:r>
          </a:p>
        </p:txBody>
      </p:sp>
      <p:sp>
        <p:nvSpPr>
          <p:cNvPr id="8196" name="Content Placeholder 5"/>
          <p:cNvSpPr>
            <a:spLocks noGrp="1"/>
          </p:cNvSpPr>
          <p:nvPr>
            <p:ph idx="1"/>
          </p:nvPr>
        </p:nvSpPr>
        <p:spPr>
          <a:xfrm>
            <a:off x="457200" y="1524000"/>
            <a:ext cx="8229600" cy="4602163"/>
          </a:xfrm>
        </p:spPr>
        <p:txBody>
          <a:bodyPr/>
          <a:lstStyle/>
          <a:p>
            <a:r>
              <a:rPr lang="id-ID" sz="2400" dirty="0" smtClean="0"/>
              <a:t>Status eliminasi TN adalah ditemukannya kasus TN kurang dari 1 per 1000 kelahiran hidup per tahun per Kabupaten/ kota, dengan catatan cakupan imunisasi TT2 positif lebih dari 80%, persalinan dengan tenaga kesehatan lebih dari 70%, serta laporan Puskesmas dan RS lebih dari 80%</a:t>
            </a:r>
          </a:p>
          <a:p>
            <a:r>
              <a:rPr lang="id-ID" sz="2400" dirty="0" smtClean="0"/>
              <a:t>Strategi eliminasi TN di Indonesia meliputi imunisasi T5, pertolongan persalinan bersih dan perawatan tali pusat serta pelaksanaan surveilans untuk menentukan daerah berisiko tinggi</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b="1" dirty="0" smtClean="0">
                <a:latin typeface="Arial" charset="0"/>
                <a:cs typeface="Arial" charset="0"/>
              </a:rPr>
              <a:t>SURVEILANS TETANUS NEONATORUM</a:t>
            </a:r>
          </a:p>
        </p:txBody>
      </p:sp>
      <p:sp>
        <p:nvSpPr>
          <p:cNvPr id="8196" name="Content Placeholder 5"/>
          <p:cNvSpPr>
            <a:spLocks noGrp="1"/>
          </p:cNvSpPr>
          <p:nvPr>
            <p:ph idx="1"/>
          </p:nvPr>
        </p:nvSpPr>
        <p:spPr>
          <a:xfrm>
            <a:off x="457200" y="1524000"/>
            <a:ext cx="8229600" cy="4602163"/>
          </a:xfrm>
        </p:spPr>
        <p:txBody>
          <a:bodyPr/>
          <a:lstStyle/>
          <a:p>
            <a:pPr marL="465138" indent="-465138">
              <a:lnSpc>
                <a:spcPct val="90000"/>
              </a:lnSpc>
              <a:spcBef>
                <a:spcPct val="0"/>
              </a:spcBef>
              <a:buNone/>
              <a:defRPr/>
            </a:pPr>
            <a:r>
              <a:rPr lang="en-US" sz="2400" dirty="0" smtClean="0"/>
              <a:t>UMUM</a:t>
            </a:r>
          </a:p>
          <a:p>
            <a:pPr marL="465138" indent="-465138">
              <a:spcBef>
                <a:spcPct val="0"/>
              </a:spcBef>
              <a:buNone/>
              <a:defRPr/>
            </a:pPr>
            <a:r>
              <a:rPr lang="en-US" sz="2400" dirty="0" smtClean="0">
                <a:sym typeface="Wingdings" charset="0"/>
              </a:rPr>
              <a:t></a:t>
            </a:r>
            <a:r>
              <a:rPr lang="en-US" sz="2400" dirty="0" err="1" smtClean="0">
                <a:sym typeface="Wingdings" charset="0"/>
              </a:rPr>
              <a:t>Tersedia</a:t>
            </a:r>
            <a:r>
              <a:rPr lang="en-US" sz="2400" dirty="0" smtClean="0">
                <a:sym typeface="Wingdings" charset="0"/>
              </a:rPr>
              <a:t> </a:t>
            </a:r>
            <a:r>
              <a:rPr lang="en-US" sz="2400" dirty="0" err="1" smtClean="0">
                <a:sym typeface="Wingdings" charset="0"/>
              </a:rPr>
              <a:t>informasi</a:t>
            </a:r>
            <a:r>
              <a:rPr lang="en-US" sz="2400" dirty="0" smtClean="0">
                <a:sym typeface="Wingdings" charset="0"/>
              </a:rPr>
              <a:t> </a:t>
            </a:r>
            <a:r>
              <a:rPr lang="en-US" sz="2400" dirty="0" err="1" smtClean="0">
                <a:sym typeface="Wingdings" charset="0"/>
              </a:rPr>
              <a:t>epid</a:t>
            </a:r>
            <a:r>
              <a:rPr lang="en-US" sz="2400" dirty="0" smtClean="0">
                <a:sym typeface="Wingdings" charset="0"/>
              </a:rPr>
              <a:t> </a:t>
            </a:r>
            <a:r>
              <a:rPr lang="en-US" sz="2400" dirty="0" err="1" smtClean="0">
                <a:sym typeface="Wingdings" charset="0"/>
              </a:rPr>
              <a:t>tentang</a:t>
            </a:r>
            <a:r>
              <a:rPr lang="en-US" sz="2400" dirty="0" smtClean="0">
                <a:sym typeface="Wingdings" charset="0"/>
              </a:rPr>
              <a:t>  tetanus</a:t>
            </a:r>
          </a:p>
          <a:p>
            <a:pPr marL="465138" indent="-465138">
              <a:spcBef>
                <a:spcPct val="0"/>
              </a:spcBef>
              <a:buNone/>
              <a:defRPr/>
            </a:pPr>
            <a:r>
              <a:rPr lang="en-US" sz="2400" dirty="0" smtClean="0">
                <a:sym typeface="Wingdings" charset="0"/>
              </a:rPr>
              <a:t>    </a:t>
            </a:r>
            <a:r>
              <a:rPr lang="en-US" sz="2400" dirty="0" err="1" smtClean="0">
                <a:sym typeface="Wingdings" charset="0"/>
              </a:rPr>
              <a:t>neonatorum</a:t>
            </a:r>
            <a:r>
              <a:rPr lang="en-US" sz="2400" dirty="0" smtClean="0">
                <a:sym typeface="Wingdings" charset="0"/>
              </a:rPr>
              <a:t> yang </a:t>
            </a:r>
            <a:r>
              <a:rPr lang="en-US" sz="2400" dirty="0" err="1" smtClean="0">
                <a:sym typeface="Wingdings" charset="0"/>
              </a:rPr>
              <a:t>dibutuhkan</a:t>
            </a:r>
            <a:r>
              <a:rPr lang="en-US" sz="2400" dirty="0" smtClean="0">
                <a:sym typeface="Wingdings" charset="0"/>
              </a:rPr>
              <a:t> </a:t>
            </a:r>
            <a:r>
              <a:rPr lang="en-US" sz="2400" dirty="0" err="1" smtClean="0">
                <a:sym typeface="Wingdings" charset="0"/>
              </a:rPr>
              <a:t>untuk</a:t>
            </a:r>
            <a:r>
              <a:rPr lang="en-US" sz="2400" dirty="0" smtClean="0">
                <a:sym typeface="Wingdings" charset="0"/>
              </a:rPr>
              <a:t> </a:t>
            </a:r>
            <a:r>
              <a:rPr lang="en-US" sz="2400" dirty="0" err="1" smtClean="0">
                <a:sym typeface="Wingdings" charset="0"/>
              </a:rPr>
              <a:t>mengevaluasi</a:t>
            </a:r>
            <a:r>
              <a:rPr lang="en-US" sz="2400" dirty="0" smtClean="0">
                <a:sym typeface="Wingdings" charset="0"/>
              </a:rPr>
              <a:t> status ETN</a:t>
            </a:r>
          </a:p>
          <a:p>
            <a:pPr marL="465138" indent="-465138">
              <a:lnSpc>
                <a:spcPct val="90000"/>
              </a:lnSpc>
              <a:spcBef>
                <a:spcPct val="0"/>
              </a:spcBef>
              <a:buNone/>
              <a:defRPr/>
            </a:pPr>
            <a:endParaRPr lang="en-US" sz="2400" dirty="0" smtClean="0">
              <a:sym typeface="Wingdings" charset="0"/>
            </a:endParaRPr>
          </a:p>
          <a:p>
            <a:pPr marL="465138" indent="-465138">
              <a:lnSpc>
                <a:spcPct val="90000"/>
              </a:lnSpc>
              <a:spcBef>
                <a:spcPct val="0"/>
              </a:spcBef>
              <a:buNone/>
              <a:defRPr/>
            </a:pPr>
            <a:r>
              <a:rPr lang="en-US" sz="2400" dirty="0" smtClean="0">
                <a:sym typeface="Wingdings" charset="0"/>
              </a:rPr>
              <a:t>KHUSUS</a:t>
            </a:r>
          </a:p>
          <a:p>
            <a:pPr marL="465138" indent="-465138">
              <a:spcBef>
                <a:spcPct val="0"/>
              </a:spcBef>
              <a:buFont typeface="Wingdings" charset="0"/>
              <a:buChar char="à"/>
              <a:defRPr/>
            </a:pPr>
            <a:r>
              <a:rPr lang="en-US" sz="2400" dirty="0" err="1" smtClean="0">
                <a:sym typeface="Wingdings" charset="0"/>
              </a:rPr>
              <a:t>Ditemukan</a:t>
            </a:r>
            <a:r>
              <a:rPr lang="en-US" sz="2400" dirty="0" smtClean="0">
                <a:sym typeface="Wingdings" charset="0"/>
              </a:rPr>
              <a:t> </a:t>
            </a:r>
            <a:r>
              <a:rPr lang="en-US" sz="2400" dirty="0" err="1" smtClean="0">
                <a:sym typeface="Wingdings" charset="0"/>
              </a:rPr>
              <a:t>kasus</a:t>
            </a:r>
            <a:r>
              <a:rPr lang="en-US" sz="2400" dirty="0" smtClean="0">
                <a:sym typeface="Wingdings" charset="0"/>
              </a:rPr>
              <a:t> &amp; </a:t>
            </a:r>
            <a:r>
              <a:rPr lang="en-US" sz="2400" dirty="0" err="1" smtClean="0">
                <a:sym typeface="Wingdings" charset="0"/>
              </a:rPr>
              <a:t>kematian</a:t>
            </a:r>
            <a:r>
              <a:rPr lang="en-US" sz="2400" dirty="0" smtClean="0">
                <a:sym typeface="Wingdings" charset="0"/>
              </a:rPr>
              <a:t> TN </a:t>
            </a:r>
            <a:r>
              <a:rPr lang="en-US" sz="2400" dirty="0" err="1" smtClean="0">
                <a:sym typeface="Wingdings" charset="0"/>
              </a:rPr>
              <a:t>di</a:t>
            </a:r>
            <a:r>
              <a:rPr lang="en-US" sz="2400" dirty="0" smtClean="0">
                <a:sym typeface="Wingdings" charset="0"/>
              </a:rPr>
              <a:t> RS &amp;  </a:t>
            </a:r>
            <a:r>
              <a:rPr lang="en-US" sz="2400" dirty="0" err="1" smtClean="0">
                <a:sym typeface="Wingdings" charset="0"/>
              </a:rPr>
              <a:t>Puskesmas</a:t>
            </a:r>
            <a:r>
              <a:rPr lang="en-US" sz="2400" dirty="0" smtClean="0">
                <a:sym typeface="Wingdings" charset="0"/>
              </a:rPr>
              <a:t> (</a:t>
            </a:r>
            <a:r>
              <a:rPr lang="en-US" sz="2400" dirty="0" err="1" smtClean="0">
                <a:sym typeface="Wingdings" charset="0"/>
              </a:rPr>
              <a:t>termasuk</a:t>
            </a:r>
            <a:r>
              <a:rPr lang="en-US" sz="2400" dirty="0" smtClean="0">
                <a:sym typeface="Wingdings" charset="0"/>
              </a:rPr>
              <a:t> </a:t>
            </a:r>
            <a:r>
              <a:rPr lang="en-US" sz="2400" dirty="0" err="1" smtClean="0">
                <a:sym typeface="Wingdings" charset="0"/>
              </a:rPr>
              <a:t>di</a:t>
            </a:r>
            <a:r>
              <a:rPr lang="en-US" sz="2400" dirty="0" smtClean="0">
                <a:sym typeface="Wingdings" charset="0"/>
              </a:rPr>
              <a:t> </a:t>
            </a:r>
            <a:r>
              <a:rPr lang="en-US" sz="2400" dirty="0" err="1" smtClean="0">
                <a:sym typeface="Wingdings" charset="0"/>
              </a:rPr>
              <a:t>masyarakat</a:t>
            </a:r>
            <a:r>
              <a:rPr lang="en-US" sz="2400" dirty="0" smtClean="0">
                <a:sym typeface="Wingdings" charset="0"/>
              </a:rPr>
              <a:t>)</a:t>
            </a:r>
          </a:p>
          <a:p>
            <a:pPr marL="465138" indent="-465138">
              <a:spcBef>
                <a:spcPct val="0"/>
              </a:spcBef>
              <a:buFont typeface="Wingdings" charset="0"/>
              <a:buChar char="à"/>
              <a:defRPr/>
            </a:pPr>
            <a:r>
              <a:rPr lang="en-US" sz="2400" dirty="0" err="1" smtClean="0">
                <a:sym typeface="Wingdings" charset="0"/>
              </a:rPr>
              <a:t>Identifikasi</a:t>
            </a:r>
            <a:r>
              <a:rPr lang="en-US" sz="2400" dirty="0" smtClean="0">
                <a:sym typeface="Wingdings" charset="0"/>
              </a:rPr>
              <a:t> </a:t>
            </a:r>
            <a:r>
              <a:rPr lang="en-US" sz="2400" dirty="0" err="1" smtClean="0">
                <a:sym typeface="Wingdings" charset="0"/>
              </a:rPr>
              <a:t>faktor</a:t>
            </a:r>
            <a:r>
              <a:rPr lang="en-US" sz="2400" dirty="0" smtClean="0">
                <a:sym typeface="Wingdings" charset="0"/>
              </a:rPr>
              <a:t> </a:t>
            </a:r>
            <a:r>
              <a:rPr lang="en-US" sz="2400" dirty="0" err="1" smtClean="0">
                <a:sym typeface="Wingdings" charset="0"/>
              </a:rPr>
              <a:t>resiko</a:t>
            </a:r>
            <a:r>
              <a:rPr lang="en-US" sz="2400" dirty="0" smtClean="0">
                <a:sym typeface="Wingdings" charset="0"/>
              </a:rPr>
              <a:t> TN </a:t>
            </a:r>
            <a:r>
              <a:rPr lang="en-US" sz="2400" dirty="0" err="1" smtClean="0">
                <a:sym typeface="Wingdings" charset="0"/>
              </a:rPr>
              <a:t>dan</a:t>
            </a:r>
            <a:r>
              <a:rPr lang="en-US" sz="2400" dirty="0" smtClean="0">
                <a:sym typeface="Wingdings" charset="0"/>
              </a:rPr>
              <a:t> </a:t>
            </a:r>
            <a:r>
              <a:rPr lang="en-US" sz="2400" dirty="0" err="1" smtClean="0">
                <a:sym typeface="Wingdings" charset="0"/>
              </a:rPr>
              <a:t>diseminasikan</a:t>
            </a:r>
            <a:r>
              <a:rPr lang="en-US" sz="2400" dirty="0" smtClean="0">
                <a:sym typeface="Wingdings" charset="0"/>
              </a:rPr>
              <a:t> </a:t>
            </a:r>
            <a:r>
              <a:rPr lang="en-US" sz="2400" dirty="0" err="1" smtClean="0">
                <a:sym typeface="Wingdings" charset="0"/>
              </a:rPr>
              <a:t>kepada</a:t>
            </a:r>
            <a:r>
              <a:rPr lang="en-US" sz="2400" dirty="0" smtClean="0">
                <a:sym typeface="Wingdings" charset="0"/>
              </a:rPr>
              <a:t> program </a:t>
            </a:r>
            <a:r>
              <a:rPr lang="en-US" sz="2400" dirty="0" err="1" smtClean="0">
                <a:sym typeface="Wingdings" charset="0"/>
              </a:rPr>
              <a:t>terkait</a:t>
            </a:r>
            <a:r>
              <a:rPr lang="en-US" sz="2400" dirty="0" smtClean="0">
                <a:sym typeface="Wingdings" charset="0"/>
              </a:rPr>
              <a:t> (</a:t>
            </a:r>
            <a:r>
              <a:rPr lang="en-US" sz="2400" dirty="0" err="1" smtClean="0">
                <a:sym typeface="Wingdings" charset="0"/>
              </a:rPr>
              <a:t>Immunisasi</a:t>
            </a:r>
            <a:r>
              <a:rPr lang="en-US" sz="2400" dirty="0" smtClean="0">
                <a:sym typeface="Wingdings" charset="0"/>
              </a:rPr>
              <a:t> &amp; KIA) </a:t>
            </a:r>
            <a:r>
              <a:rPr lang="en-US" sz="2400" dirty="0" err="1" smtClean="0">
                <a:sym typeface="Wingdings" charset="0"/>
              </a:rPr>
              <a:t>untuk</a:t>
            </a:r>
            <a:r>
              <a:rPr lang="en-US" sz="2400" dirty="0" smtClean="0">
                <a:sym typeface="Wingdings" charset="0"/>
              </a:rPr>
              <a:t> </a:t>
            </a:r>
            <a:r>
              <a:rPr lang="en-US" sz="2400" dirty="0" err="1" smtClean="0">
                <a:sym typeface="Wingdings" charset="0"/>
              </a:rPr>
              <a:t>mencapai</a:t>
            </a:r>
            <a:r>
              <a:rPr lang="en-US" sz="2400" dirty="0" smtClean="0">
                <a:sym typeface="Wingdings" charset="0"/>
              </a:rPr>
              <a:t> </a:t>
            </a:r>
            <a:r>
              <a:rPr lang="en-US" sz="2400" dirty="0" err="1" smtClean="0">
                <a:sym typeface="Wingdings" charset="0"/>
              </a:rPr>
              <a:t>dan</a:t>
            </a:r>
            <a:r>
              <a:rPr lang="en-US" sz="2400" dirty="0" smtClean="0">
                <a:sym typeface="Wingdings" charset="0"/>
              </a:rPr>
              <a:t> </a:t>
            </a:r>
            <a:r>
              <a:rPr lang="en-US" sz="2400" dirty="0" err="1" smtClean="0">
                <a:sym typeface="Wingdings" charset="0"/>
              </a:rPr>
              <a:t>mempertahankan</a:t>
            </a:r>
            <a:r>
              <a:rPr lang="en-US" sz="2400" dirty="0" smtClean="0">
                <a:sym typeface="Wingdings" charset="0"/>
              </a:rPr>
              <a:t> status ETN</a:t>
            </a:r>
          </a:p>
          <a:p>
            <a:pPr marL="465138" indent="-465138">
              <a:defRPr/>
            </a:pPr>
            <a:endParaRPr lang="en-US" sz="2400" dirty="0" smtClean="0"/>
          </a:p>
          <a:p>
            <a:pPr>
              <a:buNone/>
            </a:pPr>
            <a:endParaRPr lang="id-ID" sz="2400"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1026" name="Picture 2"/>
          <p:cNvPicPr>
            <a:picLocks noChangeAspect="1" noChangeArrowheads="1"/>
          </p:cNvPicPr>
          <p:nvPr/>
        </p:nvPicPr>
        <p:blipFill>
          <a:blip r:embed="rId4"/>
          <a:srcRect/>
          <a:stretch>
            <a:fillRect/>
          </a:stretch>
        </p:blipFill>
        <p:spPr bwMode="auto">
          <a:xfrm>
            <a:off x="0" y="857232"/>
            <a:ext cx="9144000" cy="386716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lvl="4" algn="ctr" rtl="0">
              <a:spcBef>
                <a:spcPct val="50000"/>
              </a:spcBef>
            </a:pPr>
            <a:r>
              <a:rPr lang="id-ID" altLang="en-US" sz="2400" b="1" dirty="0" smtClean="0"/>
              <a:t>Kegiatan </a:t>
            </a:r>
            <a:r>
              <a:rPr lang="en-US" altLang="en-US" sz="2400" b="1" dirty="0" err="1" smtClean="0"/>
              <a:t>Pelaksanaan</a:t>
            </a:r>
            <a:r>
              <a:rPr lang="en-US" altLang="en-US" sz="2400" b="1" dirty="0" smtClean="0"/>
              <a:t> </a:t>
            </a:r>
            <a:r>
              <a:rPr lang="en-US" altLang="en-US" sz="2400" b="1" dirty="0" err="1" smtClean="0"/>
              <a:t>Surveilans</a:t>
            </a:r>
            <a:r>
              <a:rPr lang="en-US" altLang="en-US" sz="2400" b="1" dirty="0" smtClean="0"/>
              <a:t> </a:t>
            </a:r>
            <a:endParaRPr lang="id-ID" sz="3200" b="1" dirty="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pPr algn="ctr">
              <a:defRPr/>
            </a:pPr>
            <a:r>
              <a:rPr lang="en-US" dirty="0" err="1" smtClean="0"/>
              <a:t>Laporan</a:t>
            </a:r>
            <a:r>
              <a:rPr lang="en-US" dirty="0" smtClean="0"/>
              <a:t> </a:t>
            </a:r>
            <a:r>
              <a:rPr lang="en-US" dirty="0" err="1" smtClean="0"/>
              <a:t>Bulanan</a:t>
            </a:r>
            <a:endParaRPr lang="en-US" dirty="0" smtClean="0"/>
          </a:p>
          <a:p>
            <a:pPr>
              <a:spcBef>
                <a:spcPct val="50000"/>
              </a:spcBef>
              <a:buFontTx/>
              <a:buAutoNum type="arabicPeriod"/>
              <a:defRPr/>
            </a:pPr>
            <a:r>
              <a:rPr lang="en-US" sz="2800" dirty="0" err="1" smtClean="0"/>
              <a:t>Puskesmas</a:t>
            </a:r>
            <a:r>
              <a:rPr lang="en-US" sz="2800" dirty="0" smtClean="0"/>
              <a:t> </a:t>
            </a:r>
            <a:r>
              <a:rPr lang="en-US" sz="2800" dirty="0" err="1" smtClean="0"/>
              <a:t>dan</a:t>
            </a:r>
            <a:r>
              <a:rPr lang="en-US" sz="2800" dirty="0" smtClean="0"/>
              <a:t> RS </a:t>
            </a:r>
            <a:r>
              <a:rPr lang="en-US" sz="2800" dirty="0" err="1" smtClean="0"/>
              <a:t>tidak</a:t>
            </a:r>
            <a:r>
              <a:rPr lang="en-US" sz="2800" dirty="0" smtClean="0"/>
              <a:t> </a:t>
            </a:r>
            <a:r>
              <a:rPr lang="en-US" sz="2800" dirty="0" err="1" smtClean="0"/>
              <a:t>ada</a:t>
            </a:r>
            <a:r>
              <a:rPr lang="en-US" sz="2800" dirty="0" smtClean="0"/>
              <a:t> </a:t>
            </a:r>
            <a:r>
              <a:rPr lang="en-US" sz="2800" dirty="0" err="1" smtClean="0"/>
              <a:t>laporan</a:t>
            </a:r>
            <a:r>
              <a:rPr lang="en-US" sz="2800" dirty="0" smtClean="0"/>
              <a:t> </a:t>
            </a:r>
            <a:r>
              <a:rPr lang="en-US" sz="2800" dirty="0" err="1" smtClean="0"/>
              <a:t>surveilans</a:t>
            </a:r>
            <a:r>
              <a:rPr lang="en-US" sz="2800" dirty="0" smtClean="0"/>
              <a:t> TN </a:t>
            </a:r>
            <a:r>
              <a:rPr lang="en-US" sz="2800" dirty="0" err="1" smtClean="0"/>
              <a:t>bulanan</a:t>
            </a:r>
            <a:endParaRPr lang="en-US" sz="2800" dirty="0" smtClean="0"/>
          </a:p>
          <a:p>
            <a:pPr>
              <a:buFontTx/>
              <a:buAutoNum type="arabicPeriod"/>
              <a:defRPr/>
            </a:pPr>
            <a:r>
              <a:rPr lang="en-US" sz="2800" dirty="0" err="1" smtClean="0"/>
              <a:t>Kabupaten</a:t>
            </a:r>
            <a:r>
              <a:rPr lang="en-US" sz="2800" dirty="0" smtClean="0"/>
              <a:t>/Kota </a:t>
            </a:r>
            <a:r>
              <a:rPr lang="en-US" sz="2800" dirty="0" err="1" smtClean="0"/>
              <a:t>dan</a:t>
            </a:r>
            <a:r>
              <a:rPr lang="en-US" sz="2800" dirty="0" smtClean="0"/>
              <a:t> </a:t>
            </a:r>
            <a:r>
              <a:rPr lang="en-US" sz="2800" dirty="0" err="1" smtClean="0"/>
              <a:t>Provinsi</a:t>
            </a:r>
            <a:r>
              <a:rPr lang="en-US" sz="2800" dirty="0" smtClean="0"/>
              <a:t>:</a:t>
            </a:r>
          </a:p>
          <a:p>
            <a:pPr lvl="1">
              <a:buFontTx/>
              <a:buChar char="•"/>
              <a:defRPr/>
            </a:pPr>
            <a:r>
              <a:rPr lang="en-US" dirty="0" err="1" smtClean="0"/>
              <a:t>Laporan</a:t>
            </a:r>
            <a:r>
              <a:rPr lang="en-US" dirty="0" smtClean="0"/>
              <a:t> data: </a:t>
            </a:r>
            <a:r>
              <a:rPr lang="en-US" dirty="0" err="1" smtClean="0"/>
              <a:t>menggunakan</a:t>
            </a:r>
            <a:r>
              <a:rPr lang="en-US" dirty="0" smtClean="0"/>
              <a:t> form </a:t>
            </a:r>
            <a:r>
              <a:rPr lang="en-US" dirty="0" err="1" smtClean="0"/>
              <a:t>Integrasi</a:t>
            </a:r>
            <a:r>
              <a:rPr lang="en-US" dirty="0" smtClean="0"/>
              <a:t> AFP, </a:t>
            </a:r>
            <a:r>
              <a:rPr lang="en-US" dirty="0" err="1" smtClean="0"/>
              <a:t>Campak</a:t>
            </a:r>
            <a:r>
              <a:rPr lang="en-US" dirty="0" smtClean="0"/>
              <a:t>, </a:t>
            </a:r>
            <a:r>
              <a:rPr lang="en-US" dirty="0" err="1" smtClean="0"/>
              <a:t>Difteria</a:t>
            </a:r>
            <a:r>
              <a:rPr lang="en-US" dirty="0" smtClean="0"/>
              <a:t>, </a:t>
            </a:r>
            <a:r>
              <a:rPr lang="en-US" dirty="0" err="1" smtClean="0"/>
              <a:t>dan</a:t>
            </a:r>
            <a:r>
              <a:rPr lang="en-US" dirty="0" smtClean="0"/>
              <a:t> TN</a:t>
            </a:r>
          </a:p>
          <a:p>
            <a:pPr lvl="1">
              <a:buFontTx/>
              <a:buChar char="•"/>
              <a:defRPr/>
            </a:pPr>
            <a:r>
              <a:rPr lang="en-US" dirty="0" err="1" smtClean="0"/>
              <a:t>Laporan</a:t>
            </a:r>
            <a:r>
              <a:rPr lang="en-US" dirty="0" smtClean="0"/>
              <a:t> </a:t>
            </a:r>
            <a:r>
              <a:rPr lang="en-US" dirty="0" err="1" smtClean="0"/>
              <a:t>absensi</a:t>
            </a:r>
            <a:r>
              <a:rPr lang="en-US" dirty="0" smtClean="0"/>
              <a:t>: </a:t>
            </a:r>
            <a:r>
              <a:rPr lang="en-US" dirty="0" err="1" smtClean="0"/>
              <a:t>Kelengkapan</a:t>
            </a:r>
            <a:r>
              <a:rPr lang="en-US" dirty="0" smtClean="0"/>
              <a:t> </a:t>
            </a:r>
            <a:r>
              <a:rPr lang="en-US" dirty="0" err="1" smtClean="0"/>
              <a:t>dan</a:t>
            </a:r>
            <a:r>
              <a:rPr lang="en-US" dirty="0" smtClean="0"/>
              <a:t> </a:t>
            </a:r>
            <a:r>
              <a:rPr lang="en-US" dirty="0" err="1" smtClean="0"/>
              <a:t>Ketepatan</a:t>
            </a:r>
            <a:r>
              <a:rPr lang="en-US" dirty="0" smtClean="0"/>
              <a:t> </a:t>
            </a:r>
            <a:r>
              <a:rPr lang="en-US" dirty="0" err="1" smtClean="0"/>
              <a:t>Laporan</a:t>
            </a:r>
            <a:r>
              <a:rPr lang="en-US" dirty="0" smtClean="0"/>
              <a:t> </a:t>
            </a:r>
            <a:r>
              <a:rPr lang="en-US" dirty="0" err="1" smtClean="0"/>
              <a:t>Mingguan</a:t>
            </a:r>
            <a:r>
              <a:rPr lang="en-US" dirty="0" smtClean="0"/>
              <a:t> </a:t>
            </a: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
          <p:cNvSpPr txBox="1">
            <a:spLocks noChangeArrowheads="1"/>
          </p:cNvSpPr>
          <p:nvPr/>
        </p:nvSpPr>
        <p:spPr bwMode="auto">
          <a:xfrm>
            <a:off x="2286000" y="1600200"/>
            <a:ext cx="2133600" cy="4000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2000" smtClean="0">
                <a:latin typeface="Albertus Medium" charset="0"/>
              </a:rPr>
              <a:t>Ditjen PPM&amp;PL</a:t>
            </a:r>
          </a:p>
        </p:txBody>
      </p:sp>
      <p:sp>
        <p:nvSpPr>
          <p:cNvPr id="27652" name="Text Box 9"/>
          <p:cNvSpPr txBox="1">
            <a:spLocks noChangeArrowheads="1"/>
          </p:cNvSpPr>
          <p:nvPr/>
        </p:nvSpPr>
        <p:spPr bwMode="auto">
          <a:xfrm>
            <a:off x="2362200" y="2819400"/>
            <a:ext cx="1752600" cy="4000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2000" dirty="0" err="1" smtClean="0">
                <a:latin typeface="Albertus Medium" charset="0"/>
              </a:rPr>
              <a:t>Dinkes</a:t>
            </a:r>
            <a:r>
              <a:rPr lang="en-US" sz="2000" dirty="0" smtClean="0">
                <a:latin typeface="Albertus Medium" charset="0"/>
              </a:rPr>
              <a:t> Prop</a:t>
            </a:r>
          </a:p>
        </p:txBody>
      </p:sp>
      <p:sp>
        <p:nvSpPr>
          <p:cNvPr id="27653" name="Text Box 10"/>
          <p:cNvSpPr txBox="1">
            <a:spLocks noChangeArrowheads="1"/>
          </p:cNvSpPr>
          <p:nvPr/>
        </p:nvSpPr>
        <p:spPr bwMode="auto">
          <a:xfrm>
            <a:off x="2133600" y="3810000"/>
            <a:ext cx="2209800" cy="4000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2000" dirty="0" err="1" smtClean="0">
                <a:latin typeface="Albertus Medium" charset="0"/>
              </a:rPr>
              <a:t>Dinkes</a:t>
            </a:r>
            <a:r>
              <a:rPr lang="en-US" sz="2000" dirty="0" smtClean="0">
                <a:latin typeface="Albertus Medium" charset="0"/>
              </a:rPr>
              <a:t> </a:t>
            </a:r>
            <a:r>
              <a:rPr lang="en-US" sz="2000" dirty="0" err="1" smtClean="0">
                <a:latin typeface="Albertus Medium" charset="0"/>
              </a:rPr>
              <a:t>Kab</a:t>
            </a:r>
            <a:r>
              <a:rPr lang="en-US" sz="2000" dirty="0" smtClean="0">
                <a:latin typeface="Albertus Medium" charset="0"/>
              </a:rPr>
              <a:t>/Kota</a:t>
            </a:r>
          </a:p>
        </p:txBody>
      </p:sp>
      <p:sp>
        <p:nvSpPr>
          <p:cNvPr id="27655" name="Text Box 12"/>
          <p:cNvSpPr txBox="1">
            <a:spLocks noChangeArrowheads="1"/>
          </p:cNvSpPr>
          <p:nvPr/>
        </p:nvSpPr>
        <p:spPr bwMode="auto">
          <a:xfrm>
            <a:off x="685800" y="4800600"/>
            <a:ext cx="1828800" cy="4000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2000" smtClean="0">
                <a:latin typeface="Albertus Medium" charset="0"/>
              </a:rPr>
              <a:t>Rumah Sakit</a:t>
            </a:r>
          </a:p>
        </p:txBody>
      </p:sp>
      <p:sp>
        <p:nvSpPr>
          <p:cNvPr id="27656" name="Text Box 13"/>
          <p:cNvSpPr txBox="1">
            <a:spLocks noChangeArrowheads="1"/>
          </p:cNvSpPr>
          <p:nvPr/>
        </p:nvSpPr>
        <p:spPr bwMode="auto">
          <a:xfrm>
            <a:off x="4114800" y="4800600"/>
            <a:ext cx="1600200" cy="4000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2000" smtClean="0">
                <a:latin typeface="Albertus Medium" charset="0"/>
              </a:rPr>
              <a:t>Puskesmas </a:t>
            </a:r>
          </a:p>
        </p:txBody>
      </p:sp>
      <p:sp>
        <p:nvSpPr>
          <p:cNvPr id="27657" name="Text Box 14"/>
          <p:cNvSpPr txBox="1">
            <a:spLocks noChangeArrowheads="1"/>
          </p:cNvSpPr>
          <p:nvPr/>
        </p:nvSpPr>
        <p:spPr bwMode="auto">
          <a:xfrm>
            <a:off x="4191000" y="5867400"/>
            <a:ext cx="1752600" cy="4000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2000" smtClean="0">
                <a:latin typeface="Albertus Medium" charset="0"/>
              </a:rPr>
              <a:t>Masyarakat</a:t>
            </a:r>
          </a:p>
        </p:txBody>
      </p:sp>
      <p:sp>
        <p:nvSpPr>
          <p:cNvPr id="27658" name="Line 15"/>
          <p:cNvSpPr>
            <a:spLocks noChangeShapeType="1"/>
          </p:cNvSpPr>
          <p:nvPr/>
        </p:nvSpPr>
        <p:spPr bwMode="auto">
          <a:xfrm flipV="1">
            <a:off x="1752600" y="4267200"/>
            <a:ext cx="762000" cy="3810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9" name="Line 20"/>
          <p:cNvSpPr>
            <a:spLocks noChangeShapeType="1"/>
          </p:cNvSpPr>
          <p:nvPr/>
        </p:nvSpPr>
        <p:spPr bwMode="auto">
          <a:xfrm flipV="1">
            <a:off x="4876800" y="5257800"/>
            <a:ext cx="0" cy="457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Text Box 21"/>
          <p:cNvSpPr txBox="1">
            <a:spLocks noChangeArrowheads="1"/>
          </p:cNvSpPr>
          <p:nvPr/>
        </p:nvSpPr>
        <p:spPr bwMode="auto">
          <a:xfrm>
            <a:off x="990600" y="4267200"/>
            <a:ext cx="1371600" cy="304800"/>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1400" i="1" dirty="0" smtClean="0"/>
              <a:t>KDRS/FPPD</a:t>
            </a:r>
          </a:p>
        </p:txBody>
      </p:sp>
      <p:sp>
        <p:nvSpPr>
          <p:cNvPr id="27661" name="Text Box 22"/>
          <p:cNvSpPr txBox="1">
            <a:spLocks noChangeArrowheads="1"/>
          </p:cNvSpPr>
          <p:nvPr/>
        </p:nvSpPr>
        <p:spPr bwMode="auto">
          <a:xfrm>
            <a:off x="5029200" y="5334000"/>
            <a:ext cx="990600" cy="336550"/>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1600" i="1" smtClean="0"/>
              <a:t>lisan</a:t>
            </a:r>
          </a:p>
        </p:txBody>
      </p:sp>
      <p:sp>
        <p:nvSpPr>
          <p:cNvPr id="27662" name="Text Box 23"/>
          <p:cNvSpPr txBox="1">
            <a:spLocks noChangeArrowheads="1"/>
          </p:cNvSpPr>
          <p:nvPr/>
        </p:nvSpPr>
        <p:spPr bwMode="auto">
          <a:xfrm>
            <a:off x="3124200" y="3352800"/>
            <a:ext cx="2057400" cy="366713"/>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1400" i="1" smtClean="0"/>
              <a:t>form</a:t>
            </a:r>
            <a:r>
              <a:rPr lang="en-US" sz="1800" i="1" smtClean="0"/>
              <a:t> </a:t>
            </a:r>
            <a:r>
              <a:rPr lang="en-US" sz="1400" i="1" smtClean="0"/>
              <a:t>integrasi FI-1</a:t>
            </a:r>
          </a:p>
        </p:txBody>
      </p:sp>
      <p:sp>
        <p:nvSpPr>
          <p:cNvPr id="27663" name="Text Box 24"/>
          <p:cNvSpPr txBox="1">
            <a:spLocks noChangeArrowheads="1"/>
          </p:cNvSpPr>
          <p:nvPr/>
        </p:nvSpPr>
        <p:spPr bwMode="auto">
          <a:xfrm>
            <a:off x="3200400" y="2286000"/>
            <a:ext cx="2362200" cy="304800"/>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1400" i="1" smtClean="0"/>
              <a:t>form integrasi FI-2</a:t>
            </a:r>
          </a:p>
        </p:txBody>
      </p:sp>
      <p:sp>
        <p:nvSpPr>
          <p:cNvPr id="27664" name="Text Box 25"/>
          <p:cNvSpPr txBox="1">
            <a:spLocks noChangeArrowheads="1"/>
          </p:cNvSpPr>
          <p:nvPr/>
        </p:nvSpPr>
        <p:spPr bwMode="auto">
          <a:xfrm>
            <a:off x="4038600" y="4267200"/>
            <a:ext cx="1447800" cy="304800"/>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eaLnBrk="0" hangingPunct="0">
              <a:spcBef>
                <a:spcPct val="50000"/>
              </a:spcBef>
              <a:defRPr/>
            </a:pPr>
            <a:r>
              <a:rPr lang="en-US" sz="1400" i="1" smtClean="0"/>
              <a:t>  W2, W1, T2</a:t>
            </a:r>
          </a:p>
        </p:txBody>
      </p:sp>
      <p:sp>
        <p:nvSpPr>
          <p:cNvPr id="27665" name="Line 27"/>
          <p:cNvSpPr>
            <a:spLocks noChangeShapeType="1"/>
          </p:cNvSpPr>
          <p:nvPr/>
        </p:nvSpPr>
        <p:spPr bwMode="auto">
          <a:xfrm flipV="1">
            <a:off x="3124200" y="3276600"/>
            <a:ext cx="0" cy="457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6" name="Line 28"/>
          <p:cNvSpPr>
            <a:spLocks noChangeShapeType="1"/>
          </p:cNvSpPr>
          <p:nvPr/>
        </p:nvSpPr>
        <p:spPr bwMode="auto">
          <a:xfrm flipV="1">
            <a:off x="3200400" y="2133600"/>
            <a:ext cx="0" cy="685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7" name="Line 29"/>
          <p:cNvSpPr>
            <a:spLocks noChangeShapeType="1"/>
          </p:cNvSpPr>
          <p:nvPr/>
        </p:nvSpPr>
        <p:spPr bwMode="auto">
          <a:xfrm flipH="1" flipV="1">
            <a:off x="3962400" y="4267200"/>
            <a:ext cx="381000" cy="533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8" name="Text Box 31"/>
          <p:cNvSpPr txBox="1">
            <a:spLocks noChangeArrowheads="1"/>
          </p:cNvSpPr>
          <p:nvPr/>
        </p:nvSpPr>
        <p:spPr bwMode="auto">
          <a:xfrm>
            <a:off x="5791200" y="5334000"/>
            <a:ext cx="2152650" cy="366713"/>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800" b="1" smtClean="0"/>
              <a:t>Bidan, dukun bayi</a:t>
            </a:r>
          </a:p>
        </p:txBody>
      </p:sp>
      <p:sp>
        <p:nvSpPr>
          <p:cNvPr id="27669" name="Oval 32"/>
          <p:cNvSpPr>
            <a:spLocks noChangeArrowheads="1"/>
          </p:cNvSpPr>
          <p:nvPr/>
        </p:nvSpPr>
        <p:spPr bwMode="auto">
          <a:xfrm>
            <a:off x="3352800" y="4495800"/>
            <a:ext cx="4648200" cy="2057400"/>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 name="Title 2"/>
          <p:cNvSpPr>
            <a:spLocks noGrp="1"/>
          </p:cNvSpPr>
          <p:nvPr>
            <p:ph type="title"/>
          </p:nvPr>
        </p:nvSpPr>
        <p:spPr/>
        <p:txBody>
          <a:bodyPr/>
          <a:lstStyle/>
          <a:p>
            <a:r>
              <a:rPr lang="id-ID" b="1" dirty="0"/>
              <a:t>Alur Pelaporan TN</a:t>
            </a:r>
          </a:p>
        </p:txBody>
      </p:sp>
    </p:spTree>
    <p:extLst>
      <p:ext uri="{BB962C8B-B14F-4D97-AF65-F5344CB8AC3E}">
        <p14:creationId xmlns="" xmlns:p14="http://schemas.microsoft.com/office/powerpoint/2010/main" val="24735203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SURVEILANS CAMPAK</a:t>
            </a:r>
          </a:p>
        </p:txBody>
      </p:sp>
      <p:sp>
        <p:nvSpPr>
          <p:cNvPr id="11268" name="Content Placeholder 5"/>
          <p:cNvSpPr>
            <a:spLocks noGrp="1"/>
          </p:cNvSpPr>
          <p:nvPr>
            <p:ph idx="1"/>
          </p:nvPr>
        </p:nvSpPr>
        <p:spPr>
          <a:xfrm>
            <a:off x="457200" y="1524000"/>
            <a:ext cx="8229600" cy="4602163"/>
          </a:xfrm>
        </p:spPr>
        <p:txBody>
          <a:bodyPr>
            <a:normAutofit/>
          </a:bodyPr>
          <a:lstStyle/>
          <a:p>
            <a:r>
              <a:rPr lang="id-ID" sz="2400" dirty="0" smtClean="0"/>
              <a:t>Surveilans campak adalah pemantauan secara terus menerus terhadap setiap kejadian tersangka kasus campak di masyarakat, meliputi mencatat semua kasis campak ke dalam formulir C1, melaporkan ke tingkat yang lebih atas, melakukan penyelidikan KLB campak, menganalisis data, dan memberikan hasil analisa kepada program imunisasi</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92919" y="499533"/>
            <a:ext cx="8079581" cy="841905"/>
          </a:xfrm>
        </p:spPr>
        <p:txBody>
          <a:bodyPr/>
          <a:lstStyle/>
          <a:p>
            <a:pPr eaLnBrk="1" hangingPunct="1"/>
            <a:r>
              <a:rPr lang="en-GB" altLang="en-US" dirty="0" smtClean="0"/>
              <a:t>Global Target </a:t>
            </a:r>
            <a:endParaRPr lang="en-US" altLang="en-US" dirty="0" smtClean="0"/>
          </a:p>
        </p:txBody>
      </p:sp>
      <p:sp>
        <p:nvSpPr>
          <p:cNvPr id="3075" name="Rectangle 3"/>
          <p:cNvSpPr>
            <a:spLocks noChangeArrowheads="1"/>
          </p:cNvSpPr>
          <p:nvPr/>
        </p:nvSpPr>
        <p:spPr bwMode="auto">
          <a:xfrm>
            <a:off x="539750" y="1700213"/>
            <a:ext cx="2952750" cy="100806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GB" altLang="en-US" sz="2800" b="1">
                <a:solidFill>
                  <a:srgbClr val="0000CC"/>
                </a:solidFill>
              </a:rPr>
              <a:t>Eradikasi Polio</a:t>
            </a:r>
            <a:endParaRPr lang="en-US" altLang="en-US" sz="2800" b="1">
              <a:solidFill>
                <a:srgbClr val="0000CC"/>
              </a:solidFill>
            </a:endParaRPr>
          </a:p>
        </p:txBody>
      </p:sp>
      <p:sp>
        <p:nvSpPr>
          <p:cNvPr id="3076" name="Rectangle 4"/>
          <p:cNvSpPr>
            <a:spLocks noChangeArrowheads="1"/>
          </p:cNvSpPr>
          <p:nvPr/>
        </p:nvSpPr>
        <p:spPr bwMode="auto">
          <a:xfrm>
            <a:off x="4211638" y="3141663"/>
            <a:ext cx="4321175" cy="12954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GB" altLang="en-US" sz="2000"/>
              <a:t>2018 : Target Eliminasi Indonesia </a:t>
            </a:r>
          </a:p>
          <a:p>
            <a:pPr eaLnBrk="1" hangingPunct="1">
              <a:spcBef>
                <a:spcPct val="0"/>
              </a:spcBef>
              <a:buFontTx/>
              <a:buNone/>
            </a:pPr>
            <a:r>
              <a:rPr lang="en-GB" altLang="en-US" sz="2000"/>
              <a:t>2020 :  Target Eliminasi SEARO</a:t>
            </a:r>
            <a:endParaRPr lang="en-US" altLang="en-US" sz="2000"/>
          </a:p>
        </p:txBody>
      </p:sp>
      <p:sp>
        <p:nvSpPr>
          <p:cNvPr id="3077" name="Rectangle 5"/>
          <p:cNvSpPr>
            <a:spLocks noChangeArrowheads="1"/>
          </p:cNvSpPr>
          <p:nvPr/>
        </p:nvSpPr>
        <p:spPr bwMode="auto">
          <a:xfrm>
            <a:off x="4211638" y="4941888"/>
            <a:ext cx="4321175" cy="100806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GB" altLang="en-US" sz="2000" dirty="0">
                <a:solidFill>
                  <a:schemeClr val="tx2"/>
                </a:solidFill>
              </a:rPr>
              <a:t>2015 : Tetanus </a:t>
            </a:r>
            <a:r>
              <a:rPr lang="en-GB" altLang="en-US" sz="2000" dirty="0" err="1">
                <a:solidFill>
                  <a:schemeClr val="tx2"/>
                </a:solidFill>
              </a:rPr>
              <a:t>Neonatorum</a:t>
            </a:r>
            <a:r>
              <a:rPr lang="en-GB" altLang="en-US" sz="2000" dirty="0">
                <a:solidFill>
                  <a:schemeClr val="tx2"/>
                </a:solidFill>
              </a:rPr>
              <a:t> </a:t>
            </a:r>
            <a:r>
              <a:rPr lang="en-GB" altLang="en-US" sz="2000" dirty="0" err="1">
                <a:solidFill>
                  <a:schemeClr val="tx2"/>
                </a:solidFill>
              </a:rPr>
              <a:t>Eliminasi</a:t>
            </a:r>
            <a:r>
              <a:rPr lang="en-GB" altLang="en-US" sz="2000" dirty="0">
                <a:solidFill>
                  <a:schemeClr val="tx2"/>
                </a:solidFill>
              </a:rPr>
              <a:t> </a:t>
            </a:r>
          </a:p>
          <a:p>
            <a:pPr eaLnBrk="1" hangingPunct="1">
              <a:spcBef>
                <a:spcPct val="0"/>
              </a:spcBef>
              <a:buFontTx/>
              <a:buNone/>
            </a:pPr>
            <a:r>
              <a:rPr lang="en-GB" altLang="en-US" sz="2000" dirty="0">
                <a:solidFill>
                  <a:schemeClr val="tx2"/>
                </a:solidFill>
              </a:rPr>
              <a:t>            </a:t>
            </a:r>
            <a:r>
              <a:rPr lang="en-GB" altLang="en-US" sz="2000" dirty="0" err="1">
                <a:solidFill>
                  <a:schemeClr val="tx2"/>
                </a:solidFill>
              </a:rPr>
              <a:t>di</a:t>
            </a:r>
            <a:r>
              <a:rPr lang="en-GB" altLang="en-US" sz="2000" dirty="0">
                <a:solidFill>
                  <a:schemeClr val="tx2"/>
                </a:solidFill>
              </a:rPr>
              <a:t> </a:t>
            </a:r>
            <a:r>
              <a:rPr lang="en-GB" altLang="en-US" sz="2000" dirty="0" err="1">
                <a:solidFill>
                  <a:schemeClr val="tx2"/>
                </a:solidFill>
              </a:rPr>
              <a:t>Seluruh</a:t>
            </a:r>
            <a:r>
              <a:rPr lang="en-GB" altLang="en-US" sz="2000" dirty="0">
                <a:solidFill>
                  <a:schemeClr val="tx2"/>
                </a:solidFill>
              </a:rPr>
              <a:t> Region</a:t>
            </a:r>
            <a:endParaRPr lang="en-US" altLang="en-US" sz="2000" dirty="0">
              <a:solidFill>
                <a:schemeClr val="tx2"/>
              </a:solidFill>
            </a:endParaRPr>
          </a:p>
        </p:txBody>
      </p:sp>
      <p:sp>
        <p:nvSpPr>
          <p:cNvPr id="3078" name="Rectangle 6"/>
          <p:cNvSpPr>
            <a:spLocks noChangeArrowheads="1"/>
          </p:cNvSpPr>
          <p:nvPr/>
        </p:nvSpPr>
        <p:spPr bwMode="auto">
          <a:xfrm>
            <a:off x="539750" y="4941888"/>
            <a:ext cx="2952750" cy="100806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GB" altLang="en-US" sz="2400" b="1">
                <a:solidFill>
                  <a:srgbClr val="006600"/>
                </a:solidFill>
              </a:rPr>
              <a:t>Eliminasi </a:t>
            </a:r>
          </a:p>
          <a:p>
            <a:pPr algn="ctr" eaLnBrk="1" hangingPunct="1">
              <a:spcBef>
                <a:spcPct val="0"/>
              </a:spcBef>
              <a:buFontTx/>
              <a:buNone/>
            </a:pPr>
            <a:r>
              <a:rPr lang="en-GB" altLang="en-US" sz="2400" b="1">
                <a:solidFill>
                  <a:srgbClr val="006600"/>
                </a:solidFill>
              </a:rPr>
              <a:t>Tetanus Neonatorum</a:t>
            </a:r>
            <a:endParaRPr lang="en-US" altLang="en-US" sz="2400" b="1">
              <a:solidFill>
                <a:srgbClr val="006600"/>
              </a:solidFill>
            </a:endParaRPr>
          </a:p>
        </p:txBody>
      </p:sp>
      <p:sp>
        <p:nvSpPr>
          <p:cNvPr id="3079" name="Rectangle 7"/>
          <p:cNvSpPr>
            <a:spLocks noChangeArrowheads="1"/>
          </p:cNvSpPr>
          <p:nvPr/>
        </p:nvSpPr>
        <p:spPr bwMode="auto">
          <a:xfrm>
            <a:off x="4211638" y="1700213"/>
            <a:ext cx="4321175" cy="100806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GB" altLang="en-US" sz="2000"/>
              <a:t>2014 : SEARO bebas polio (Indonesia) </a:t>
            </a:r>
          </a:p>
          <a:p>
            <a:pPr eaLnBrk="1" hangingPunct="1">
              <a:spcBef>
                <a:spcPct val="0"/>
              </a:spcBef>
              <a:buFontTx/>
              <a:buNone/>
            </a:pPr>
            <a:r>
              <a:rPr lang="en-GB" altLang="en-US" sz="2000"/>
              <a:t>2020 : DUNIA bebas polio </a:t>
            </a:r>
            <a:endParaRPr lang="en-US" altLang="en-US" sz="2000"/>
          </a:p>
        </p:txBody>
      </p:sp>
      <p:sp>
        <p:nvSpPr>
          <p:cNvPr id="3080" name="Rectangle 8"/>
          <p:cNvSpPr>
            <a:spLocks noChangeArrowheads="1"/>
          </p:cNvSpPr>
          <p:nvPr/>
        </p:nvSpPr>
        <p:spPr bwMode="auto">
          <a:xfrm>
            <a:off x="539750" y="3141663"/>
            <a:ext cx="2952750" cy="12954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GB" altLang="en-US" sz="2400" b="1">
                <a:solidFill>
                  <a:srgbClr val="FF0000"/>
                </a:solidFill>
              </a:rPr>
              <a:t>Eliminasi Campak</a:t>
            </a:r>
            <a:endParaRPr lang="en-US" altLang="en-US" sz="2400" b="1">
              <a:solidFill>
                <a:srgbClr val="FF0000"/>
              </a:solidFill>
            </a:endParaRPr>
          </a:p>
        </p:txBody>
      </p:sp>
      <p:sp>
        <p:nvSpPr>
          <p:cNvPr id="3081" name="Line 9"/>
          <p:cNvSpPr>
            <a:spLocks noChangeShapeType="1"/>
          </p:cNvSpPr>
          <p:nvPr/>
        </p:nvSpPr>
        <p:spPr bwMode="auto">
          <a:xfrm>
            <a:off x="539750" y="1341438"/>
            <a:ext cx="7777163"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3082" name="Line 10"/>
          <p:cNvSpPr>
            <a:spLocks noChangeShapeType="1"/>
          </p:cNvSpPr>
          <p:nvPr/>
        </p:nvSpPr>
        <p:spPr bwMode="auto">
          <a:xfrm>
            <a:off x="3563938" y="2205038"/>
            <a:ext cx="503237" cy="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3083" name="Line 11"/>
          <p:cNvSpPr>
            <a:spLocks noChangeShapeType="1"/>
          </p:cNvSpPr>
          <p:nvPr/>
        </p:nvSpPr>
        <p:spPr bwMode="auto">
          <a:xfrm>
            <a:off x="3563938" y="3860800"/>
            <a:ext cx="503237" cy="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3084" name="Line 12"/>
          <p:cNvSpPr>
            <a:spLocks noChangeShapeType="1"/>
          </p:cNvSpPr>
          <p:nvPr/>
        </p:nvSpPr>
        <p:spPr bwMode="auto">
          <a:xfrm>
            <a:off x="3635375" y="5516563"/>
            <a:ext cx="503238" cy="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Tree>
    <p:extLst>
      <p:ext uri="{BB962C8B-B14F-4D97-AF65-F5344CB8AC3E}">
        <p14:creationId xmlns="" xmlns:p14="http://schemas.microsoft.com/office/powerpoint/2010/main" val="19240887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SURVEILANS CAMPAK</a:t>
            </a:r>
          </a:p>
        </p:txBody>
      </p:sp>
      <p:sp>
        <p:nvSpPr>
          <p:cNvPr id="11268" name="Content Placeholder 5"/>
          <p:cNvSpPr>
            <a:spLocks noGrp="1"/>
          </p:cNvSpPr>
          <p:nvPr>
            <p:ph idx="1"/>
          </p:nvPr>
        </p:nvSpPr>
        <p:spPr>
          <a:xfrm>
            <a:off x="457200" y="1524000"/>
            <a:ext cx="8229600" cy="4602163"/>
          </a:xfrm>
        </p:spPr>
        <p:txBody>
          <a:bodyPr>
            <a:normAutofit fontScale="92500" lnSpcReduction="10000"/>
          </a:bodyPr>
          <a:lstStyle/>
          <a:p>
            <a:r>
              <a:rPr lang="id-ID" sz="2400" dirty="0" smtClean="0"/>
              <a:t>Penyakit campak disebut juga measles atau rubeola adalah penyakit yang sangat menular dan akut serta menyerang hampir semua anak kecil</a:t>
            </a:r>
          </a:p>
          <a:p>
            <a:r>
              <a:rPr lang="id-ID" sz="2400" dirty="0" smtClean="0"/>
              <a:t>Gejala yang dirasakan penderita berupa fase tinggi, sakit kepala, batuk pilek, dan conjuctivitis yang berakhir lebih kurang setelah 3-7 hari cattarhal yang ditandai panas</a:t>
            </a:r>
          </a:p>
          <a:p>
            <a:r>
              <a:rPr lang="id-ID" sz="2400" dirty="0" smtClean="0"/>
              <a:t>Masa timbulnya bercak-bercak merah atau rash pada kulit sesudah 3 hari panas.</a:t>
            </a:r>
          </a:p>
          <a:p>
            <a:r>
              <a:rPr lang="id-ID" sz="2400" dirty="0" smtClean="0"/>
              <a:t>Mula-mula timbul pada belakang telinga kemudian menyebar keseluruh muka dan anggota badan lainnya</a:t>
            </a:r>
          </a:p>
          <a:p>
            <a:r>
              <a:rPr lang="id-ID" sz="2400" dirty="0" smtClean="0"/>
              <a:t>Rash bertahan selama 4-6 hari. Panas naik turun setelah timbul rash. Kadang-kadang sehari sebelum rash timbul “koplik spot” yaitu bercak putih seperti butir garam pada mukosa (selaput lendir) pipi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SURVEILANS CAMPAK</a:t>
            </a:r>
          </a:p>
        </p:txBody>
      </p:sp>
      <p:sp>
        <p:nvSpPr>
          <p:cNvPr id="11268" name="Content Placeholder 5"/>
          <p:cNvSpPr>
            <a:spLocks noGrp="1"/>
          </p:cNvSpPr>
          <p:nvPr>
            <p:ph idx="1"/>
          </p:nvPr>
        </p:nvSpPr>
        <p:spPr>
          <a:xfrm>
            <a:off x="457200" y="1524000"/>
            <a:ext cx="8229600" cy="4602163"/>
          </a:xfrm>
        </p:spPr>
        <p:txBody>
          <a:bodyPr>
            <a:normAutofit/>
          </a:bodyPr>
          <a:lstStyle/>
          <a:p>
            <a:r>
              <a:rPr lang="id-ID" sz="2200" dirty="0" smtClean="0">
                <a:latin typeface="Arial" charset="0"/>
                <a:cs typeface="Arial" charset="0"/>
              </a:rPr>
              <a:t>Komplikasi yang terjadi yaitu broncho pneumonia, gastroenteritis dan otitis media sedangkan encephalitis jarang terjadi tetapi fatal</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2050" name="Picture 2"/>
          <p:cNvPicPr>
            <a:picLocks noChangeAspect="1" noChangeArrowheads="1"/>
          </p:cNvPicPr>
          <p:nvPr/>
        </p:nvPicPr>
        <p:blipFill>
          <a:blip r:embed="rId4"/>
          <a:srcRect/>
          <a:stretch>
            <a:fillRect/>
          </a:stretch>
        </p:blipFill>
        <p:spPr bwMode="auto">
          <a:xfrm>
            <a:off x="214282" y="1214422"/>
            <a:ext cx="8572560" cy="35719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normAutofit/>
          </a:bodyPr>
          <a:lstStyle/>
          <a:p>
            <a:pPr lvl="4" algn="ctr" rtl="0">
              <a:spcBef>
                <a:spcPct val="50000"/>
              </a:spcBef>
            </a:pPr>
            <a:r>
              <a:rPr lang="id-ID" sz="2400" b="1" dirty="0" smtClean="0"/>
              <a:t>Tujuan surveilans campak</a:t>
            </a:r>
            <a:endParaRPr lang="id-ID" sz="3200" b="1" dirty="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normAutofit fontScale="92500" lnSpcReduction="10000"/>
          </a:bodyPr>
          <a:lstStyle/>
          <a:p>
            <a:r>
              <a:rPr lang="id-ID" sz="2200" b="1" dirty="0" smtClean="0">
                <a:latin typeface="Arial" charset="0"/>
                <a:cs typeface="Arial" charset="0"/>
              </a:rPr>
              <a:t>Tujuan umum</a:t>
            </a:r>
          </a:p>
          <a:p>
            <a:pPr marL="457200" indent="-457200">
              <a:buFont typeface="+mj-lt"/>
              <a:buAutoNum type="arabicPeriod"/>
            </a:pPr>
            <a:r>
              <a:rPr lang="id-ID" sz="2400" b="1" dirty="0" smtClean="0"/>
              <a:t>Mengidentifikasi daerah maupun populasi risiko tinggi kemungkinan akan terjadinya transmisi campa</a:t>
            </a:r>
            <a:r>
              <a:rPr lang="id-ID" sz="2400" dirty="0" smtClean="0"/>
              <a:t>k, dapat diketahui setelah dilakukan analisis terhadap cakupan imuniasasi dengan menghitung jumlah balita rentan dan melakukan kajian terhadap data campak dari laporan rutin maupun hasil penyelidikan KLB. Daerah ini akan menjadi prioritas pelaksanaan imunisasi campak tambahan. </a:t>
            </a:r>
          </a:p>
          <a:p>
            <a:pPr marL="457200" indent="-457200">
              <a:buFont typeface="+mj-lt"/>
              <a:buAutoNum type="arabicPeriod"/>
            </a:pPr>
            <a:r>
              <a:rPr lang="id-ID" sz="2400" b="1" dirty="0" smtClean="0"/>
              <a:t>Memantau kemajuan program pemberantasan campak</a:t>
            </a:r>
            <a:r>
              <a:rPr lang="id-ID" sz="2400" dirty="0" smtClean="0"/>
              <a:t>, dari kajian cakupan imuniasasi maupun kasus campak dari laporan rutin hasil penyelidikan KLB akan dapat diketahui tahap pengendalian untuk masuk ke tahap eliminasi dan seterusnya. Tahap ini akan dapat mengarah program tentang strategi yang akan dilakukan.</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normAutofit/>
          </a:bodyPr>
          <a:lstStyle/>
          <a:p>
            <a:pPr lvl="4" algn="ctr" rtl="0">
              <a:spcBef>
                <a:spcPct val="50000"/>
              </a:spcBef>
            </a:pPr>
            <a:r>
              <a:rPr lang="id-ID" sz="2400" b="1" dirty="0" smtClean="0"/>
              <a:t>Tujuan khusus</a:t>
            </a:r>
            <a:endParaRPr lang="id-ID" sz="3200" b="1" dirty="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normAutofit fontScale="92500" lnSpcReduction="10000"/>
          </a:bodyPr>
          <a:lstStyle/>
          <a:p>
            <a:pPr marL="457200" indent="-457200">
              <a:buAutoNum type="arabicPeriod"/>
            </a:pPr>
            <a:r>
              <a:rPr lang="id-ID" sz="2400" dirty="0" smtClean="0"/>
              <a:t>Terlaksananya pengumpulan data campak dan mengetahui gambaran epidemiologi yang meliputi waktu, tempat kejadian, umur, dan status imunisasi di setiap puskesmas dan rumah sakit</a:t>
            </a:r>
          </a:p>
          <a:p>
            <a:pPr marL="457200" indent="-457200">
              <a:buAutoNum type="arabicPeriod"/>
            </a:pPr>
            <a:r>
              <a:rPr lang="id-ID" sz="2400" dirty="0" smtClean="0"/>
              <a:t>Terlaksananya analisis data campak dan faktor risiko di setiap tingkat administrasi kesehatan </a:t>
            </a:r>
          </a:p>
          <a:p>
            <a:pPr marL="457200" indent="-457200">
              <a:buAutoNum type="arabicPeriod"/>
            </a:pPr>
            <a:r>
              <a:rPr lang="id-ID" sz="2400" dirty="0" smtClean="0"/>
              <a:t>Terdesiminasinya hasil analisis kepada unit terkait </a:t>
            </a:r>
          </a:p>
          <a:p>
            <a:pPr marL="457200" indent="-457200">
              <a:buAutoNum type="arabicPeriod"/>
            </a:pPr>
            <a:r>
              <a:rPr lang="id-ID" sz="2400" dirty="0" smtClean="0"/>
              <a:t>Terlaksananya penyidikan epidemiologi setiap KLB campak dan konfirmasi laboratorium </a:t>
            </a:r>
          </a:p>
          <a:p>
            <a:pPr marL="457200" indent="-457200">
              <a:buAutoNum type="arabicPeriod"/>
            </a:pPr>
            <a:r>
              <a:rPr lang="id-ID" sz="2400" dirty="0" smtClean="0"/>
              <a:t>Tersedianya gambaran epidemiologi campak setelah kampanye campak </a:t>
            </a:r>
          </a:p>
          <a:p>
            <a:pPr marL="457200" indent="-457200">
              <a:buAutoNum type="arabicPeriod"/>
            </a:pPr>
            <a:r>
              <a:rPr lang="id-ID" sz="2400" dirty="0" smtClean="0"/>
              <a:t>Terlaksananya case based surveilans secara bertahap </a:t>
            </a:r>
          </a:p>
          <a:p>
            <a:pPr marL="457200" indent="-457200">
              <a:buAutoNum type="arabicPeriod"/>
            </a:pPr>
            <a:r>
              <a:rPr lang="id-ID" sz="2400" dirty="0" smtClean="0"/>
              <a:t>Terwujudnya pengambilan keputusan dengan menggunakan data surveilans</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957250"/>
          </a:xfrm>
        </p:spPr>
        <p:txBody>
          <a:bodyPr>
            <a:normAutofit/>
          </a:bodyPr>
          <a:lstStyle/>
          <a:p>
            <a:pPr lvl="4" algn="ctr" rtl="0">
              <a:spcBef>
                <a:spcPct val="50000"/>
              </a:spcBef>
            </a:pPr>
            <a:r>
              <a:rPr lang="en-US" altLang="en-US" sz="2800" b="1" dirty="0" smtClean="0"/>
              <a:t>SURVEILAN</a:t>
            </a:r>
            <a:r>
              <a:rPr lang="id-ID" altLang="en-US" sz="2800" b="1" dirty="0" smtClean="0"/>
              <a:t>S </a:t>
            </a:r>
            <a:r>
              <a:rPr lang="en-US" altLang="en-US" sz="2800" b="1" dirty="0" smtClean="0"/>
              <a:t>CAMPAK </a:t>
            </a:r>
            <a:br>
              <a:rPr lang="en-US" altLang="en-US" sz="2800" b="1" dirty="0" smtClean="0"/>
            </a:br>
            <a:r>
              <a:rPr lang="en-US" altLang="en-US" sz="2800" b="1" i="1" dirty="0" smtClean="0"/>
              <a:t>Case Based Measles Surveillance </a:t>
            </a:r>
            <a:r>
              <a:rPr lang="en-US" altLang="en-US" sz="2800" b="1" dirty="0" smtClean="0"/>
              <a:t>(CBMS)</a:t>
            </a:r>
            <a:endParaRPr lang="id-ID" sz="2800" b="1" dirty="0" smtClean="0">
              <a:latin typeface="Arial" charset="0"/>
              <a:cs typeface="Arial" charset="0"/>
            </a:endParaRPr>
          </a:p>
        </p:txBody>
      </p:sp>
      <p:sp>
        <p:nvSpPr>
          <p:cNvPr id="9220" name="Content Placeholder 5"/>
          <p:cNvSpPr>
            <a:spLocks noGrp="1"/>
          </p:cNvSpPr>
          <p:nvPr>
            <p:ph idx="1"/>
          </p:nvPr>
        </p:nvSpPr>
        <p:spPr>
          <a:xfrm>
            <a:off x="457200" y="1714488"/>
            <a:ext cx="8229600" cy="4411675"/>
          </a:xfrm>
        </p:spPr>
        <p:txBody>
          <a:bodyPr>
            <a:normAutofit/>
          </a:bodyPr>
          <a:lstStyle/>
          <a:p>
            <a:pPr marL="0" indent="0">
              <a:buNone/>
            </a:pPr>
            <a:r>
              <a:rPr lang="en-US" altLang="en-US" sz="2800" dirty="0" err="1" smtClean="0"/>
              <a:t>Apa</a:t>
            </a:r>
            <a:r>
              <a:rPr lang="en-US" altLang="en-US" sz="2800" dirty="0" smtClean="0"/>
              <a:t> </a:t>
            </a:r>
            <a:r>
              <a:rPr lang="en-US" altLang="en-US" sz="2800" dirty="0" err="1" smtClean="0"/>
              <a:t>itu</a:t>
            </a:r>
            <a:r>
              <a:rPr lang="en-US" altLang="en-US" sz="2800" dirty="0" smtClean="0"/>
              <a:t> CBMS ? </a:t>
            </a:r>
          </a:p>
          <a:p>
            <a:pPr marL="0" indent="0">
              <a:buNone/>
            </a:pPr>
            <a:r>
              <a:rPr lang="en-US" altLang="en-US" sz="2800" dirty="0" err="1" smtClean="0"/>
              <a:t>Yaitu</a:t>
            </a:r>
            <a:r>
              <a:rPr lang="en-US" altLang="en-US" sz="2800" dirty="0" smtClean="0"/>
              <a:t> </a:t>
            </a:r>
            <a:r>
              <a:rPr lang="en-US" altLang="en-US" sz="2800" dirty="0" err="1" smtClean="0"/>
              <a:t>surveilans</a:t>
            </a:r>
            <a:r>
              <a:rPr lang="en-US" altLang="en-US" sz="2800" dirty="0" smtClean="0"/>
              <a:t> </a:t>
            </a:r>
            <a:r>
              <a:rPr lang="en-US" altLang="en-US" sz="2800" dirty="0" err="1" smtClean="0"/>
              <a:t>campak</a:t>
            </a:r>
            <a:r>
              <a:rPr lang="en-US" altLang="en-US" sz="2800" dirty="0" smtClean="0"/>
              <a:t> </a:t>
            </a:r>
            <a:r>
              <a:rPr lang="en-US" altLang="en-US" sz="2800" dirty="0" err="1" smtClean="0"/>
              <a:t>berbasis</a:t>
            </a:r>
            <a:r>
              <a:rPr lang="en-US" altLang="en-US" sz="2800" dirty="0" smtClean="0"/>
              <a:t> </a:t>
            </a:r>
            <a:r>
              <a:rPr lang="en-US" altLang="en-US" sz="2800" dirty="0" err="1" smtClean="0"/>
              <a:t>individu</a:t>
            </a:r>
            <a:r>
              <a:rPr lang="en-US" altLang="en-US" sz="2800" dirty="0" smtClean="0"/>
              <a:t> yang </a:t>
            </a:r>
            <a:r>
              <a:rPr lang="en-US" altLang="en-US" sz="2800" dirty="0" err="1" smtClean="0"/>
              <a:t>disertai</a:t>
            </a:r>
            <a:r>
              <a:rPr lang="en-US" altLang="en-US" sz="2800" dirty="0" smtClean="0"/>
              <a:t> </a:t>
            </a:r>
            <a:r>
              <a:rPr lang="en-US" altLang="en-US" sz="2800" dirty="0" err="1" smtClean="0"/>
              <a:t>dengan</a:t>
            </a:r>
            <a:r>
              <a:rPr lang="en-US" altLang="en-US" sz="2800" dirty="0" smtClean="0"/>
              <a:t> </a:t>
            </a:r>
            <a:r>
              <a:rPr lang="en-US" altLang="en-US" sz="2800" dirty="0" err="1" smtClean="0"/>
              <a:t>pemeriksaan</a:t>
            </a:r>
            <a:r>
              <a:rPr lang="en-US" altLang="en-US" sz="2800" dirty="0" smtClean="0"/>
              <a:t> </a:t>
            </a:r>
            <a:r>
              <a:rPr lang="en-US" altLang="en-US" sz="2800" dirty="0" err="1" smtClean="0"/>
              <a:t>laboratorium</a:t>
            </a:r>
            <a:r>
              <a:rPr lang="en-US" altLang="en-US" sz="2800" dirty="0" smtClean="0"/>
              <a:t>.</a:t>
            </a:r>
          </a:p>
          <a:p>
            <a:pPr lvl="1"/>
            <a:r>
              <a:rPr lang="en-US" altLang="en-US" dirty="0" err="1" smtClean="0"/>
              <a:t>Dilakukan</a:t>
            </a:r>
            <a:r>
              <a:rPr lang="en-US" altLang="en-US" dirty="0" smtClean="0"/>
              <a:t> </a:t>
            </a:r>
            <a:r>
              <a:rPr lang="en-US" altLang="en-US" dirty="0" err="1" smtClean="0"/>
              <a:t>pencatatan</a:t>
            </a:r>
            <a:r>
              <a:rPr lang="en-US" altLang="en-US" dirty="0" smtClean="0"/>
              <a:t> </a:t>
            </a:r>
            <a:r>
              <a:rPr lang="en-US" altLang="en-US" dirty="0" err="1" smtClean="0"/>
              <a:t>identitas</a:t>
            </a:r>
            <a:r>
              <a:rPr lang="en-US" altLang="en-US" dirty="0" smtClean="0"/>
              <a:t> </a:t>
            </a:r>
            <a:r>
              <a:rPr lang="en-US" altLang="en-US" dirty="0" err="1" smtClean="0"/>
              <a:t>setiap</a:t>
            </a:r>
            <a:r>
              <a:rPr lang="en-US" altLang="en-US" dirty="0" smtClean="0"/>
              <a:t> </a:t>
            </a:r>
            <a:r>
              <a:rPr lang="en-US" altLang="en-US" dirty="0" err="1" smtClean="0"/>
              <a:t>penderita</a:t>
            </a:r>
            <a:r>
              <a:rPr lang="en-US" altLang="en-US" dirty="0" smtClean="0"/>
              <a:t> </a:t>
            </a:r>
            <a:r>
              <a:rPr lang="en-US" altLang="en-US" dirty="0" err="1" smtClean="0"/>
              <a:t>berdasarkan</a:t>
            </a:r>
            <a:r>
              <a:rPr lang="en-US" altLang="en-US" dirty="0" smtClean="0"/>
              <a:t> </a:t>
            </a:r>
            <a:r>
              <a:rPr lang="en-US" altLang="en-US" dirty="0" err="1" smtClean="0"/>
              <a:t>variabel</a:t>
            </a:r>
            <a:r>
              <a:rPr lang="en-US" altLang="en-US" dirty="0" smtClean="0"/>
              <a:t> </a:t>
            </a:r>
            <a:r>
              <a:rPr lang="en-US" altLang="en-US" dirty="0" err="1" smtClean="0"/>
              <a:t>epidemiolog</a:t>
            </a:r>
            <a:r>
              <a:rPr lang="id-ID" altLang="en-US" dirty="0" smtClean="0"/>
              <a:t>i</a:t>
            </a:r>
            <a:r>
              <a:rPr lang="en-US" altLang="en-US" dirty="0" smtClean="0"/>
              <a:t> (Form C1)</a:t>
            </a:r>
          </a:p>
          <a:p>
            <a:pPr lvl="1"/>
            <a:r>
              <a:rPr lang="en-US" altLang="en-US" dirty="0" err="1" smtClean="0"/>
              <a:t>Dilakukan</a:t>
            </a:r>
            <a:r>
              <a:rPr lang="en-US" altLang="en-US" dirty="0" smtClean="0"/>
              <a:t> </a:t>
            </a:r>
            <a:r>
              <a:rPr lang="en-US" altLang="en-US" dirty="0" err="1" smtClean="0"/>
              <a:t>pelacakan</a:t>
            </a:r>
            <a:r>
              <a:rPr lang="en-US" altLang="en-US" dirty="0" smtClean="0"/>
              <a:t> </a:t>
            </a:r>
            <a:r>
              <a:rPr lang="en-US" altLang="en-US" dirty="0" err="1" smtClean="0"/>
              <a:t>dan</a:t>
            </a:r>
            <a:r>
              <a:rPr lang="en-US" altLang="en-US" dirty="0" smtClean="0"/>
              <a:t> </a:t>
            </a:r>
            <a:r>
              <a:rPr lang="en-US" altLang="en-US" dirty="0" err="1" smtClean="0"/>
              <a:t>pengambilan</a:t>
            </a:r>
            <a:r>
              <a:rPr lang="en-US" altLang="en-US" dirty="0" smtClean="0"/>
              <a:t> </a:t>
            </a:r>
            <a:r>
              <a:rPr lang="en-US" altLang="en-US" dirty="0" err="1" smtClean="0"/>
              <a:t>spe</a:t>
            </a:r>
            <a:r>
              <a:rPr lang="id-ID" altLang="en-US" dirty="0" smtClean="0"/>
              <a:t>s</a:t>
            </a:r>
            <a:r>
              <a:rPr lang="en-US" altLang="en-US" dirty="0" err="1" smtClean="0"/>
              <a:t>imen</a:t>
            </a:r>
            <a:endParaRPr lang="en-US" altLang="en-US" dirty="0" smtClean="0"/>
          </a:p>
          <a:p>
            <a:pPr lvl="1"/>
            <a:r>
              <a:rPr lang="en-US" altLang="en-US" dirty="0" err="1" smtClean="0"/>
              <a:t>Dilaporkan</a:t>
            </a:r>
            <a:r>
              <a:rPr lang="en-US" altLang="en-US" dirty="0" smtClean="0"/>
              <a:t> </a:t>
            </a:r>
            <a:r>
              <a:rPr lang="en-US" altLang="en-US" dirty="0" err="1" smtClean="0"/>
              <a:t>secara</a:t>
            </a:r>
            <a:r>
              <a:rPr lang="en-US" altLang="en-US" dirty="0" smtClean="0"/>
              <a:t> </a:t>
            </a:r>
            <a:r>
              <a:rPr lang="en-US" altLang="en-US" dirty="0" err="1" smtClean="0"/>
              <a:t>individu</a:t>
            </a:r>
            <a:r>
              <a:rPr lang="en-US" altLang="en-US" dirty="0" smtClean="0"/>
              <a:t> (Form C1)</a:t>
            </a:r>
            <a:endParaRPr lang="id-ID" altLang="en-US" dirty="0" smtClean="0"/>
          </a:p>
          <a:p>
            <a:pPr marL="457200" indent="-457200">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graphicFrame>
        <p:nvGraphicFramePr>
          <p:cNvPr id="5" name="Content Placeholder 4"/>
          <p:cNvGraphicFramePr>
            <a:graphicFrameLocks noGrp="1"/>
          </p:cNvGraphicFramePr>
          <p:nvPr>
            <p:ph idx="1"/>
          </p:nvPr>
        </p:nvGraphicFramePr>
        <p:xfrm>
          <a:off x="457200" y="642918"/>
          <a:ext cx="8229600" cy="54832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28575"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Autofit/>
          </a:bodyPr>
          <a:lstStyle/>
          <a:p>
            <a:pPr marL="457200" lvl="4" indent="-95250" algn="ctr"/>
            <a:r>
              <a:rPr lang="id-ID" altLang="en-US" sz="4400" b="1" dirty="0" smtClean="0">
                <a:cs typeface="Arial" pitchFamily="34" charset="0"/>
              </a:rPr>
              <a:t>Puskesmas</a:t>
            </a:r>
          </a:p>
        </p:txBody>
      </p:sp>
      <p:sp>
        <p:nvSpPr>
          <p:cNvPr id="10244" name="Content Placeholder 5"/>
          <p:cNvSpPr>
            <a:spLocks noGrp="1"/>
          </p:cNvSpPr>
          <p:nvPr>
            <p:ph idx="1"/>
          </p:nvPr>
        </p:nvSpPr>
        <p:spPr>
          <a:xfrm>
            <a:off x="457200" y="1524000"/>
            <a:ext cx="8229600" cy="4602163"/>
          </a:xfrm>
        </p:spPr>
        <p:txBody>
          <a:bodyPr>
            <a:normAutofit/>
          </a:bodyPr>
          <a:lstStyle/>
          <a:p>
            <a:pPr marL="457200" indent="-457200">
              <a:buFont typeface="+mj-lt"/>
              <a:buAutoNum type="arabicPeriod"/>
            </a:pPr>
            <a:r>
              <a:rPr lang="id-ID" dirty="0" smtClean="0">
                <a:latin typeface="Arial" charset="0"/>
                <a:cs typeface="Arial" charset="0"/>
              </a:rPr>
              <a:t>Penemuan Kasus</a:t>
            </a:r>
          </a:p>
          <a:p>
            <a:pPr marL="457200" indent="-457200">
              <a:buFont typeface="+mj-lt"/>
              <a:buAutoNum type="arabicPeriod"/>
            </a:pPr>
            <a:r>
              <a:rPr lang="id-ID" sz="3600" dirty="0" smtClean="0"/>
              <a:t>Pencatatan </a:t>
            </a:r>
            <a:r>
              <a:rPr lang="id-ID" sz="3600" dirty="0" smtClean="0"/>
              <a:t>dan </a:t>
            </a:r>
            <a:r>
              <a:rPr lang="id-ID" sz="3600" dirty="0" smtClean="0"/>
              <a:t>Pelaporan</a:t>
            </a:r>
          </a:p>
          <a:p>
            <a:pPr marL="457200" indent="-457200">
              <a:buFont typeface="+mj-lt"/>
              <a:buAutoNum type="arabicPeriod"/>
            </a:pPr>
            <a:r>
              <a:rPr lang="id-ID" sz="3600" dirty="0" smtClean="0"/>
              <a:t>Umpan Balik</a:t>
            </a:r>
            <a:endParaRPr lang="id-ID" sz="3600" dirty="0" smtClean="0"/>
          </a:p>
          <a:p>
            <a:pPr marL="623888" indent="-623888">
              <a:buNone/>
            </a:pPr>
            <a:endParaRPr lang="id-ID" sz="2400" dirty="0"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marL="457200" lvl="4" indent="-95250" algn="ctr"/>
            <a:r>
              <a:rPr lang="id-ID" altLang="en-US" sz="2400" b="1" dirty="0" smtClean="0">
                <a:cs typeface="Arial" pitchFamily="34" charset="0"/>
              </a:rPr>
              <a:t>Rumah sakit</a:t>
            </a:r>
          </a:p>
        </p:txBody>
      </p:sp>
      <p:sp>
        <p:nvSpPr>
          <p:cNvPr id="10244" name="Content Placeholder 5"/>
          <p:cNvSpPr>
            <a:spLocks noGrp="1"/>
          </p:cNvSpPr>
          <p:nvPr>
            <p:ph idx="1"/>
          </p:nvPr>
        </p:nvSpPr>
        <p:spPr>
          <a:xfrm>
            <a:off x="457200" y="1357298"/>
            <a:ext cx="8229600" cy="4768865"/>
          </a:xfrm>
        </p:spPr>
        <p:txBody>
          <a:bodyPr>
            <a:noAutofit/>
          </a:bodyPr>
          <a:lstStyle/>
          <a:p>
            <a:pPr>
              <a:buNone/>
            </a:pPr>
            <a:r>
              <a:rPr lang="id-ID" sz="2400" dirty="0" smtClean="0"/>
              <a:t>Kegiatan surveilans campak di RS lebih ditekankan pada penemuan kasus secara aktif. Oleh sebab itu, perlu ditetapkan contact person RS yang bertanggung jawab terhadap pelaporan kasus</a:t>
            </a:r>
            <a:endParaRPr lang="id-ID" sz="2400" dirty="0" smtClean="0">
              <a:cs typeface="Arial" charset="0"/>
            </a:endParaRPr>
          </a:p>
          <a:p>
            <a:pPr marL="457200" indent="-457200">
              <a:buFont typeface="+mj-lt"/>
              <a:buAutoNum type="arabicPeriod"/>
            </a:pPr>
            <a:r>
              <a:rPr lang="id-ID" sz="2400" dirty="0" smtClean="0">
                <a:cs typeface="Arial" charset="0"/>
              </a:rPr>
              <a:t>Penemuan Kasus</a:t>
            </a:r>
          </a:p>
          <a:p>
            <a:pPr marL="457200" indent="-457200">
              <a:buFont typeface="+mj-lt"/>
              <a:buAutoNum type="arabicPeriod"/>
            </a:pPr>
            <a:r>
              <a:rPr lang="id-ID" sz="2400" dirty="0" smtClean="0"/>
              <a:t>Pencatatan </a:t>
            </a:r>
            <a:r>
              <a:rPr lang="id-ID" sz="2400" dirty="0" smtClean="0"/>
              <a:t>dan </a:t>
            </a:r>
            <a:r>
              <a:rPr lang="id-ID" sz="2400" dirty="0" smtClean="0"/>
              <a:t>Pelaporan</a:t>
            </a:r>
          </a:p>
          <a:p>
            <a:pPr marL="457200" indent="-457200">
              <a:buFont typeface="+mj-lt"/>
              <a:buAutoNum type="arabicPeriod"/>
            </a:pPr>
            <a:r>
              <a:rPr lang="id-ID" sz="2400" dirty="0" smtClean="0"/>
              <a:t>Apabila </a:t>
            </a:r>
            <a:r>
              <a:rPr lang="id-ID" sz="2400" dirty="0" smtClean="0"/>
              <a:t>ada penderita campak, maka contact person </a:t>
            </a:r>
            <a:r>
              <a:rPr lang="id-ID" sz="2400" dirty="0" smtClean="0"/>
              <a:t>di poliklinik </a:t>
            </a:r>
            <a:r>
              <a:rPr lang="id-ID" sz="2400" dirty="0" smtClean="0"/>
              <a:t>anak langsung mengisi formulir </a:t>
            </a:r>
            <a:r>
              <a:rPr lang="id-ID" sz="2400" dirty="0" smtClean="0"/>
              <a:t>C1</a:t>
            </a:r>
          </a:p>
          <a:p>
            <a:pPr marL="457200" indent="-457200">
              <a:buFont typeface="+mj-lt"/>
              <a:buAutoNum type="arabicPeriod"/>
            </a:pPr>
            <a:r>
              <a:rPr lang="id-ID" sz="2400" dirty="0" smtClean="0"/>
              <a:t>Formulir </a:t>
            </a:r>
            <a:r>
              <a:rPr lang="id-ID" sz="2400" dirty="0" smtClean="0"/>
              <a:t>C1 yang sudah terisi tersebut akan diambil oleh petugas surveilans aktif kabupaten/ kota setiap minggu pada saat melaksanakan surveilans aktif AFP, campak, dan TN</a:t>
            </a:r>
          </a:p>
          <a:p>
            <a:pPr marL="623888" indent="-623888">
              <a:buNone/>
            </a:pPr>
            <a:endParaRPr lang="id-ID" sz="2400" dirty="0" smtClean="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marL="457200" lvl="4" indent="-95250" algn="ctr"/>
            <a:r>
              <a:rPr lang="id-ID" sz="3200" b="1" dirty="0" smtClean="0"/>
              <a:t>Dinas Kesehatan Kabupaten/ Kota </a:t>
            </a:r>
            <a:endParaRPr lang="id-ID" altLang="en-US" sz="3200" b="1" dirty="0" smtClean="0">
              <a:cs typeface="Arial" pitchFamily="34" charset="0"/>
            </a:endParaRPr>
          </a:p>
        </p:txBody>
      </p:sp>
      <p:sp>
        <p:nvSpPr>
          <p:cNvPr id="10244" name="Content Placeholder 5"/>
          <p:cNvSpPr>
            <a:spLocks noGrp="1"/>
          </p:cNvSpPr>
          <p:nvPr>
            <p:ph idx="1"/>
          </p:nvPr>
        </p:nvSpPr>
        <p:spPr>
          <a:xfrm>
            <a:off x="428596" y="2071678"/>
            <a:ext cx="8229600" cy="3482981"/>
          </a:xfrm>
        </p:spPr>
        <p:txBody>
          <a:bodyPr>
            <a:noAutofit/>
          </a:bodyPr>
          <a:lstStyle/>
          <a:p>
            <a:pPr marL="457200" indent="-457200">
              <a:buFont typeface="+mj-lt"/>
              <a:buAutoNum type="arabicPeriod"/>
            </a:pPr>
            <a:r>
              <a:rPr lang="id-ID" sz="2400" b="1" dirty="0" smtClean="0"/>
              <a:t>Penemuan kasus</a:t>
            </a:r>
          </a:p>
          <a:p>
            <a:pPr marL="457200" indent="-457200">
              <a:buFont typeface="+mj-lt"/>
              <a:buAutoNum type="arabicPeriod"/>
            </a:pPr>
            <a:r>
              <a:rPr lang="id-ID" sz="2400" b="1" dirty="0" smtClean="0"/>
              <a:t>Pencatatan </a:t>
            </a:r>
            <a:r>
              <a:rPr lang="id-ID" sz="2400" b="1" dirty="0" smtClean="0"/>
              <a:t>dan </a:t>
            </a:r>
            <a:r>
              <a:rPr lang="id-ID" sz="2400" b="1" dirty="0" smtClean="0"/>
              <a:t>Pelaporan</a:t>
            </a:r>
          </a:p>
          <a:p>
            <a:pPr marL="457200" indent="-457200">
              <a:buFont typeface="+mj-lt"/>
              <a:buAutoNum type="arabicPeriod"/>
            </a:pPr>
            <a:r>
              <a:rPr lang="id-ID" sz="2400" b="1" dirty="0" smtClean="0"/>
              <a:t>Umpan Balik</a:t>
            </a:r>
            <a:endParaRPr lang="id-ID" sz="2400" b="1"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3773038325"/>
              </p:ext>
            </p:extLst>
          </p:nvPr>
        </p:nvGraphicFramePr>
        <p:xfrm>
          <a:off x="107576" y="255495"/>
          <a:ext cx="7886700" cy="6293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034386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marL="457200" lvl="4" indent="-95250" algn="ctr"/>
            <a:r>
              <a:rPr lang="id-ID" sz="2400" b="1" dirty="0" smtClean="0"/>
              <a:t>Indikator surveilans</a:t>
            </a:r>
          </a:p>
        </p:txBody>
      </p:sp>
      <p:sp>
        <p:nvSpPr>
          <p:cNvPr id="10244" name="Content Placeholder 5"/>
          <p:cNvSpPr>
            <a:spLocks noGrp="1"/>
          </p:cNvSpPr>
          <p:nvPr>
            <p:ph idx="1"/>
          </p:nvPr>
        </p:nvSpPr>
        <p:spPr>
          <a:xfrm>
            <a:off x="457200" y="1524000"/>
            <a:ext cx="8229600" cy="4602163"/>
          </a:xfrm>
        </p:spPr>
        <p:txBody>
          <a:bodyPr/>
          <a:lstStyle/>
          <a:p>
            <a:pPr>
              <a:spcBef>
                <a:spcPct val="50000"/>
              </a:spcBef>
              <a:buNone/>
            </a:pPr>
            <a:r>
              <a:rPr lang="en-US" altLang="en-US" sz="2000" b="1" i="1" u="sng" dirty="0" err="1" smtClean="0">
                <a:latin typeface="Albertus Medium"/>
                <a:cs typeface="Arial" pitchFamily="34" charset="0"/>
              </a:rPr>
              <a:t>Surveilans</a:t>
            </a:r>
            <a:r>
              <a:rPr lang="en-US" altLang="en-US" sz="2000" b="1" i="1" u="sng" dirty="0" smtClean="0">
                <a:latin typeface="Albertus Medium"/>
                <a:cs typeface="Arial" pitchFamily="34" charset="0"/>
              </a:rPr>
              <a:t> </a:t>
            </a:r>
            <a:r>
              <a:rPr lang="en-US" altLang="en-US" sz="2000" b="1" i="1" u="sng" dirty="0" err="1" smtClean="0">
                <a:latin typeface="Albertus Medium"/>
                <a:cs typeface="Arial" pitchFamily="34" charset="0"/>
              </a:rPr>
              <a:t>Rutin</a:t>
            </a:r>
            <a:r>
              <a:rPr lang="en-US" altLang="en-US" sz="2000" b="1" i="1" u="sng" dirty="0" smtClean="0">
                <a:latin typeface="Albertus Medium"/>
                <a:cs typeface="Arial" pitchFamily="34" charset="0"/>
              </a:rPr>
              <a:t> :</a:t>
            </a:r>
          </a:p>
          <a:p>
            <a:pPr>
              <a:spcBef>
                <a:spcPct val="50000"/>
              </a:spcBef>
              <a:buFontTx/>
              <a:buAutoNum type="arabicPeriod"/>
            </a:pPr>
            <a:r>
              <a:rPr lang="en-US" altLang="en-US" sz="2000" dirty="0" err="1" smtClean="0">
                <a:latin typeface="Albertus Medium"/>
                <a:cs typeface="Arial" pitchFamily="34" charset="0"/>
              </a:rPr>
              <a:t>Kelengkapan</a:t>
            </a:r>
            <a:r>
              <a:rPr lang="en-US" altLang="en-US" sz="2000" dirty="0" smtClean="0">
                <a:latin typeface="Albertus Medium"/>
                <a:cs typeface="Arial" pitchFamily="34" charset="0"/>
              </a:rPr>
              <a:t> </a:t>
            </a:r>
            <a:r>
              <a:rPr lang="en-US" altLang="en-US" sz="2000" dirty="0" err="1" smtClean="0">
                <a:latin typeface="Albertus Medium"/>
                <a:cs typeface="Arial" pitchFamily="34" charset="0"/>
              </a:rPr>
              <a:t>laporan</a:t>
            </a:r>
            <a:r>
              <a:rPr lang="en-US" altLang="en-US" sz="2000" dirty="0" smtClean="0">
                <a:latin typeface="Albertus Medium"/>
                <a:cs typeface="Arial" pitchFamily="34" charset="0"/>
              </a:rPr>
              <a:t> C-1 </a:t>
            </a:r>
            <a:r>
              <a:rPr lang="en-US" altLang="en-US" sz="2000" dirty="0" err="1" smtClean="0">
                <a:latin typeface="Albertus Medium"/>
                <a:cs typeface="Arial" pitchFamily="34" charset="0"/>
              </a:rPr>
              <a:t>puskesmas</a:t>
            </a:r>
            <a:r>
              <a:rPr lang="en-US" altLang="en-US" sz="2000" dirty="0" smtClean="0">
                <a:latin typeface="Albertus Medium"/>
                <a:cs typeface="Arial" pitchFamily="34" charset="0"/>
              </a:rPr>
              <a:t>       :  </a:t>
            </a:r>
            <a:r>
              <a:rPr lang="en-US" altLang="en-US" sz="2000" b="1" dirty="0" smtClean="0">
                <a:latin typeface="Albertus Medium"/>
                <a:cs typeface="Arial" pitchFamily="34" charset="0"/>
              </a:rPr>
              <a:t>≥ 90 %</a:t>
            </a:r>
          </a:p>
          <a:p>
            <a:pPr>
              <a:spcBef>
                <a:spcPct val="50000"/>
              </a:spcBef>
              <a:buFontTx/>
              <a:buAutoNum type="arabicPeriod"/>
            </a:pPr>
            <a:r>
              <a:rPr lang="en-US" altLang="en-US" sz="2000" dirty="0" err="1" smtClean="0">
                <a:latin typeface="Albertus Medium"/>
                <a:cs typeface="Arial" pitchFamily="34" charset="0"/>
              </a:rPr>
              <a:t>Ketepatan</a:t>
            </a:r>
            <a:r>
              <a:rPr lang="en-US" altLang="en-US" sz="2000" dirty="0" smtClean="0">
                <a:latin typeface="Albertus Medium"/>
                <a:cs typeface="Arial" pitchFamily="34" charset="0"/>
              </a:rPr>
              <a:t> </a:t>
            </a:r>
            <a:r>
              <a:rPr lang="en-US" altLang="en-US" sz="2000" dirty="0" err="1" smtClean="0">
                <a:latin typeface="Albertus Medium"/>
                <a:cs typeface="Arial" pitchFamily="34" charset="0"/>
              </a:rPr>
              <a:t>laporan</a:t>
            </a:r>
            <a:r>
              <a:rPr lang="en-US" altLang="en-US" sz="2000" dirty="0" smtClean="0">
                <a:latin typeface="Albertus Medium"/>
                <a:cs typeface="Arial" pitchFamily="34" charset="0"/>
              </a:rPr>
              <a:t> C-1 </a:t>
            </a:r>
            <a:r>
              <a:rPr lang="en-US" altLang="en-US" sz="2000" dirty="0" err="1" smtClean="0">
                <a:latin typeface="Albertus Medium"/>
                <a:cs typeface="Arial" pitchFamily="34" charset="0"/>
              </a:rPr>
              <a:t>puskesmas</a:t>
            </a:r>
            <a:r>
              <a:rPr lang="en-US" altLang="en-US" sz="2000" dirty="0" smtClean="0">
                <a:latin typeface="Albertus Medium"/>
                <a:cs typeface="Arial" pitchFamily="34" charset="0"/>
              </a:rPr>
              <a:t>            : </a:t>
            </a:r>
            <a:r>
              <a:rPr lang="en-US" altLang="en-US" sz="2000" b="1" dirty="0" smtClean="0">
                <a:latin typeface="Albertus Medium"/>
                <a:cs typeface="Arial" pitchFamily="34" charset="0"/>
              </a:rPr>
              <a:t>≥ 80 %</a:t>
            </a:r>
          </a:p>
          <a:p>
            <a:pPr>
              <a:spcBef>
                <a:spcPct val="50000"/>
              </a:spcBef>
              <a:buFontTx/>
              <a:buAutoNum type="arabicPeriod"/>
            </a:pPr>
            <a:r>
              <a:rPr lang="en-US" altLang="en-US" sz="2000" dirty="0" err="1" smtClean="0">
                <a:latin typeface="Albertus Medium"/>
                <a:cs typeface="Arial" pitchFamily="34" charset="0"/>
              </a:rPr>
              <a:t>Kelengkapan</a:t>
            </a:r>
            <a:r>
              <a:rPr lang="en-US" altLang="en-US" sz="2000" dirty="0" smtClean="0">
                <a:latin typeface="Albertus Medium"/>
                <a:cs typeface="Arial" pitchFamily="34" charset="0"/>
              </a:rPr>
              <a:t> </a:t>
            </a:r>
            <a:r>
              <a:rPr lang="en-US" altLang="en-US" sz="2000" dirty="0" err="1" smtClean="0">
                <a:latin typeface="Albertus Medium"/>
                <a:cs typeface="Arial" pitchFamily="34" charset="0"/>
              </a:rPr>
              <a:t>laporan</a:t>
            </a:r>
            <a:r>
              <a:rPr lang="en-US" altLang="en-US" sz="2000" dirty="0" smtClean="0">
                <a:latin typeface="Albertus Medium"/>
                <a:cs typeface="Arial" pitchFamily="34" charset="0"/>
              </a:rPr>
              <a:t> </a:t>
            </a:r>
            <a:r>
              <a:rPr lang="en-US" altLang="en-US" sz="2000" dirty="0" err="1" smtClean="0">
                <a:latin typeface="Albertus Medium"/>
                <a:cs typeface="Arial" pitchFamily="34" charset="0"/>
              </a:rPr>
              <a:t>surveilans</a:t>
            </a:r>
            <a:r>
              <a:rPr lang="en-US" altLang="en-US" sz="2000" dirty="0" smtClean="0">
                <a:latin typeface="Albertus Medium"/>
                <a:cs typeface="Arial" pitchFamily="34" charset="0"/>
              </a:rPr>
              <a:t> </a:t>
            </a:r>
            <a:r>
              <a:rPr lang="en-US" altLang="en-US" sz="2000" dirty="0" err="1" smtClean="0">
                <a:latin typeface="Albertus Medium"/>
                <a:cs typeface="Arial" pitchFamily="34" charset="0"/>
              </a:rPr>
              <a:t>aktif</a:t>
            </a:r>
            <a:r>
              <a:rPr lang="en-US" altLang="en-US" sz="2000" dirty="0" smtClean="0">
                <a:latin typeface="Albertus Medium"/>
                <a:cs typeface="Arial" pitchFamily="34" charset="0"/>
              </a:rPr>
              <a:t> RS   : </a:t>
            </a:r>
            <a:r>
              <a:rPr lang="en-US" altLang="en-US" sz="2000" b="1" dirty="0" smtClean="0">
                <a:latin typeface="Albertus Medium"/>
                <a:cs typeface="Arial" pitchFamily="34" charset="0"/>
              </a:rPr>
              <a:t>≥ 90 %</a:t>
            </a:r>
          </a:p>
          <a:p>
            <a:pPr>
              <a:spcBef>
                <a:spcPct val="50000"/>
              </a:spcBef>
              <a:buNone/>
            </a:pPr>
            <a:r>
              <a:rPr lang="en-US" altLang="en-US" sz="2000" b="1" i="1" u="sng" dirty="0" smtClean="0">
                <a:latin typeface="Albertus Medium"/>
                <a:cs typeface="Arial" pitchFamily="34" charset="0"/>
              </a:rPr>
              <a:t>KLB</a:t>
            </a:r>
          </a:p>
          <a:p>
            <a:pPr>
              <a:spcBef>
                <a:spcPct val="50000"/>
              </a:spcBef>
              <a:buFontTx/>
              <a:buAutoNum type="arabicPeriod"/>
            </a:pPr>
            <a:r>
              <a:rPr lang="en-US" altLang="en-US" sz="2000" dirty="0" smtClean="0">
                <a:latin typeface="Albertus Medium"/>
                <a:cs typeface="Arial" pitchFamily="34" charset="0"/>
              </a:rPr>
              <a:t>KLB dg “Fully investigated”                         : </a:t>
            </a:r>
            <a:r>
              <a:rPr lang="en-US" altLang="en-US" sz="2000" b="1" dirty="0" smtClean="0">
                <a:latin typeface="Albertus Medium"/>
                <a:cs typeface="Arial" pitchFamily="34" charset="0"/>
              </a:rPr>
              <a:t>100 %</a:t>
            </a:r>
          </a:p>
          <a:p>
            <a:pPr>
              <a:spcBef>
                <a:spcPct val="50000"/>
              </a:spcBef>
              <a:buFontTx/>
              <a:buAutoNum type="arabicPeriod"/>
            </a:pPr>
            <a:r>
              <a:rPr lang="en-US" altLang="en-US" sz="2000" dirty="0" smtClean="0">
                <a:latin typeface="Albertus Medium"/>
                <a:cs typeface="Arial" pitchFamily="34" charset="0"/>
              </a:rPr>
              <a:t>KLB </a:t>
            </a:r>
            <a:r>
              <a:rPr lang="en-US" altLang="en-US" sz="2000" dirty="0" err="1" smtClean="0">
                <a:latin typeface="Albertus Medium"/>
                <a:cs typeface="Arial" pitchFamily="34" charset="0"/>
              </a:rPr>
              <a:t>dilakukan</a:t>
            </a:r>
            <a:r>
              <a:rPr lang="en-US" altLang="en-US" sz="2000" dirty="0" smtClean="0">
                <a:latin typeface="Albertus Medium"/>
                <a:cs typeface="Arial" pitchFamily="34" charset="0"/>
              </a:rPr>
              <a:t> </a:t>
            </a:r>
            <a:r>
              <a:rPr lang="en-US" altLang="en-US" sz="2000" dirty="0" err="1" smtClean="0">
                <a:latin typeface="Albertus Medium"/>
                <a:cs typeface="Arial" pitchFamily="34" charset="0"/>
              </a:rPr>
              <a:t>pengambilan</a:t>
            </a:r>
            <a:r>
              <a:rPr lang="en-US" altLang="en-US" sz="2000" dirty="0" smtClean="0">
                <a:latin typeface="Albertus Medium"/>
                <a:cs typeface="Arial" pitchFamily="34" charset="0"/>
              </a:rPr>
              <a:t> </a:t>
            </a:r>
            <a:r>
              <a:rPr lang="en-US" altLang="en-US" sz="2000" dirty="0" err="1" smtClean="0">
                <a:latin typeface="Albertus Medium"/>
                <a:cs typeface="Arial" pitchFamily="34" charset="0"/>
              </a:rPr>
              <a:t>spesimen</a:t>
            </a:r>
            <a:r>
              <a:rPr lang="en-US" altLang="en-US" sz="2000" dirty="0" smtClean="0">
                <a:latin typeface="Albertus Medium"/>
                <a:cs typeface="Arial" pitchFamily="34" charset="0"/>
              </a:rPr>
              <a:t>       : 10</a:t>
            </a:r>
            <a:r>
              <a:rPr lang="en-US" altLang="en-US" sz="2000" b="1" dirty="0" smtClean="0">
                <a:latin typeface="Albertus Medium"/>
                <a:cs typeface="Arial" pitchFamily="34" charset="0"/>
              </a:rPr>
              <a:t>0 % </a:t>
            </a:r>
          </a:p>
          <a:p>
            <a:pPr>
              <a:spcBef>
                <a:spcPct val="50000"/>
              </a:spcBef>
              <a:buFontTx/>
              <a:buAutoNum type="arabicPeriod"/>
            </a:pPr>
            <a:r>
              <a:rPr lang="en-US" altLang="en-US" sz="2000" b="1" dirty="0" err="1" smtClean="0">
                <a:latin typeface="Albertus Medium"/>
                <a:cs typeface="Arial" pitchFamily="34" charset="0"/>
              </a:rPr>
              <a:t>Kelengkapan</a:t>
            </a:r>
            <a:r>
              <a:rPr lang="en-US" altLang="en-US" sz="2000" b="1" dirty="0" smtClean="0">
                <a:latin typeface="Albertus Medium"/>
                <a:cs typeface="Arial" pitchFamily="34" charset="0"/>
              </a:rPr>
              <a:t> </a:t>
            </a:r>
            <a:r>
              <a:rPr lang="en-US" altLang="en-US" sz="2000" b="1" dirty="0" err="1" smtClean="0">
                <a:latin typeface="Albertus Medium"/>
                <a:cs typeface="Arial" pitchFamily="34" charset="0"/>
              </a:rPr>
              <a:t>laporan</a:t>
            </a:r>
            <a:r>
              <a:rPr lang="en-US" altLang="en-US" sz="2000" b="1" dirty="0" smtClean="0">
                <a:latin typeface="Albertus Medium"/>
                <a:cs typeface="Arial" pitchFamily="34" charset="0"/>
              </a:rPr>
              <a:t> C- KLB                   : ≥ 90 %</a:t>
            </a: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marL="457200" lvl="4" indent="-95250" algn="ctr"/>
            <a:r>
              <a:rPr lang="id-ID" altLang="en-US" sz="2400" b="1" dirty="0" smtClean="0"/>
              <a:t>Laporan Rutin Bulanan  Campak</a:t>
            </a:r>
            <a:r>
              <a:rPr lang="id-ID" altLang="en-US" sz="2400" dirty="0" smtClean="0"/>
              <a:t> </a:t>
            </a:r>
            <a:endParaRPr lang="id-ID" sz="2400" b="1" dirty="0" smtClean="0"/>
          </a:p>
        </p:txBody>
      </p:sp>
      <p:sp>
        <p:nvSpPr>
          <p:cNvPr id="5" name="Rectangle 4"/>
          <p:cNvSpPr>
            <a:spLocks noChangeArrowheads="1"/>
          </p:cNvSpPr>
          <p:nvPr/>
        </p:nvSpPr>
        <p:spPr bwMode="auto">
          <a:xfrm>
            <a:off x="611188" y="1916113"/>
            <a:ext cx="7993062" cy="4105275"/>
          </a:xfrm>
          <a:prstGeom prst="rect">
            <a:avLst/>
          </a:prstGeom>
          <a:solidFill>
            <a:srgbClr val="FFFFFF"/>
          </a:solidFill>
          <a:ln w="9525">
            <a:solidFill>
              <a:srgbClr val="000000"/>
            </a:solidFill>
            <a:miter lim="800000"/>
            <a:headEnd/>
            <a:tailEnd/>
          </a:ln>
        </p:spPr>
        <p:txBody>
          <a:bodyPr/>
          <a:lstStyle>
            <a:lvl1pPr marL="342900" indent="-342900">
              <a:spcBef>
                <a:spcPct val="20000"/>
              </a:spcBef>
              <a:buFont typeface="Arial" pitchFamily="34" charset="0"/>
              <a:buChar char="•"/>
              <a:defRPr sz="3200">
                <a:solidFill>
                  <a:schemeClr val="tx1"/>
                </a:solidFill>
                <a:latin typeface="Calibri" pitchFamily="34" charset="0"/>
              </a:defRPr>
            </a:lvl1pPr>
            <a:lvl2pPr>
              <a:spcBef>
                <a:spcPct val="20000"/>
              </a:spcBef>
              <a:buFont typeface="Arial" pitchFamily="34" charset="0"/>
              <a:buChar char="–"/>
              <a:defRPr sz="2800">
                <a:solidFill>
                  <a:schemeClr val="tx1"/>
                </a:solidFill>
                <a:latin typeface="Calibri" pitchFamily="34" charset="0"/>
              </a:defRPr>
            </a:lvl2pPr>
            <a:lvl3pPr>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lvl="1" eaLnBrk="1" hangingPunct="1">
              <a:spcBef>
                <a:spcPct val="0"/>
              </a:spcBef>
              <a:buFontTx/>
              <a:buNone/>
            </a:pPr>
            <a:endParaRPr lang="en-US" altLang="zh-CN" sz="2400">
              <a:latin typeface="Tahoma" pitchFamily="34" charset="0"/>
              <a:cs typeface="Arial" pitchFamily="34" charset="0"/>
            </a:endParaRPr>
          </a:p>
          <a:p>
            <a:pPr lvl="1" eaLnBrk="1" hangingPunct="1">
              <a:spcBef>
                <a:spcPct val="0"/>
              </a:spcBef>
              <a:buFontTx/>
              <a:buNone/>
            </a:pPr>
            <a:r>
              <a:rPr lang="en-US" altLang="zh-CN" sz="2400" b="1">
                <a:latin typeface="Tahoma" pitchFamily="34" charset="0"/>
                <a:cs typeface="Arial" pitchFamily="34" charset="0"/>
              </a:rPr>
              <a:t>Puskesmas</a:t>
            </a:r>
            <a:r>
              <a:rPr lang="en-US" altLang="zh-CN" sz="2400">
                <a:latin typeface="Tahoma" pitchFamily="34" charset="0"/>
                <a:cs typeface="Arial" pitchFamily="34" charset="0"/>
              </a:rPr>
              <a:t> ==============</a:t>
            </a:r>
            <a:r>
              <a:rPr lang="en-US" altLang="zh-CN" sz="2400">
                <a:latin typeface="Tahoma" pitchFamily="34" charset="0"/>
                <a:cs typeface="Arial" pitchFamily="34" charset="0"/>
                <a:sym typeface="Wingdings" pitchFamily="2" charset="2"/>
              </a:rPr>
              <a:t></a:t>
            </a:r>
            <a:r>
              <a:rPr lang="en-US" altLang="zh-CN" sz="2400">
                <a:latin typeface="Tahoma" pitchFamily="34" charset="0"/>
                <a:cs typeface="Arial" pitchFamily="34" charset="0"/>
              </a:rPr>
              <a:t> </a:t>
            </a:r>
            <a:r>
              <a:rPr lang="en-US" altLang="zh-CN" sz="2400" b="1">
                <a:latin typeface="Tahoma" pitchFamily="34" charset="0"/>
                <a:cs typeface="Arial" pitchFamily="34" charset="0"/>
              </a:rPr>
              <a:t>Kabupaten</a:t>
            </a:r>
          </a:p>
          <a:p>
            <a:pPr lvl="1" eaLnBrk="1" hangingPunct="1">
              <a:spcBef>
                <a:spcPct val="0"/>
              </a:spcBef>
              <a:buFontTx/>
              <a:buNone/>
            </a:pPr>
            <a:r>
              <a:rPr lang="en-US" altLang="zh-CN" sz="2400">
                <a:latin typeface="Tahoma" pitchFamily="34" charset="0"/>
                <a:cs typeface="Arial" pitchFamily="34" charset="0"/>
              </a:rPr>
              <a:t>( C 1 )</a:t>
            </a:r>
            <a:r>
              <a:rPr lang="en-US" altLang="zh-CN" sz="2400" b="1">
                <a:latin typeface="Tahoma" pitchFamily="34" charset="0"/>
                <a:cs typeface="Arial" pitchFamily="34" charset="0"/>
              </a:rPr>
              <a:t>                            </a:t>
            </a:r>
            <a:r>
              <a:rPr lang="en-US" altLang="zh-CN" sz="2400">
                <a:latin typeface="Tahoma" pitchFamily="34" charset="0"/>
                <a:cs typeface="Arial" pitchFamily="34" charset="0"/>
              </a:rPr>
              <a:t>( Tgl 5 )</a:t>
            </a:r>
          </a:p>
          <a:p>
            <a:pPr lvl="1" eaLnBrk="1" hangingPunct="1">
              <a:spcBef>
                <a:spcPct val="0"/>
              </a:spcBef>
              <a:buFontTx/>
              <a:buNone/>
            </a:pPr>
            <a:endParaRPr lang="en-US" altLang="zh-CN" sz="2400">
              <a:latin typeface="Tahoma" pitchFamily="34" charset="0"/>
              <a:cs typeface="Arial" pitchFamily="34" charset="0"/>
            </a:endParaRPr>
          </a:p>
          <a:p>
            <a:pPr lvl="1" eaLnBrk="1" hangingPunct="1">
              <a:spcBef>
                <a:spcPct val="0"/>
              </a:spcBef>
              <a:buFontTx/>
              <a:buNone/>
            </a:pPr>
            <a:r>
              <a:rPr lang="en-US" altLang="zh-CN" sz="2400" b="1">
                <a:latin typeface="Tahoma" pitchFamily="34" charset="0"/>
                <a:cs typeface="Arial" pitchFamily="34" charset="0"/>
              </a:rPr>
              <a:t>Kabupaten</a:t>
            </a:r>
            <a:r>
              <a:rPr lang="en-US" altLang="zh-CN" sz="2400">
                <a:latin typeface="Tahoma" pitchFamily="34" charset="0"/>
                <a:cs typeface="Arial" pitchFamily="34" charset="0"/>
              </a:rPr>
              <a:t>  ==============</a:t>
            </a:r>
            <a:r>
              <a:rPr lang="en-US" altLang="zh-CN" sz="2400">
                <a:latin typeface="Tahoma" pitchFamily="34" charset="0"/>
                <a:cs typeface="Arial" pitchFamily="34" charset="0"/>
                <a:sym typeface="Wingdings" pitchFamily="2" charset="2"/>
              </a:rPr>
              <a:t></a:t>
            </a:r>
            <a:r>
              <a:rPr lang="en-US" altLang="zh-CN" sz="2400">
                <a:latin typeface="Tahoma" pitchFamily="34" charset="0"/>
                <a:cs typeface="Arial" pitchFamily="34" charset="0"/>
              </a:rPr>
              <a:t> </a:t>
            </a:r>
            <a:r>
              <a:rPr lang="en-US" altLang="zh-CN" sz="2400" b="1">
                <a:latin typeface="Tahoma" pitchFamily="34" charset="0"/>
                <a:cs typeface="Arial" pitchFamily="34" charset="0"/>
              </a:rPr>
              <a:t>Propinsi</a:t>
            </a:r>
          </a:p>
          <a:p>
            <a:pPr lvl="1" eaLnBrk="1" hangingPunct="1">
              <a:spcBef>
                <a:spcPct val="0"/>
              </a:spcBef>
              <a:buFontTx/>
              <a:buNone/>
            </a:pPr>
            <a:r>
              <a:rPr lang="en-US" altLang="zh-CN" sz="2400">
                <a:latin typeface="Tahoma" pitchFamily="34" charset="0"/>
                <a:cs typeface="Arial" pitchFamily="34" charset="0"/>
              </a:rPr>
              <a:t>( Integrasi )                  ( Tgl 10 )</a:t>
            </a:r>
          </a:p>
          <a:p>
            <a:pPr lvl="1" eaLnBrk="1" hangingPunct="1">
              <a:spcBef>
                <a:spcPct val="0"/>
              </a:spcBef>
              <a:buFontTx/>
              <a:buNone/>
            </a:pPr>
            <a:endParaRPr lang="en-US" altLang="zh-CN" sz="2400">
              <a:latin typeface="Tahoma" pitchFamily="34" charset="0"/>
              <a:cs typeface="Arial" pitchFamily="34" charset="0"/>
            </a:endParaRPr>
          </a:p>
          <a:p>
            <a:pPr lvl="1" eaLnBrk="1" hangingPunct="1">
              <a:spcBef>
                <a:spcPct val="0"/>
              </a:spcBef>
              <a:buFontTx/>
              <a:buNone/>
            </a:pPr>
            <a:r>
              <a:rPr lang="en-US" altLang="zh-CN" sz="2400" b="1">
                <a:latin typeface="Tahoma" pitchFamily="34" charset="0"/>
                <a:cs typeface="Arial" pitchFamily="34" charset="0"/>
              </a:rPr>
              <a:t>Propinsi  </a:t>
            </a:r>
            <a:r>
              <a:rPr lang="en-US" altLang="zh-CN" sz="2400">
                <a:latin typeface="Tahoma" pitchFamily="34" charset="0"/>
                <a:cs typeface="Arial" pitchFamily="34" charset="0"/>
              </a:rPr>
              <a:t>    ==============</a:t>
            </a:r>
            <a:r>
              <a:rPr lang="en-US" altLang="zh-CN" sz="2400">
                <a:latin typeface="Tahoma" pitchFamily="34" charset="0"/>
                <a:cs typeface="Arial" pitchFamily="34" charset="0"/>
                <a:sym typeface="Wingdings" pitchFamily="2" charset="2"/>
              </a:rPr>
              <a:t></a:t>
            </a:r>
            <a:r>
              <a:rPr lang="en-US" altLang="zh-CN" sz="2400">
                <a:latin typeface="Tahoma" pitchFamily="34" charset="0"/>
                <a:cs typeface="Arial" pitchFamily="34" charset="0"/>
              </a:rPr>
              <a:t> </a:t>
            </a:r>
            <a:r>
              <a:rPr lang="en-US" altLang="zh-CN" sz="2400" b="1">
                <a:latin typeface="Tahoma" pitchFamily="34" charset="0"/>
                <a:cs typeface="Arial" pitchFamily="34" charset="0"/>
              </a:rPr>
              <a:t>Subdit SE</a:t>
            </a:r>
            <a:endParaRPr lang="en-US" altLang="zh-CN" sz="2400">
              <a:latin typeface="Tahoma" pitchFamily="34" charset="0"/>
              <a:cs typeface="Arial" pitchFamily="34" charset="0"/>
            </a:endParaRPr>
          </a:p>
          <a:p>
            <a:pPr lvl="2" eaLnBrk="1" hangingPunct="1">
              <a:spcBef>
                <a:spcPct val="0"/>
              </a:spcBef>
              <a:buFontTx/>
              <a:buNone/>
            </a:pPr>
            <a:r>
              <a:rPr lang="en-US" altLang="zh-CN">
                <a:latin typeface="Tahoma" pitchFamily="34" charset="0"/>
                <a:cs typeface="Arial" pitchFamily="34" charset="0"/>
              </a:rPr>
              <a:t>( Integrasi )                  ( Tgl 15 )</a:t>
            </a:r>
            <a:endParaRPr lang="en-US" altLang="en-US">
              <a:latin typeface="Verdana"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marL="457200" lvl="4" indent="-95250" algn="ctr"/>
            <a:r>
              <a:rPr lang="id-ID" sz="2400" b="1" dirty="0" smtClean="0"/>
              <a:t>Defenisi operasional campak</a:t>
            </a:r>
          </a:p>
        </p:txBody>
      </p:sp>
      <p:sp>
        <p:nvSpPr>
          <p:cNvPr id="10244" name="Content Placeholder 5"/>
          <p:cNvSpPr>
            <a:spLocks noGrp="1"/>
          </p:cNvSpPr>
          <p:nvPr>
            <p:ph idx="1"/>
          </p:nvPr>
        </p:nvSpPr>
        <p:spPr>
          <a:xfrm>
            <a:off x="457200" y="1524000"/>
            <a:ext cx="8229600" cy="4602163"/>
          </a:xfrm>
        </p:spPr>
        <p:txBody>
          <a:bodyPr/>
          <a:lstStyle/>
          <a:p>
            <a:pPr marL="0" indent="0">
              <a:spcBef>
                <a:spcPts val="0"/>
              </a:spcBef>
              <a:buNone/>
              <a:defRPr/>
            </a:pPr>
            <a:r>
              <a:rPr lang="id-ID" sz="2400" dirty="0" smtClean="0"/>
              <a:t>Panas tinggi (38 derajat celsius atau lebih) dengan bercak kemerahan (rash) di kulit selama 3 hari atau lebih sesudah 3 hari panas atau lebih, disertai salah satu gejala batuk, pilek dan mata merah (conjungtivitis)</a:t>
            </a:r>
          </a:p>
          <a:p>
            <a:endParaRPr lang="id-ID" sz="2400" dirty="0" smtClean="0"/>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SURVEILANS AFP</a:t>
            </a:r>
          </a:p>
        </p:txBody>
      </p:sp>
      <p:sp>
        <p:nvSpPr>
          <p:cNvPr id="5124" name="Content Placeholder 5"/>
          <p:cNvSpPr>
            <a:spLocks noGrp="1"/>
          </p:cNvSpPr>
          <p:nvPr>
            <p:ph idx="1"/>
          </p:nvPr>
        </p:nvSpPr>
        <p:spPr>
          <a:xfrm>
            <a:off x="457200" y="1524000"/>
            <a:ext cx="8229600" cy="4602163"/>
          </a:xfrm>
        </p:spPr>
        <p:txBody>
          <a:bodyPr>
            <a:normAutofit lnSpcReduction="10000"/>
          </a:bodyPr>
          <a:lstStyle/>
          <a:p>
            <a:r>
              <a:rPr lang="id-ID" sz="2400" dirty="0" smtClean="0"/>
              <a:t>Bulan Mei 1988</a:t>
            </a:r>
            <a:r>
              <a:rPr lang="id-ID" sz="2400" dirty="0" smtClean="0">
                <a:sym typeface="Wingdings" pitchFamily="2" charset="2"/>
              </a:rPr>
              <a:t></a:t>
            </a:r>
            <a:r>
              <a:rPr lang="id-ID" sz="2400" dirty="0" smtClean="0"/>
              <a:t> the World Health Assembly telah mengeluarkan resolusi untuk membasmi penyakit polio dari dunia</a:t>
            </a:r>
            <a:endParaRPr lang="id-ID" sz="2200" dirty="0" smtClean="0">
              <a:latin typeface="Arial" charset="0"/>
              <a:cs typeface="Arial" charset="0"/>
            </a:endParaRPr>
          </a:p>
          <a:p>
            <a:r>
              <a:rPr lang="id-ID" sz="2400" dirty="0" smtClean="0"/>
              <a:t>Program eradikasi polio merupakan suatu upaya kerjasama global. WHO, UNICEF </a:t>
            </a:r>
            <a:r>
              <a:rPr lang="en-US" sz="2400" dirty="0" smtClean="0"/>
              <a:t>(United Nations Children’s Fund) , Rotary </a:t>
            </a:r>
            <a:r>
              <a:rPr lang="en-US" sz="2400" dirty="0" err="1" smtClean="0"/>
              <a:t>Internasional</a:t>
            </a:r>
            <a:r>
              <a:rPr lang="en-US" sz="2400" dirty="0" smtClean="0"/>
              <a:t>, the US Centers for Disease Control</a:t>
            </a:r>
            <a:r>
              <a:rPr lang="id-ID" sz="2400" dirty="0" smtClean="0"/>
              <a:t> and Prevention (CDC), dan sejumlah organisasi pemerintah maupun non pemerintah telah memberikan komitmennya yang kuat kepada program ini.</a:t>
            </a:r>
          </a:p>
          <a:p>
            <a:r>
              <a:rPr lang="it-IT" sz="2400" dirty="0" smtClean="0"/>
              <a:t>Polio telah berhasil dibasmi di 3 wilayah</a:t>
            </a:r>
            <a:r>
              <a:rPr lang="id-ID" sz="2400" dirty="0" smtClean="0"/>
              <a:t> dari 6 wilayah dunia: benua Amerika (1998), Pasifik Barat (2000) dan Eropa (2002). Di wilayah selebihnya: Asia Tenggara, Mediterania Timur dan Afrika</a:t>
            </a:r>
          </a:p>
          <a:p>
            <a:endParaRPr lang="id-ID" sz="2400"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SURVEILANS AFP</a:t>
            </a:r>
          </a:p>
        </p:txBody>
      </p:sp>
      <p:sp>
        <p:nvSpPr>
          <p:cNvPr id="5124" name="Content Placeholder 5"/>
          <p:cNvSpPr>
            <a:spLocks noGrp="1"/>
          </p:cNvSpPr>
          <p:nvPr>
            <p:ph idx="1"/>
          </p:nvPr>
        </p:nvSpPr>
        <p:spPr>
          <a:xfrm>
            <a:off x="457200" y="1524000"/>
            <a:ext cx="8229600" cy="4602163"/>
          </a:xfrm>
        </p:spPr>
        <p:txBody>
          <a:bodyPr>
            <a:normAutofit fontScale="85000" lnSpcReduction="20000"/>
          </a:bodyPr>
          <a:lstStyle/>
          <a:p>
            <a:r>
              <a:rPr lang="fi-FI" sz="2400" dirty="0" smtClean="0"/>
              <a:t>Setelah dilaksanakan PIN 3 tahun berturut-turut pada tahun 1995, 1996 dan 1997, virus </a:t>
            </a:r>
            <a:r>
              <a:rPr lang="id-ID" sz="2400" dirty="0" smtClean="0"/>
              <a:t> polio liar asli Indonesia tidak ditemukan  lagi sejak tahun 1996. </a:t>
            </a:r>
          </a:p>
          <a:p>
            <a:r>
              <a:rPr lang="id-ID" sz="2400" dirty="0" smtClean="0"/>
              <a:t>Namun pada tanggal 13 Maret 2005 ditemukan kasus polio pertama di Kecamatan Cidahu Kabupaten Sukabumi, Jawa Barat</a:t>
            </a:r>
            <a:r>
              <a:rPr lang="id-ID" sz="2400" dirty="0" smtClean="0">
                <a:sym typeface="Wingdings" pitchFamily="2" charset="2"/>
              </a:rPr>
              <a:t></a:t>
            </a:r>
            <a:r>
              <a:rPr lang="id-ID" sz="2400" dirty="0" smtClean="0"/>
              <a:t>Ditemukannya virus polio liar tersebut menunjukkan salah satu peran Surveilans AFP</a:t>
            </a:r>
          </a:p>
          <a:p>
            <a:r>
              <a:rPr lang="id-ID" sz="2400" dirty="0" smtClean="0"/>
              <a:t>Kasus polio tersebut berkembang menjadi KLB, dimana pada kurun waktu 2005 sampai  awal 2006 kasus polio telah berjumlah 305 orang yang tersebar di 10 propinsi dan 47 kabupaten/kota. </a:t>
            </a:r>
          </a:p>
          <a:p>
            <a:r>
              <a:rPr lang="id-ID" sz="2400" dirty="0" smtClean="0"/>
              <a:t>Selain itu juga ditemukan 46 kasus VDPV dimana 45 kasus terjadi di Pulau </a:t>
            </a:r>
            <a:r>
              <a:rPr lang="it-IT" sz="2400" dirty="0" smtClean="0"/>
              <a:t>Madura (4 kabupaten) dan 1 kasus di Probolinggo, Jawa Timur pada tahun 2005. Setelah</a:t>
            </a:r>
            <a:r>
              <a:rPr lang="id-ID" sz="2400" dirty="0" smtClean="0"/>
              <a:t> dilakukan </a:t>
            </a:r>
            <a:r>
              <a:rPr lang="id-ID" sz="2400" i="1" dirty="0" smtClean="0"/>
              <a:t>Outbreak Response Immunization (ORI), 2 kali mop-up, 5 kali PIN dan 2 kali SubPIN, </a:t>
            </a:r>
            <a:r>
              <a:rPr lang="id-ID" sz="2400" dirty="0" smtClean="0"/>
              <a:t>KLB dapat ditanggulangi sepenuhnya, dimana kasus  VPL terakhir mengalami kelumpuhan pada tanggal 20 Februari 2006 di Aceh Tenggara, Nanggroe Aceh Darussalam.</a:t>
            </a:r>
          </a:p>
          <a:p>
            <a:r>
              <a:rPr lang="id-ID" sz="2400" dirty="0" smtClean="0"/>
              <a:t>Namun pada tanggal 13 April 2006 ditemukan VPL dari pemeriksaan spesimen kontak kasus tersebut.</a:t>
            </a:r>
          </a:p>
          <a:p>
            <a:endParaRPr lang="id-ID" sz="2400" dirty="0" smtClean="0"/>
          </a:p>
          <a:p>
            <a:endParaRPr lang="id-ID" sz="24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SURVEILANS AFP</a:t>
            </a:r>
          </a:p>
        </p:txBody>
      </p:sp>
      <p:sp>
        <p:nvSpPr>
          <p:cNvPr id="5124" name="Content Placeholder 5"/>
          <p:cNvSpPr>
            <a:spLocks noGrp="1"/>
          </p:cNvSpPr>
          <p:nvPr>
            <p:ph idx="1"/>
          </p:nvPr>
        </p:nvSpPr>
        <p:spPr>
          <a:xfrm>
            <a:off x="457200" y="1524000"/>
            <a:ext cx="8229600" cy="4602163"/>
          </a:xfrm>
        </p:spPr>
        <p:txBody>
          <a:bodyPr>
            <a:normAutofit lnSpcReduction="10000"/>
          </a:bodyPr>
          <a:lstStyle/>
          <a:p>
            <a:pPr algn="just"/>
            <a:r>
              <a:rPr lang="id-ID" sz="2800" dirty="0" smtClean="0"/>
              <a:t>Surveilans AFP adalah pengamatan yang dilakukan terhadap semua kasus lumpuh layuh akut (AFP) pada anak usia &lt; 15 tahun yang merupakan kelompok yang rentan terhadap penyakit polio</a:t>
            </a:r>
          </a:p>
          <a:p>
            <a:pPr algn="just"/>
            <a:r>
              <a:rPr lang="id-ID" sz="2800" dirty="0" smtClean="0"/>
              <a:t>Surveilans AFP dilaksanakan secara intensif tahun 1997 </a:t>
            </a:r>
          </a:p>
          <a:p>
            <a:pPr algn="just"/>
            <a:r>
              <a:rPr lang="id-ID" sz="2800" dirty="0" smtClean="0"/>
              <a:t>Sejak tahun 2004 untuk lebih memanfaatkan jaringan kerja surveilans AFP yang  sudah berfungsi baik, dan sesuai dengan anjuran WHO, penyakit yang dapat dicegah dengan imunisasi (PD3I) diintegrasikan kedalam sistem surveilans AFP</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normAutofit/>
          </a:bodyPr>
          <a:lstStyle/>
          <a:p>
            <a:pPr lvl="4" algn="ctr" rtl="0">
              <a:spcBef>
                <a:spcPct val="50000"/>
              </a:spcBef>
            </a:pPr>
            <a:r>
              <a:rPr lang="id-ID" sz="2400" b="1" dirty="0" smtClean="0"/>
              <a:t>Tujuan surveilans</a:t>
            </a:r>
            <a:endParaRPr lang="id-ID" sz="3200" b="1" dirty="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normAutofit fontScale="92500" lnSpcReduction="10000"/>
          </a:bodyPr>
          <a:lstStyle/>
          <a:p>
            <a:pPr>
              <a:buNone/>
            </a:pPr>
            <a:r>
              <a:rPr lang="id-ID" sz="2400" b="1" dirty="0" smtClean="0"/>
              <a:t>Tujuan Umum</a:t>
            </a:r>
            <a:r>
              <a:rPr lang="id-ID" sz="2400" b="1" i="1" dirty="0" smtClean="0"/>
              <a:t> </a:t>
            </a:r>
          </a:p>
          <a:p>
            <a:pPr>
              <a:buNone/>
            </a:pPr>
            <a:r>
              <a:rPr lang="id-ID" sz="2400" b="1" dirty="0" smtClean="0"/>
              <a:t>1. Mengidentifikasi daerah risiko tinggi, untuk mendapatkan informasi tentang </a:t>
            </a:r>
            <a:r>
              <a:rPr lang="id-ID" sz="2400" dirty="0" smtClean="0"/>
              <a:t>adanya transmisi VPL, VDPV, dan daerah dengan kinerja surveilans AFP yang tidak memenuhi standar/indikator.  </a:t>
            </a:r>
          </a:p>
          <a:p>
            <a:pPr>
              <a:buNone/>
            </a:pPr>
            <a:r>
              <a:rPr lang="sv-SE" sz="2400" b="1" dirty="0" smtClean="0"/>
              <a:t>2. Memantau kemajuan program eradikasi polio. Surveilans AFP memberikan</a:t>
            </a:r>
            <a:r>
              <a:rPr lang="id-ID" sz="2400" b="1" dirty="0" smtClean="0"/>
              <a:t> </a:t>
            </a:r>
            <a:r>
              <a:rPr lang="id-ID" sz="2400" dirty="0" smtClean="0"/>
              <a:t>informasi dan rekomendasi  kepada para pengambil keputusan dalam rangka keberhasilan program ERAPO.  </a:t>
            </a:r>
          </a:p>
          <a:p>
            <a:pPr>
              <a:buNone/>
            </a:pPr>
            <a:r>
              <a:rPr lang="id-ID" sz="2400" b="1" dirty="0" smtClean="0"/>
              <a:t>3. Membuktikan Indonesia bebas polio.  Untuk menyatakan bahwa Indonesia bebas </a:t>
            </a:r>
            <a:r>
              <a:rPr lang="id-ID" sz="2400" dirty="0" smtClean="0"/>
              <a:t>polio, harus dapat dibuktikan bahwa: </a:t>
            </a:r>
          </a:p>
          <a:p>
            <a:pPr marL="623888" indent="-354013"/>
            <a:r>
              <a:rPr lang="id-ID" sz="2400" dirty="0" smtClean="0"/>
              <a:t>Tidak ada lagi penyebaran virus-polio liar maupun </a:t>
            </a:r>
            <a:r>
              <a:rPr lang="id-ID" sz="2400" i="1" dirty="0" smtClean="0"/>
              <a:t>Vaccine Derived Polio Virus </a:t>
            </a:r>
            <a:r>
              <a:rPr lang="id-ID" sz="2400" dirty="0" smtClean="0"/>
              <a:t>(cVDPV) di Indonesia. </a:t>
            </a:r>
          </a:p>
          <a:p>
            <a:pPr marL="623888" indent="-354013"/>
            <a:r>
              <a:rPr lang="id-ID" sz="2400" dirty="0" smtClean="0"/>
              <a:t>Sistem surveilans terhadap polio mampu mendeteksi setiap kasus polio paralitikyang mungkin terjadi</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normAutofit/>
          </a:bodyPr>
          <a:lstStyle/>
          <a:p>
            <a:pPr lvl="4" algn="ctr" rtl="0">
              <a:spcBef>
                <a:spcPct val="50000"/>
              </a:spcBef>
            </a:pPr>
            <a:r>
              <a:rPr lang="id-ID" sz="2400" b="1" dirty="0" smtClean="0"/>
              <a:t>Tujuan khusus</a:t>
            </a:r>
            <a:endParaRPr lang="id-ID" sz="3200" b="1" dirty="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noAutofit/>
          </a:bodyPr>
          <a:lstStyle/>
          <a:p>
            <a:pPr algn="just">
              <a:buNone/>
            </a:pPr>
            <a:r>
              <a:rPr lang="id-ID" sz="2800" dirty="0" smtClean="0"/>
              <a:t>1. Menemukan semua kasus AFP yang ada di suatu wilayah.</a:t>
            </a:r>
          </a:p>
          <a:p>
            <a:pPr algn="just">
              <a:buNone/>
            </a:pPr>
            <a:r>
              <a:rPr lang="id-ID" sz="2800" dirty="0" smtClean="0"/>
              <a:t>2. Melacak semua kasus AFP yang ditemukan di suatu wilayah.</a:t>
            </a:r>
          </a:p>
          <a:p>
            <a:pPr algn="just">
              <a:buNone/>
            </a:pPr>
            <a:r>
              <a:rPr lang="sv-SE" sz="2800" dirty="0" smtClean="0"/>
              <a:t>3. Mengumpulkan dua spesimen semua kasus AFP sesegera mungkin setelah </a:t>
            </a:r>
            <a:r>
              <a:rPr lang="id-ID" sz="2800" dirty="0" smtClean="0"/>
              <a:t> kelumpuhan. </a:t>
            </a:r>
          </a:p>
          <a:p>
            <a:pPr algn="just">
              <a:buNone/>
            </a:pPr>
            <a:r>
              <a:rPr lang="id-ID" sz="2800" dirty="0" smtClean="0"/>
              <a:t>4. Memeriksa spesimen tinja semua kasus AFP yang ditemukadi Laboratorium Polio  Nasional. </a:t>
            </a:r>
          </a:p>
          <a:p>
            <a:pPr algn="just">
              <a:buNone/>
            </a:pPr>
            <a:r>
              <a:rPr lang="nn-NO" sz="2800" dirty="0" smtClean="0"/>
              <a:t>5. Memeriksa spesimen kontak terhadap  </a:t>
            </a:r>
            <a:r>
              <a:rPr lang="nn-NO" sz="2800" i="1" dirty="0" smtClean="0"/>
              <a:t>Hot Case  untuk mengetahui adanya sirkulasi </a:t>
            </a:r>
            <a:r>
              <a:rPr lang="id-ID" sz="2800" i="1" dirty="0" smtClean="0"/>
              <a:t> </a:t>
            </a:r>
            <a:r>
              <a:rPr lang="id-ID" sz="2800" dirty="0" smtClean="0"/>
              <a:t>VPL.</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normAutofit/>
          </a:bodyPr>
          <a:lstStyle/>
          <a:p>
            <a:pPr lvl="4" algn="ctr" rtl="0">
              <a:spcBef>
                <a:spcPct val="50000"/>
              </a:spcBef>
            </a:pPr>
            <a:r>
              <a:rPr lang="id-ID" altLang="en-US" sz="2400" b="1" dirty="0" smtClean="0"/>
              <a:t>Kegiatan surveilans AFP</a:t>
            </a:r>
            <a:endParaRPr lang="id-ID" sz="3200" b="1" dirty="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normAutofit/>
          </a:bodyPr>
          <a:lstStyle/>
          <a:p>
            <a:pPr marL="457200" indent="-457200">
              <a:buAutoNum type="alphaLcPeriod"/>
            </a:pPr>
            <a:r>
              <a:rPr lang="id-ID" sz="2200" dirty="0" smtClean="0">
                <a:latin typeface="Arial" charset="0"/>
                <a:cs typeface="Arial" charset="0"/>
              </a:rPr>
              <a:t>Penemuan kasus</a:t>
            </a:r>
          </a:p>
          <a:p>
            <a:pPr marL="457200" indent="-457200">
              <a:buAutoNum type="alphaLcPeriod"/>
            </a:pPr>
            <a:r>
              <a:rPr lang="id-ID" sz="2200" dirty="0" smtClean="0">
                <a:latin typeface="Arial" charset="0"/>
                <a:cs typeface="Arial" charset="0"/>
              </a:rPr>
              <a:t>Pelacakan kasus</a:t>
            </a:r>
          </a:p>
          <a:p>
            <a:pPr marL="457200" indent="-457200">
              <a:buFont typeface="Arial" pitchFamily="34" charset="0"/>
              <a:buAutoNum type="alphaLcPeriod"/>
            </a:pPr>
            <a:r>
              <a:rPr lang="id-ID" sz="2400" dirty="0" smtClean="0"/>
              <a:t>Pengumpulan Spesimen Kasus AFP</a:t>
            </a:r>
          </a:p>
          <a:p>
            <a:pPr marL="457200" indent="-457200">
              <a:buAutoNum type="alphaLcPeriod"/>
            </a:pPr>
            <a:r>
              <a:rPr lang="id-ID" sz="2400" i="1" dirty="0" smtClean="0"/>
              <a:t>HOT CASE</a:t>
            </a:r>
          </a:p>
          <a:p>
            <a:pPr marL="457200" indent="-457200">
              <a:buAutoNum type="alphaLcPeriod"/>
            </a:pPr>
            <a:r>
              <a:rPr lang="id-ID" sz="2400" dirty="0" smtClean="0"/>
              <a:t>Survey Status Imunisasi Polio</a:t>
            </a:r>
          </a:p>
          <a:p>
            <a:pPr marL="457200" indent="-457200">
              <a:buAutoNum type="alphaLcPeriod"/>
            </a:pPr>
            <a:r>
              <a:rPr lang="id-ID" sz="2400" dirty="0" smtClean="0"/>
              <a:t>Nomor EPID (Nomor Identitas Kasus AFP)</a:t>
            </a:r>
          </a:p>
          <a:p>
            <a:pPr marL="457200" indent="-457200">
              <a:buAutoNum type="alphaLcPeriod"/>
            </a:pPr>
            <a:r>
              <a:rPr lang="id-ID" sz="2400" dirty="0" smtClean="0"/>
              <a:t>Nomor Laboratorium Kasus AFP dan Kontak</a:t>
            </a:r>
          </a:p>
          <a:p>
            <a:pPr marL="457200" indent="-457200">
              <a:buAutoNum type="alphaLcPeriod"/>
            </a:pPr>
            <a:r>
              <a:rPr lang="id-ID" sz="2400" dirty="0" smtClean="0"/>
              <a:t>Kunjungan Ulang  (KU) 60 Hari</a:t>
            </a:r>
          </a:p>
          <a:p>
            <a:pPr marL="457200" indent="-457200">
              <a:buAutoNum type="alphaLcPeriod"/>
            </a:pPr>
            <a:r>
              <a:rPr lang="id-ID" sz="2400" dirty="0" smtClean="0"/>
              <a:t>Pelaporan </a:t>
            </a:r>
          </a:p>
          <a:p>
            <a:pPr marL="457200" indent="-457200">
              <a:buAutoNum type="alphaLcPeriod"/>
            </a:pPr>
            <a:r>
              <a:rPr lang="id-ID" sz="2400" dirty="0" smtClean="0"/>
              <a:t>Umpan Balik Dan Penyebarluasan Informasi</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2053</Words>
  <Application>Microsoft Office PowerPoint</Application>
  <PresentationFormat>On-screen Show (4:3)</PresentationFormat>
  <Paragraphs>222</Paragraphs>
  <Slides>32</Slides>
  <Notes>28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Global Target </vt:lpstr>
      <vt:lpstr>Slide 3</vt:lpstr>
      <vt:lpstr>SURVEILANS AFP</vt:lpstr>
      <vt:lpstr>SURVEILANS AFP</vt:lpstr>
      <vt:lpstr>SURVEILANS AFP</vt:lpstr>
      <vt:lpstr>Tujuan surveilans</vt:lpstr>
      <vt:lpstr>Tujuan khusus</vt:lpstr>
      <vt:lpstr>Kegiatan surveilans AFP</vt:lpstr>
      <vt:lpstr>Kegiatan surveilans AFP</vt:lpstr>
      <vt:lpstr>Sistem surveilans masyarakat (community based  )</vt:lpstr>
      <vt:lpstr>INDIKATOR SURVEILANS AFP SESUAI STANDAR SERTIFIKASI</vt:lpstr>
      <vt:lpstr>SURVEILANS TETANUS NEONATORUM</vt:lpstr>
      <vt:lpstr>SURVEILANS TETANUS NEONATORUM</vt:lpstr>
      <vt:lpstr>SURVEILANS TETANUS NEONATORUM</vt:lpstr>
      <vt:lpstr>Slide 16</vt:lpstr>
      <vt:lpstr>Kegiatan Pelaksanaan Surveilans </vt:lpstr>
      <vt:lpstr>Alur Pelaporan TN</vt:lpstr>
      <vt:lpstr>SURVEILANS CAMPAK</vt:lpstr>
      <vt:lpstr>SURVEILANS CAMPAK</vt:lpstr>
      <vt:lpstr>SURVEILANS CAMPAK</vt:lpstr>
      <vt:lpstr>Slide 22</vt:lpstr>
      <vt:lpstr>Tujuan surveilans campak</vt:lpstr>
      <vt:lpstr>Tujuan khusus</vt:lpstr>
      <vt:lpstr>SURVEILANS CAMPAK  Case Based Measles Surveillance (CBMS)</vt:lpstr>
      <vt:lpstr>Slide 26</vt:lpstr>
      <vt:lpstr>Puskesmas</vt:lpstr>
      <vt:lpstr>Rumah sakit</vt:lpstr>
      <vt:lpstr>Dinas Kesehatan Kabupaten/ Kota </vt:lpstr>
      <vt:lpstr>Indikator surveilans</vt:lpstr>
      <vt:lpstr>Laporan Rutin Bulanan  Campak </vt:lpstr>
      <vt:lpstr>Defenisi operasional campak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Keterpaduan Surveilans AFP-Tetanus-Campak</dc:title>
  <dc:creator>User</dc:creator>
  <cp:lastModifiedBy>Zannendesu</cp:lastModifiedBy>
  <cp:revision>41</cp:revision>
  <dcterms:created xsi:type="dcterms:W3CDTF">2017-03-16T13:12:12Z</dcterms:created>
  <dcterms:modified xsi:type="dcterms:W3CDTF">2018-04-08T14:02:12Z</dcterms:modified>
</cp:coreProperties>
</file>