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114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srgbClr val="000000"/>
                </a:solidFill>
              </a:rPr>
              <a:t>Pembiayaan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&amp; </a:t>
            </a:r>
            <a:r>
              <a:rPr lang="en-US" sz="2000" b="1" dirty="0" err="1" smtClean="0">
                <a:solidFill>
                  <a:srgbClr val="000000"/>
                </a:solidFill>
              </a:rPr>
              <a:t>Penganggaran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smtClean="0">
                <a:solidFill>
                  <a:srgbClr val="000000"/>
                </a:solidFill>
              </a:rPr>
              <a:t>Kesehatan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1399"/>
            <a:ext cx="7772400" cy="1143000"/>
          </a:xfrm>
        </p:spPr>
        <p:txBody>
          <a:bodyPr/>
          <a:lstStyle/>
          <a:p>
            <a:r>
              <a:rPr lang="en-US" dirty="0" smtClean="0"/>
              <a:t>Provider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73897"/>
            <a:ext cx="7772400" cy="1291424"/>
          </a:xfrm>
        </p:spPr>
        <p:txBody>
          <a:bodyPr>
            <a:normAutofit fontScale="92500"/>
          </a:bodyPr>
          <a:lstStyle/>
          <a:p>
            <a:r>
              <a:rPr lang="en-US" sz="3600" b="1" dirty="0" err="1" smtClean="0"/>
              <a:t>Pembayaran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kepada</a:t>
            </a:r>
            <a:r>
              <a:rPr lang="en-US" sz="3600" b="1" dirty="0" smtClean="0"/>
              <a:t> health professionals (</a:t>
            </a:r>
            <a:r>
              <a:rPr lang="en-US" sz="3600" b="1" dirty="0" err="1" smtClean="0"/>
              <a:t>dokter</a:t>
            </a:r>
            <a:r>
              <a:rPr lang="en-US" sz="3600" b="1" dirty="0" smtClean="0"/>
              <a:t>)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rumah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sakit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6362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Supplier induced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mencegah</a:t>
            </a:r>
            <a:r>
              <a:rPr lang="en-US" dirty="0" smtClean="0"/>
              <a:t>/ </a:t>
            </a:r>
            <a:r>
              <a:rPr lang="en-US" dirty="0" err="1" smtClean="0"/>
              <a:t>mengurangi</a:t>
            </a:r>
            <a:r>
              <a:rPr lang="en-US" dirty="0" smtClean="0"/>
              <a:t> SID: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terinformasi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smtClean="0"/>
              <a:t>- professional regulation</a:t>
            </a:r>
          </a:p>
          <a:p>
            <a:r>
              <a:rPr lang="en-US" dirty="0" smtClean="0"/>
              <a:t>-medical ethics</a:t>
            </a:r>
          </a:p>
          <a:p>
            <a:r>
              <a:rPr lang="en-US" dirty="0" smtClean="0"/>
              <a:t>- financial 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6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1399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Health Professionals (</a:t>
            </a:r>
            <a:r>
              <a:rPr lang="en-US" dirty="0" err="1" smtClean="0"/>
              <a:t>dokter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23230"/>
            <a:ext cx="7772400" cy="3996569"/>
          </a:xfrm>
        </p:spPr>
        <p:txBody>
          <a:bodyPr/>
          <a:lstStyle/>
          <a:p>
            <a:r>
              <a:rPr lang="en-US" dirty="0" smtClean="0"/>
              <a:t>Fee for services: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konsultasi</a:t>
            </a:r>
            <a:r>
              <a:rPr lang="en-US" dirty="0" smtClean="0"/>
              <a:t>, </a:t>
            </a:r>
            <a:r>
              <a:rPr lang="en-US" dirty="0" err="1" smtClean="0"/>
              <a:t>bedah</a:t>
            </a:r>
            <a:r>
              <a:rPr lang="en-US" dirty="0" smtClean="0"/>
              <a:t>, X-ray,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Kapitasi</a:t>
            </a:r>
            <a:r>
              <a:rPr lang="en-US" dirty="0" smtClean="0"/>
              <a:t>: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/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kesehatannya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Salary :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bulannya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Performance based payment : </a:t>
            </a:r>
            <a:r>
              <a:rPr lang="en-US" dirty="0" err="1" smtClean="0"/>
              <a:t>remunerasi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0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2665"/>
            <a:ext cx="7772400" cy="4089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Kelebihan</a:t>
            </a:r>
            <a:r>
              <a:rPr lang="en-US" dirty="0" smtClean="0"/>
              <a:t> &amp;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6376109"/>
              </p:ext>
            </p:extLst>
          </p:nvPr>
        </p:nvGraphicFramePr>
        <p:xfrm>
          <a:off x="473616" y="1076187"/>
          <a:ext cx="8213184" cy="4831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931"/>
                <a:gridCol w="3143082"/>
                <a:gridCol w="3197171"/>
              </a:tblGrid>
              <a:tr h="473524">
                <a:tc>
                  <a:txBody>
                    <a:bodyPr/>
                    <a:lstStyle/>
                    <a:p>
                      <a:r>
                        <a:rPr lang="en-US" dirty="0" smtClean="0"/>
                        <a:t>Payment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Kelebihan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Kekurangan</a:t>
                      </a:r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792074">
                <a:tc>
                  <a:txBody>
                    <a:bodyPr/>
                    <a:lstStyle/>
                    <a:p>
                      <a:r>
                        <a:rPr lang="en-US" dirty="0" smtClean="0"/>
                        <a:t>Fee for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Menyediakan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insentif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langsung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utk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dokter</a:t>
                      </a:r>
                      <a:r>
                        <a:rPr lang="en-US" baseline="0" dirty="0" smtClean="0"/>
                        <a:t> agar </a:t>
                      </a:r>
                      <a:r>
                        <a:rPr lang="en-US" baseline="0" dirty="0" err="1" smtClean="0"/>
                        <a:t>meningkatkan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kinerja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Meningkatkan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diperlukan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peningkatan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biaya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7920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Kapitasi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r>
                        <a:rPr lang="en-US" dirty="0" smtClean="0"/>
                        <a:t> supply induced demand/over supply, </a:t>
                      </a:r>
                      <a:r>
                        <a:rPr lang="en-US" dirty="0" err="1" smtClean="0"/>
                        <a:t>meningkatkan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efisiensi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kesehatan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kendali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Berdampak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undersupply, </a:t>
                      </a:r>
                      <a:r>
                        <a:rPr lang="en-US" baseline="0" dirty="0" err="1" smtClean="0"/>
                        <a:t>meningkatkan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efisiensi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namun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berdampak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kualitas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pelayanan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diberikan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pilihan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pasien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terbatas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dokter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cenderung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memilih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pasien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sakit</a:t>
                      </a:r>
                      <a:endParaRPr lang="en-US" dirty="0"/>
                    </a:p>
                  </a:txBody>
                  <a:tcPr/>
                </a:tc>
              </a:tr>
              <a:tr h="792074"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insentif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utk</a:t>
                      </a:r>
                      <a:r>
                        <a:rPr lang="en-US" dirty="0" smtClean="0"/>
                        <a:t> over supply/supply induced demand, </a:t>
                      </a:r>
                      <a:r>
                        <a:rPr lang="en-US" dirty="0" err="1" smtClean="0"/>
                        <a:t>kendali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insentif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utk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efisiesni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tetap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insentif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utk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mengurangi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pelayanan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kualitas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pelayanan</a:t>
                      </a:r>
                      <a:endParaRPr lang="en-US" dirty="0"/>
                    </a:p>
                  </a:txBody>
                  <a:tcPr/>
                </a:tc>
              </a:tr>
              <a:tr h="792074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 based payment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Meningkatkan</a:t>
                      </a:r>
                      <a:r>
                        <a:rPr lang="en-US" dirty="0" smtClean="0"/>
                        <a:t> target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pelayanan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</a:t>
                      </a:r>
                      <a:r>
                        <a:rPr lang="en-US" baseline="0" dirty="0" smtClean="0"/>
                        <a:t> reporting, </a:t>
                      </a:r>
                      <a:r>
                        <a:rPr lang="en-US" baseline="0" dirty="0" err="1" smtClean="0"/>
                        <a:t>diperlukan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kompleks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monitoring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pelaksanaan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87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hospitals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2400704"/>
              </p:ext>
            </p:extLst>
          </p:nvPr>
        </p:nvGraphicFramePr>
        <p:xfrm>
          <a:off x="914400" y="1942846"/>
          <a:ext cx="7772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850"/>
                <a:gridCol w="5414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00"/>
                          </a:solidFill>
                        </a:rPr>
                        <a:t>Line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 item budgets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3366FF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</a:rPr>
                        <a:t>Dibuat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 budget </a:t>
                      </a:r>
                      <a:r>
                        <a:rPr lang="en-US" sz="2400" b="0" baseline="0" dirty="0" err="1" smtClean="0">
                          <a:solidFill>
                            <a:srgbClr val="000000"/>
                          </a:solidFill>
                        </a:rPr>
                        <a:t>terperinci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000000"/>
                          </a:solidFill>
                        </a:rPr>
                        <a:t>utk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000000"/>
                          </a:solidFill>
                        </a:rPr>
                        <a:t>pelayanan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000000"/>
                          </a:solidFill>
                        </a:rPr>
                        <a:t>tertentu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en-US" sz="2400" b="0" baseline="0" dirty="0" err="1" smtClean="0">
                          <a:solidFill>
                            <a:srgbClr val="000000"/>
                          </a:solidFill>
                        </a:rPr>
                        <a:t>contoh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: staff, </a:t>
                      </a:r>
                      <a:r>
                        <a:rPr lang="en-US" sz="2400" b="0" baseline="0" dirty="0" err="1" smtClean="0">
                          <a:solidFill>
                            <a:srgbClr val="000000"/>
                          </a:solidFill>
                        </a:rPr>
                        <a:t>obat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2400" b="0" baseline="0" dirty="0" err="1" smtClean="0">
                          <a:solidFill>
                            <a:srgbClr val="000000"/>
                          </a:solidFill>
                        </a:rPr>
                        <a:t>makanan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2400" b="0" baseline="0" dirty="0" err="1" smtClean="0">
                          <a:solidFill>
                            <a:srgbClr val="000000"/>
                          </a:solidFill>
                        </a:rPr>
                        <a:t>etc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3366FF">
                        <a:alpha val="61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Global Budgets</a:t>
                      </a:r>
                      <a:endParaRPr lang="en-US" sz="2400" dirty="0"/>
                    </a:p>
                  </a:txBody>
                  <a:tcPr>
                    <a:solidFill>
                      <a:srgbClr val="3366FF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Pembayaran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yg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diterima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dalam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jumlah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bulat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utk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menutupi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semua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pengeluaran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pelayanan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kesehatan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pada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periode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tertentu</a:t>
                      </a:r>
                      <a:endParaRPr lang="en-US" sz="2400" dirty="0"/>
                    </a:p>
                  </a:txBody>
                  <a:tcPr>
                    <a:solidFill>
                      <a:srgbClr val="3366FF">
                        <a:alpha val="61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Payment per day</a:t>
                      </a:r>
                      <a:endParaRPr lang="en-US" sz="2400" dirty="0"/>
                    </a:p>
                  </a:txBody>
                  <a:tcPr>
                    <a:solidFill>
                      <a:srgbClr val="3366FF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Rumah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sakit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menerima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sejumlah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uang</a:t>
                      </a:r>
                      <a:r>
                        <a:rPr lang="en-US" sz="2400" dirty="0" smtClean="0"/>
                        <a:t> per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hari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rawat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inap</a:t>
                      </a:r>
                      <a:r>
                        <a:rPr lang="en-US" sz="2400" baseline="0" dirty="0" smtClean="0"/>
                        <a:t> (per bed day)</a:t>
                      </a:r>
                      <a:endParaRPr lang="en-US" sz="2400" dirty="0"/>
                    </a:p>
                  </a:txBody>
                  <a:tcPr>
                    <a:solidFill>
                      <a:srgbClr val="3366FF">
                        <a:alpha val="61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Payment per case</a:t>
                      </a:r>
                      <a:endParaRPr lang="en-US" sz="2400" dirty="0"/>
                    </a:p>
                  </a:txBody>
                  <a:tcPr>
                    <a:solidFill>
                      <a:srgbClr val="3366FF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Bentuk</a:t>
                      </a:r>
                      <a:r>
                        <a:rPr lang="en-US" sz="2400" dirty="0" smtClean="0"/>
                        <a:t> paling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sederhana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pembayaran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untuk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setiap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kasus</a:t>
                      </a:r>
                      <a:endParaRPr lang="en-US" sz="2400" dirty="0"/>
                    </a:p>
                  </a:txBody>
                  <a:tcPr>
                    <a:solidFill>
                      <a:srgbClr val="3366FF">
                        <a:alpha val="61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669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307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PowerPoint Presentation</vt:lpstr>
      <vt:lpstr>Provider Payments</vt:lpstr>
      <vt:lpstr>Supplier induced demand</vt:lpstr>
      <vt:lpstr>Mekanisme pembayaran ke Health Professionals (dokter, dsb)</vt:lpstr>
      <vt:lpstr>Kelebihan &amp; Kekurangan </vt:lpstr>
      <vt:lpstr>Paying hospitals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11</cp:revision>
  <dcterms:created xsi:type="dcterms:W3CDTF">2017-11-04T16:59:32Z</dcterms:created>
  <dcterms:modified xsi:type="dcterms:W3CDTF">2018-05-24T18:55:40Z</dcterms:modified>
</cp:coreProperties>
</file>