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Pembiayaan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&amp; </a:t>
            </a:r>
            <a:r>
              <a:rPr lang="en-US" sz="2000" b="1" dirty="0" err="1" smtClean="0">
                <a:solidFill>
                  <a:srgbClr val="000000"/>
                </a:solidFill>
              </a:rPr>
              <a:t>Penganggaran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smtClean="0">
                <a:solidFill>
                  <a:srgbClr val="000000"/>
                </a:solidFill>
              </a:rPr>
              <a:t>Kesehatan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0548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Universal Coverage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8121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warganya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Mengurangi</a:t>
            </a:r>
            <a:r>
              <a:rPr lang="en-US" dirty="0" smtClean="0"/>
              <a:t> out of pocket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katastropik</a:t>
            </a:r>
            <a:endParaRPr lang="en-US" dirty="0" smtClean="0"/>
          </a:p>
          <a:p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206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Bismarck (social 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38468"/>
            <a:ext cx="7772400" cy="3781332"/>
          </a:xfrm>
        </p:spPr>
        <p:txBody>
          <a:bodyPr/>
          <a:lstStyle/>
          <a:p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Otto von Bismarck (1815-1898)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Bismarck </a:t>
            </a:r>
            <a:r>
              <a:rPr lang="en-US" dirty="0" err="1" smtClean="0"/>
              <a:t>mempeloporiasuransi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mewajibkan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 (sickness fund) 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Sicknessfund</a:t>
            </a:r>
            <a:r>
              <a:rPr lang="en-US" dirty="0" err="1">
                <a:latin typeface="Wingdings"/>
              </a:rPr>
              <a:t>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kecelakaan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Beveridge</a:t>
            </a:r>
            <a:r>
              <a:rPr lang="en-US" dirty="0" smtClean="0"/>
              <a:t> (tax based systems)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Dipelopori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William </a:t>
            </a:r>
            <a:r>
              <a:rPr lang="en-US" dirty="0" err="1" smtClean="0"/>
              <a:t>Beveridge</a:t>
            </a:r>
            <a:r>
              <a:rPr lang="en-US" dirty="0" smtClean="0"/>
              <a:t> </a:t>
            </a:r>
            <a:r>
              <a:rPr lang="en-US" dirty="0"/>
              <a:t>(1879-1963)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Beveridge</a:t>
            </a:r>
            <a:r>
              <a:rPr lang="en-US" dirty="0" smtClean="0"/>
              <a:t> </a:t>
            </a:r>
            <a:r>
              <a:rPr lang="en-US" dirty="0" err="1" smtClean="0"/>
              <a:t>mempelopori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-cover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Model </a:t>
            </a:r>
            <a:r>
              <a:rPr lang="en-US" dirty="0" err="1" smtClean="0"/>
              <a:t>inimelahirkan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NHS </a:t>
            </a:r>
            <a:r>
              <a:rPr lang="en-US" dirty="0"/>
              <a:t>(National Health Service) </a:t>
            </a:r>
            <a:r>
              <a:rPr lang="en-US" dirty="0" err="1"/>
              <a:t>tahun</a:t>
            </a:r>
            <a:r>
              <a:rPr lang="en-US" dirty="0"/>
              <a:t> 1948,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NHS Model.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2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Universal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breadth of coverage: the proportion of the population who have access to affordable and quality care;</a:t>
            </a:r>
          </a:p>
          <a:p>
            <a:r>
              <a:rPr lang="en-US" dirty="0" smtClean="0"/>
              <a:t>The depth of coverage: the range of accessible quality services available to the population in need,</a:t>
            </a:r>
          </a:p>
          <a:p>
            <a:r>
              <a:rPr lang="en-US" dirty="0" smtClean="0"/>
              <a:t>The height of coverage: the proportion of health care costs covered by the financing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5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1" b="-7271"/>
          <a:stretch>
            <a:fillRect/>
          </a:stretch>
        </p:blipFill>
        <p:spPr>
          <a:xfrm>
            <a:off x="914400" y="796925"/>
            <a:ext cx="7772400" cy="5222875"/>
          </a:xfrm>
        </p:spPr>
      </p:pic>
    </p:spTree>
    <p:extLst>
      <p:ext uri="{BB962C8B-B14F-4D97-AF65-F5344CB8AC3E}">
        <p14:creationId xmlns:p14="http://schemas.microsoft.com/office/powerpoint/2010/main" val="9382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4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r="-4000"/>
          <a:stretch>
            <a:fillRect/>
          </a:stretch>
        </p:blipFill>
        <p:spPr>
          <a:xfrm>
            <a:off x="914400" y="688975"/>
            <a:ext cx="7772400" cy="5330825"/>
          </a:xfrm>
        </p:spPr>
      </p:pic>
    </p:spTree>
    <p:extLst>
      <p:ext uri="{BB962C8B-B14F-4D97-AF65-F5344CB8AC3E}">
        <p14:creationId xmlns:p14="http://schemas.microsoft.com/office/powerpoint/2010/main" val="241318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225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PowerPoint Presentation</vt:lpstr>
      <vt:lpstr>Universal Coverage</vt:lpstr>
      <vt:lpstr>Universal Coverage</vt:lpstr>
      <vt:lpstr>Model Bismarck (social health insurance</vt:lpstr>
      <vt:lpstr>Model Beveridge (tax based systems)</vt:lpstr>
      <vt:lpstr>Tantangan dalam Universal Coverage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9</cp:revision>
  <dcterms:created xsi:type="dcterms:W3CDTF">2017-11-04T16:59:32Z</dcterms:created>
  <dcterms:modified xsi:type="dcterms:W3CDTF">2018-05-24T20:21:19Z</dcterms:modified>
</cp:coreProperties>
</file>