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6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2C5C-F21A-45E9-A0AE-FBE34E35A5C7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8E9E-3482-48B0-A6CC-79DB2254E5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2C5C-F21A-45E9-A0AE-FBE34E35A5C7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8E9E-3482-48B0-A6CC-79DB2254E5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2C5C-F21A-45E9-A0AE-FBE34E35A5C7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8E9E-3482-48B0-A6CC-79DB2254E5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2C5C-F21A-45E9-A0AE-FBE34E35A5C7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8E9E-3482-48B0-A6CC-79DB2254E5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2C5C-F21A-45E9-A0AE-FBE34E35A5C7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8E9E-3482-48B0-A6CC-79DB2254E5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2C5C-F21A-45E9-A0AE-FBE34E35A5C7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8E9E-3482-48B0-A6CC-79DB2254E5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2C5C-F21A-45E9-A0AE-FBE34E35A5C7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8E9E-3482-48B0-A6CC-79DB2254E5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2C5C-F21A-45E9-A0AE-FBE34E35A5C7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8E9E-3482-48B0-A6CC-79DB2254E5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2C5C-F21A-45E9-A0AE-FBE34E35A5C7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8E9E-3482-48B0-A6CC-79DB2254E5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2C5C-F21A-45E9-A0AE-FBE34E35A5C7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8E9E-3482-48B0-A6CC-79DB2254E5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2C5C-F21A-45E9-A0AE-FBE34E35A5C7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8E9E-3482-48B0-A6CC-79DB2254E5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72C5C-F21A-45E9-A0AE-FBE34E35A5C7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A8E9E-3482-48B0-A6CC-79DB2254E5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TUGAS 2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TUGAS 2</vt:lpstr>
    </vt:vector>
  </TitlesOfParts>
  <Company>UIEU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2</dc:title>
  <dc:creator>User</dc:creator>
  <cp:lastModifiedBy>May</cp:lastModifiedBy>
  <cp:revision>1</cp:revision>
  <dcterms:created xsi:type="dcterms:W3CDTF">2012-03-02T09:49:38Z</dcterms:created>
  <dcterms:modified xsi:type="dcterms:W3CDTF">2015-04-15T10:03:28Z</dcterms:modified>
</cp:coreProperties>
</file>