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3F06-ED53-405E-A28F-B53FBFD555E4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CCE0-B85F-42EE-9BF7-CBA56879389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5532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KOMUNIKASI KELOMPOK KECIL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4238"/>
            <a:ext cx="8229600" cy="563562"/>
          </a:xfrm>
        </p:spPr>
        <p:txBody>
          <a:bodyPr/>
          <a:lstStyle/>
          <a:p>
            <a:pPr algn="l"/>
            <a:r>
              <a:rPr lang="en-US" sz="2800">
                <a:latin typeface="Arial Black" pitchFamily="34" charset="0"/>
              </a:rPr>
              <a:t>Apa itu Kelompok kecil?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r>
              <a:rPr lang="en-US" sz="2000">
                <a:latin typeface="Arial Black" pitchFamily="34" charset="0"/>
              </a:rPr>
              <a:t>C. Wrigh, Zander, Loomis</a:t>
            </a:r>
          </a:p>
          <a:p>
            <a:pPr>
              <a:buFontTx/>
              <a:buNone/>
            </a:pPr>
            <a:r>
              <a:rPr lang="en-US" sz="2000">
                <a:latin typeface="Arial Black" pitchFamily="34" charset="0"/>
              </a:rPr>
              <a:t>	Kelompok kecil adalah sekumpulan orang 3 atau lebih yg saling berinteraksi &amp; saling bergantung satu sama lain</a:t>
            </a:r>
          </a:p>
          <a:p>
            <a:pPr>
              <a:buFontTx/>
              <a:buNone/>
            </a:pPr>
            <a:endParaRPr lang="en-US" sz="200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en-US" sz="2000">
                <a:latin typeface="Arial Black" pitchFamily="34" charset="0"/>
              </a:rPr>
              <a:t>Sehingga</a:t>
            </a:r>
          </a:p>
          <a:p>
            <a:pPr>
              <a:buFontTx/>
              <a:buNone/>
            </a:pPr>
            <a:endParaRPr lang="en-US" sz="2000">
              <a:latin typeface="Arial Black" pitchFamily="34" charset="0"/>
            </a:endParaRPr>
          </a:p>
          <a:p>
            <a:r>
              <a:rPr lang="en-US" sz="2000">
                <a:latin typeface="Arial Black" pitchFamily="34" charset="0"/>
              </a:rPr>
              <a:t>Komunikasi Kelompok Kecil</a:t>
            </a:r>
          </a:p>
          <a:p>
            <a:pPr>
              <a:buFontTx/>
              <a:buNone/>
            </a:pPr>
            <a:r>
              <a:rPr lang="en-US" sz="2000">
                <a:latin typeface="Arial Black" pitchFamily="34" charset="0"/>
              </a:rPr>
              <a:t>	Sekumpulan orang 3 atau lebih yg melakukan kegiatan komunikasi baik verbal maupun non verbal agar terbentuk perilaku yg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57200" y="1295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Mengapa kita mempelajari?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" y="2636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6875" indent="-39687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</a:rPr>
              <a:t>Small group </a:t>
            </a:r>
            <a:r>
              <a:rPr lang="en-US">
                <a:latin typeface="Arial Black" pitchFamily="34" charset="0"/>
                <a:sym typeface="Wingdings" pitchFamily="2" charset="2"/>
              </a:rPr>
              <a:t> mewakili proses komunikasi oragnisasi, karena: adanya saling pengertian, dapat untuk memperkirakan output, meningkatkan komunikasi</a:t>
            </a:r>
          </a:p>
          <a:p>
            <a:pPr marL="396875" indent="-396875">
              <a:spcBef>
                <a:spcPct val="20000"/>
              </a:spcBef>
              <a:buFontTx/>
              <a:buAutoNum type="arabicPeriod"/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Self Help Group  Kelompok jantung sehat, penderita asma dsb</a:t>
            </a:r>
          </a:p>
          <a:p>
            <a:pPr marL="396875" indent="-396875">
              <a:spcBef>
                <a:spcPct val="20000"/>
              </a:spcBef>
              <a:buFontTx/>
              <a:buAutoNum type="arabicPeriod"/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Melibatkan profesional </a:t>
            </a: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Ada beberapa kelompok kecil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0838" indent="-350838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Loomis, mengatakan ada 2 kelompok yaitu: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a. Process oriented (kelp terapi)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b. Content oriented (kelp kerja)</a:t>
            </a:r>
          </a:p>
          <a:p>
            <a:pPr marL="350838" indent="-350838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50838" indent="-350838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50838" indent="-350838">
              <a:spcBef>
                <a:spcPct val="2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  <a:sym typeface="Wingdings" pitchFamily="2" charset="2"/>
              </a:rPr>
              <a:t>Betz, Robert &amp; Wilbur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a. Task-Process Group  fokus extrapersonal (kelp kerja 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dengan jumlah disesuaikan) 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    	b. Socio-Process Graoup  fokus interpersonal (kelp terapi 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jantung sehat, jumlah 6-20 org)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c. Psycho-Process Graoup  fokus intrapersonal (kelp </a:t>
            </a:r>
          </a:p>
          <a:p>
            <a:pPr marL="350838" indent="-350838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psikiatri, jumlah 5-10 org) </a:t>
            </a:r>
          </a:p>
          <a:p>
            <a:pPr marL="350838" indent="-350838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TAHAP/FASE PERTUMBUHAN KELOMPOK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Forming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Pembentukan rasa kekelompokan (penjajagan; ekspresi diri; mencari tujuan&amp; peran; malu; kaku; basa-basi; sopan)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  <a:sym typeface="Wingdings" pitchFamily="2" charset="2"/>
              </a:rPr>
              <a:t>Storming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Pancaroba (upaya memperjelas tujuan; partisipasi anggota meningkat; sadar ada perbedaan; konflik; dominan/mengalah)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3. Norming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    Pembentukan norma kelompok (masih ada konflik; melihat karakteristik anggota; rasa ikatan; percaya; konsensus; harmonis; kerja efektif &amp; efisien)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4. Performing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    Berptestasi (tujuan jelas; tahu peran masing-masing; perbedaan ditolerir; inovasi berkembang; sinergi kelompok tercapai; berprestasi)</a:t>
            </a: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Teknik Pengambilan Keputusan Kelompok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Brain storming (Osborn)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a. Peserta mengemukakan pendapat sebanyak-banyaknya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b. Sebebas-bebasnya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c. Tidak ada kritik/evaluasi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d. Satukan pendapat dan jadikan kesepakatan kelompok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  <a:sym typeface="Wingdings" pitchFamily="2" charset="2"/>
              </a:rPr>
              <a:t>Nominal Group Technique(Delbecq &amp; V.De Ven)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a. Peserta menulis pendapatnya tentang masalah tertentu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tanpa diskusi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b. Setiap peserta mengemukakan idenya, ringkasan ide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dituliskan secara jelas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c. Ringkasan tsb didiskusikan, setiap peserta membuat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ranking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d. Menyatukan ranking, urutan prioritas yg disepakati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33400" y="1108075"/>
            <a:ext cx="8305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  <a:sym typeface="Wingdings" pitchFamily="2" charset="2"/>
              </a:rPr>
              <a:t>3. Delphi Method (Dalkey &amp; associate)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    a. Untuk kelompok yg tidak dapat tatap muka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    b. Merupakan rangkaian kuesioner yg mengakomodasi 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        pendapat, ranking tentang suatu topik oleh setiap peserta</a:t>
            </a:r>
          </a:p>
          <a:p>
            <a:r>
              <a:rPr lang="en-US">
                <a:sym typeface="Wingdings" pitchFamily="2" charset="2"/>
              </a:rPr>
              <a:t>     </a:t>
            </a:r>
            <a:r>
              <a:rPr lang="en-US">
                <a:latin typeface="Arial Black" pitchFamily="34" charset="0"/>
                <a:sym typeface="Wingdings" pitchFamily="2" charset="2"/>
              </a:rPr>
              <a:t>c. Memperoleh kesepakatan akhir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    d. Caranya bertahap: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1. Sebarkan kuesioner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2. Rangkum, sebarkan lagi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3. Pilih ranking oleh setiap peserta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4. Rangkum lagi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5. Konfirmasikan</a:t>
            </a:r>
          </a:p>
          <a:p>
            <a:r>
              <a:rPr lang="en-US">
                <a:latin typeface="Arial Black" pitchFamily="34" charset="0"/>
                <a:sym typeface="Wingdings" pitchFamily="2" charset="2"/>
              </a:rPr>
              <a:t>	6. Kesepakatan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Apa itu Kelompok kecil?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2013-02-18T05:03:32Z</dcterms:created>
  <dcterms:modified xsi:type="dcterms:W3CDTF">2015-04-15T10:03:48Z</dcterms:modified>
</cp:coreProperties>
</file>