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3" d="100"/>
          <a:sy n="43" d="100"/>
        </p:scale>
        <p:origin x="-6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4964-6518-4BC7-A512-93BD98D38521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62AA-9121-4814-9C1D-F4633041B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4964-6518-4BC7-A512-93BD98D38521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62AA-9121-4814-9C1D-F4633041B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4964-6518-4BC7-A512-93BD98D38521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62AA-9121-4814-9C1D-F4633041B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4964-6518-4BC7-A512-93BD98D38521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62AA-9121-4814-9C1D-F4633041B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4964-6518-4BC7-A512-93BD98D38521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62AA-9121-4814-9C1D-F4633041B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4964-6518-4BC7-A512-93BD98D38521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62AA-9121-4814-9C1D-F4633041B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4964-6518-4BC7-A512-93BD98D38521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62AA-9121-4814-9C1D-F4633041B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4964-6518-4BC7-A512-93BD98D38521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62AA-9121-4814-9C1D-F4633041B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4964-6518-4BC7-A512-93BD98D38521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62AA-9121-4814-9C1D-F4633041B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4964-6518-4BC7-A512-93BD98D38521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62AA-9121-4814-9C1D-F4633041B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4964-6518-4BC7-A512-93BD98D38521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62AA-9121-4814-9C1D-F4633041B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54964-6518-4BC7-A512-93BD98D38521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862AA-9121-4814-9C1D-F4633041BB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SIMULASI 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SIMULASI </vt:lpstr>
    </vt:vector>
  </TitlesOfParts>
  <Company>UIEU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SIMULASI 1</dc:title>
  <dc:creator>User</dc:creator>
  <cp:lastModifiedBy>May</cp:lastModifiedBy>
  <cp:revision>3</cp:revision>
  <dcterms:created xsi:type="dcterms:W3CDTF">2012-03-02T09:58:54Z</dcterms:created>
  <dcterms:modified xsi:type="dcterms:W3CDTF">2015-04-15T10:04:49Z</dcterms:modified>
</cp:coreProperties>
</file>