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E4ED71-63AF-457F-8102-2A6D547C8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86AE-A37C-4965-BFE0-D83FAA5CEB5D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7C16-7807-4C7E-B6D1-C9EBC7D417B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143000" y="2495550"/>
            <a:ext cx="6858000" cy="1314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Narrow"/>
              </a:rPr>
              <a:t>KOMUNIKASI  VERBAL &amp; NON VERBAL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819150" y="1066800"/>
            <a:ext cx="7486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KODE VERBAL DAN NON VERBAL</a:t>
            </a:r>
            <a:endParaRPr lang="id-ID" sz="32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981200" y="35052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Simbol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410200" y="35052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Kode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733800" y="22860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Pesan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4343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3200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6670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59436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00200" y="4343400"/>
            <a:ext cx="27432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Lambang yg memiliki suatu obyek</a:t>
            </a:r>
          </a:p>
          <a:p>
            <a:pPr>
              <a:spcBef>
                <a:spcPct val="50000"/>
              </a:spcBef>
            </a:pPr>
            <a:r>
              <a:rPr lang="en-US" i="1"/>
              <a:t>Contoh traffic light </a:t>
            </a:r>
            <a:r>
              <a:rPr lang="en-US" i="1">
                <a:sym typeface="Wingdings" pitchFamily="2" charset="2"/>
              </a:rPr>
              <a:t> polisi</a:t>
            </a:r>
            <a:endParaRPr lang="en-US" i="1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953000" y="4343400"/>
            <a:ext cx="27432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Seperangkat simbol yg telah disusun secara sistematis &amp; teratur shg memiliki arti</a:t>
            </a:r>
          </a:p>
          <a:p>
            <a:pPr>
              <a:spcBef>
                <a:spcPct val="50000"/>
              </a:spcBef>
            </a:pPr>
            <a:r>
              <a:rPr lang="en-US" i="1"/>
              <a:t>Contoh warna yg disusun menjadi kode utk pemakai jalan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277813"/>
            <a:ext cx="8229600" cy="1139825"/>
          </a:xfrm>
          <a:noFill/>
          <a:ln/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  <a:latin typeface="Arial Black" pitchFamily="34" charset="0"/>
              </a:rPr>
              <a:t>Kode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Verbal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267200" y="2681288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Non Verbal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419600" y="712788"/>
            <a:ext cx="48768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Albert Mahrabian (1971)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7 %			bhs verbal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38 %			vocal suara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55 % 			expresi muka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                  + bhs non verbal lainnya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1524000" y="1143000"/>
            <a:ext cx="1905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429000" y="1143000"/>
            <a:ext cx="1295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33400" y="3200400"/>
            <a:ext cx="2895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Bahasa</a:t>
            </a:r>
            <a:r>
              <a:rPr lang="en-US">
                <a:latin typeface="Verdana" pitchFamily="34" charset="0"/>
              </a:rPr>
              <a:t>: seperangkat kata yg telah disusun secara berstruktur shg menjadi himpunan kalimat yg mengandung arti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72000" y="3200400"/>
            <a:ext cx="4343400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Bahasa Diam</a:t>
            </a:r>
            <a:r>
              <a:rPr lang="en-US">
                <a:latin typeface="Verdana" pitchFamily="34" charset="0"/>
              </a:rPr>
              <a:t>:yang berfungsi sebagai: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Meyakinkan (repetition)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Menunjukan emosi (substitution)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Menunjukan jati diri (identity)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Melengkapi ucapan yg belum sempurna</a:t>
            </a:r>
          </a:p>
          <a:p>
            <a:pPr eaLnBrk="0" hangingPunct="0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533400"/>
          </a:xfrm>
          <a:noFill/>
          <a:ln/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</a:rPr>
              <a:t>Non Verbal</a:t>
            </a:r>
          </a:p>
        </p:txBody>
      </p:sp>
      <p:graphicFrame>
        <p:nvGraphicFramePr>
          <p:cNvPr id="29795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533400"/>
          <a:ext cx="8839200" cy="6185472"/>
        </p:xfrm>
        <a:graphic>
          <a:graphicData uri="http://schemas.openxmlformats.org/drawingml/2006/table">
            <a:tbl>
              <a:tblPr/>
              <a:tblGrid>
                <a:gridCol w="1752600"/>
                <a:gridCol w="1295400"/>
                <a:gridCol w="1447800"/>
                <a:gridCol w="1447800"/>
                <a:gridCol w="1447800"/>
                <a:gridCol w="14478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KINESICS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Emblems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Isyarat punya arti langsung (Jempol)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Illustrator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Isyarat utk menjelaskan sesuatu (besar)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Affect display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Isyarat dorongan emosional (tertawa)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Gerakan kepala (meng angguk)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Adaptory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Tanda kejengkelan (mengepalkan tinju)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EYE GAZE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Feedback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Terbuka saluran kom.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Pengganti jarak fisik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TOUCHING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Kinesthetic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Keakraban (gandeng tangan)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Sociofugal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Persahabatan (jabat tangan)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Thermal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Sentuhan yg emosional (merangkul)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PARALANGUAGE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SILENT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POSTUR TUBUH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Ectomorph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Mesomorph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Endomorph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PROXIMITY &amp; SPATIAL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Rahasia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Pribadi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Sosial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Tata ruang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ARTIFACT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Kode</vt:lpstr>
      <vt:lpstr>Non Verbal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Nunk</dc:creator>
  <cp:lastModifiedBy>May</cp:lastModifiedBy>
  <cp:revision>1</cp:revision>
  <dcterms:created xsi:type="dcterms:W3CDTF">2012-02-26T09:59:57Z</dcterms:created>
  <dcterms:modified xsi:type="dcterms:W3CDTF">2015-04-15T09:49:24Z</dcterms:modified>
</cp:coreProperties>
</file>