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DC85-07E7-47A7-B511-411A56F72C6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7C2F-19DB-4FC9-940D-2CDA50A91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DC85-07E7-47A7-B511-411A56F72C6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7C2F-19DB-4FC9-940D-2CDA50A91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DC85-07E7-47A7-B511-411A56F72C6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7C2F-19DB-4FC9-940D-2CDA50A91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DC85-07E7-47A7-B511-411A56F72C6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7C2F-19DB-4FC9-940D-2CDA50A91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DC85-07E7-47A7-B511-411A56F72C6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7C2F-19DB-4FC9-940D-2CDA50A91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DC85-07E7-47A7-B511-411A56F72C6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7C2F-19DB-4FC9-940D-2CDA50A91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DC85-07E7-47A7-B511-411A56F72C6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7C2F-19DB-4FC9-940D-2CDA50A91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DC85-07E7-47A7-B511-411A56F72C6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7C2F-19DB-4FC9-940D-2CDA50A91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DC85-07E7-47A7-B511-411A56F72C6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7C2F-19DB-4FC9-940D-2CDA50A91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DC85-07E7-47A7-B511-411A56F72C6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7C2F-19DB-4FC9-940D-2CDA50A91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DC85-07E7-47A7-B511-411A56F72C6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67C2F-19DB-4FC9-940D-2CDA50A91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DC85-07E7-47A7-B511-411A56F72C6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67C2F-19DB-4FC9-940D-2CDA50A91A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TUGAS  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TUGAS  1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 1</dc:title>
  <dc:creator>User</dc:creator>
  <cp:lastModifiedBy>May</cp:lastModifiedBy>
  <cp:revision>1</cp:revision>
  <dcterms:created xsi:type="dcterms:W3CDTF">2012-03-02T09:48:56Z</dcterms:created>
  <dcterms:modified xsi:type="dcterms:W3CDTF">2015-04-15T10:02:12Z</dcterms:modified>
</cp:coreProperties>
</file>