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3" d="100"/>
          <a:sy n="43" d="100"/>
        </p:scale>
        <p:origin x="-6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E4ED71-63AF-457F-8102-2A6D547C8F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B2807-A264-4767-846F-39B8E93FF52C}" type="datetimeFigureOut">
              <a:rPr lang="id-ID" smtClean="0"/>
              <a:t>15/04/2015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79E56-2A25-44E2-BD30-A77FAF3E89F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1447800" y="2286000"/>
            <a:ext cx="6019800" cy="18573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id-ID" sz="32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Impact"/>
              </a:rPr>
              <a:t>CONFLICT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838200" y="1143000"/>
            <a:ext cx="7391400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2400">
                <a:latin typeface="Arial Black" pitchFamily="34" charset="0"/>
              </a:rPr>
              <a:t>Konflik: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2400">
                <a:latin typeface="Arial Black" pitchFamily="34" charset="0"/>
              </a:rPr>
              <a:t>Suatu proses yg terjadi apabila perilaku seseorang terhambat oleh perilaku orang lain atau oleh kejadian – kejadian yang berada di luar wilayah kendalinya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endParaRPr lang="en-US" sz="2400">
              <a:latin typeface="Arial Black" pitchFamily="34" charset="0"/>
            </a:endParaRPr>
          </a:p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2400">
                <a:latin typeface="Arial Black" pitchFamily="34" charset="0"/>
              </a:rPr>
              <a:t>Konflik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2400">
                <a:latin typeface="Arial Black" pitchFamily="34" charset="0"/>
              </a:rPr>
              <a:t>Sering terjadi dalam hubungan yang sangat erat (Petterson, 1983)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endParaRPr lang="en-US" sz="2400">
              <a:latin typeface="Arial Black" pitchFamily="34" charset="0"/>
            </a:endParaRPr>
          </a:p>
          <a:p>
            <a:pPr eaLnBrk="0" hangingPunct="0">
              <a:lnSpc>
                <a:spcPct val="75000"/>
              </a:lnSpc>
              <a:spcBef>
                <a:spcPct val="50000"/>
              </a:spcBef>
            </a:pPr>
            <a:r>
              <a:rPr lang="en-US" sz="2400">
                <a:latin typeface="Arial Black" pitchFamily="34" charset="0"/>
              </a:rPr>
              <a:t>Selalu muncul pada hubungan yang sempurna (Kelly, 1979)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Arial Black" pitchFamily="34" charset="0"/>
              </a:rPr>
              <a:t>BENTUK DAN SUMBER KONFLIK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14400" y="1652588"/>
            <a:ext cx="739140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Thomas &amp; Kilmas (1976)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 b="1">
              <a:latin typeface="Arial Black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Arial Black" pitchFamily="34" charset="0"/>
              </a:rPr>
              <a:t>Konflik informasional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	perbedaan informasi yang diterima/ didapat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>
              <a:latin typeface="Arial Black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 startAt="2"/>
            </a:pPr>
            <a:r>
              <a:rPr lang="en-US">
                <a:latin typeface="Arial Black" pitchFamily="34" charset="0"/>
              </a:rPr>
              <a:t>Konflik Persepsional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	perbedaan persepsi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>
              <a:latin typeface="Arial Black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 startAt="3"/>
            </a:pPr>
            <a:r>
              <a:rPr lang="en-US">
                <a:latin typeface="Arial Black" pitchFamily="34" charset="0"/>
              </a:rPr>
              <a:t>Konflik Peran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	ketidakjelasan/ ketidak seimbangan peran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391400" cy="435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Braiker &amp; Kelly (1979)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 b="1">
              <a:latin typeface="Arial Black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Arial Black" pitchFamily="34" charset="0"/>
              </a:rPr>
              <a:t>Konflik perilaku spesifik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	perilaku spesifik sepihak, kepentingan/keinginan pribadi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>
              <a:latin typeface="Arial Black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 startAt="2"/>
            </a:pPr>
            <a:r>
              <a:rPr lang="en-US">
                <a:latin typeface="Arial Black" pitchFamily="34" charset="0"/>
              </a:rPr>
              <a:t>Konflik norma &amp; peran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	melanggar hak&amp;kewajiban, nilai, norma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>
              <a:latin typeface="Arial Black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 startAt="3"/>
            </a:pPr>
            <a:r>
              <a:rPr lang="en-US">
                <a:latin typeface="Arial Black" pitchFamily="34" charset="0"/>
              </a:rPr>
              <a:t>Konflik disposisi pribadi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	karakter seseorang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914400" y="1066800"/>
            <a:ext cx="7391400" cy="408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b="1">
                <a:latin typeface="Arial Black" pitchFamily="34" charset="0"/>
              </a:rPr>
              <a:t>Benfari (1991)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 b="1">
              <a:latin typeface="Arial Black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/>
            </a:pPr>
            <a:r>
              <a:rPr lang="en-US">
                <a:latin typeface="Arial Black" pitchFamily="34" charset="0"/>
              </a:rPr>
              <a:t>Konflik tujuan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	ketidak jelasan tujuan/ saling tumpang tindih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>
              <a:latin typeface="Arial Black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 startAt="2"/>
            </a:pPr>
            <a:r>
              <a:rPr lang="en-US">
                <a:latin typeface="Arial Black" pitchFamily="34" charset="0"/>
              </a:rPr>
              <a:t>Konflik prosedural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	tidak adanya standar prosedur yang baku</a:t>
            </a:r>
          </a:p>
          <a:p>
            <a:pPr marL="342900" indent="-342900" eaLnBrk="0" hangingPunct="0">
              <a:spcBef>
                <a:spcPct val="50000"/>
              </a:spcBef>
            </a:pPr>
            <a:endParaRPr lang="en-US">
              <a:latin typeface="Arial Black" pitchFamily="34" charset="0"/>
            </a:endParaRPr>
          </a:p>
          <a:p>
            <a:pPr marL="342900" indent="-342900" eaLnBrk="0" hangingPunct="0">
              <a:spcBef>
                <a:spcPct val="50000"/>
              </a:spcBef>
              <a:buFontTx/>
              <a:buAutoNum type="arabicPeriod" startAt="3"/>
            </a:pPr>
            <a:r>
              <a:rPr lang="en-US">
                <a:latin typeface="Arial Black" pitchFamily="34" charset="0"/>
              </a:rPr>
              <a:t>Konflik struktural</a:t>
            </a:r>
          </a:p>
          <a:p>
            <a:pPr marL="342900" indent="-342900" eaLnBrk="0" hangingPunct="0">
              <a:spcBef>
                <a:spcPct val="50000"/>
              </a:spcBef>
            </a:pPr>
            <a:r>
              <a:rPr lang="en-US">
                <a:latin typeface="Arial Black" pitchFamily="34" charset="0"/>
              </a:rPr>
              <a:t>	fanatisme, jarak psikologis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5637"/>
          </a:xfrm>
        </p:spPr>
        <p:txBody>
          <a:bodyPr/>
          <a:lstStyle/>
          <a:p>
            <a:r>
              <a:rPr lang="en-US" sz="3200"/>
              <a:t>GAYA REAKSI TERHADAP KONFLIK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2590800" y="1905000"/>
            <a:ext cx="3581400" cy="3276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066800" y="1676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Kompetisi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066800" y="50736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Menghindar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6248400" y="50736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Akomodasi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6172200" y="16764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Kolaborasi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733800" y="33210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 b="1"/>
              <a:t>Kompromi</a:t>
            </a:r>
          </a:p>
        </p:txBody>
      </p:sp>
      <p:sp>
        <p:nvSpPr>
          <p:cNvPr id="41993" name="AutoShape 9"/>
          <p:cNvSpPr>
            <a:spLocks noChangeArrowheads="1"/>
          </p:cNvSpPr>
          <p:nvPr/>
        </p:nvSpPr>
        <p:spPr bwMode="auto">
          <a:xfrm>
            <a:off x="4419600" y="3352800"/>
            <a:ext cx="76200" cy="76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994" name="AutoShape 10"/>
          <p:cNvSpPr>
            <a:spLocks noChangeArrowheads="1"/>
          </p:cNvSpPr>
          <p:nvPr/>
        </p:nvSpPr>
        <p:spPr bwMode="auto">
          <a:xfrm>
            <a:off x="6096000" y="1905000"/>
            <a:ext cx="76200" cy="76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995" name="AutoShape 11"/>
          <p:cNvSpPr>
            <a:spLocks noChangeArrowheads="1"/>
          </p:cNvSpPr>
          <p:nvPr/>
        </p:nvSpPr>
        <p:spPr bwMode="auto">
          <a:xfrm>
            <a:off x="2590800" y="1905000"/>
            <a:ext cx="76200" cy="76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2590800" y="5105400"/>
            <a:ext cx="76200" cy="76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997" name="AutoShape 13"/>
          <p:cNvSpPr>
            <a:spLocks noChangeArrowheads="1"/>
          </p:cNvSpPr>
          <p:nvPr/>
        </p:nvSpPr>
        <p:spPr bwMode="auto">
          <a:xfrm>
            <a:off x="6096000" y="5105400"/>
            <a:ext cx="76200" cy="76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28600" y="3124200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Kepentingan diri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304800" y="21018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Tinggi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304800" y="45402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Rendah</a:t>
            </a:r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1905000" y="56070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Rendah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5410200" y="56070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Tinggi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733800" y="560705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/>
              <a:t>Kerjasama</a:t>
            </a:r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 flipV="1">
            <a:off x="914400" y="2438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914400" y="36576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 flipH="1">
            <a:off x="30480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42007" name="Line 23"/>
          <p:cNvSpPr>
            <a:spLocks noChangeShapeType="1"/>
          </p:cNvSpPr>
          <p:nvPr/>
        </p:nvSpPr>
        <p:spPr bwMode="auto">
          <a:xfrm>
            <a:off x="4953000" y="5791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85175" cy="838200"/>
          </a:xfrm>
        </p:spPr>
        <p:txBody>
          <a:bodyPr/>
          <a:lstStyle/>
          <a:p>
            <a:r>
              <a:rPr lang="en-US" sz="2400">
                <a:latin typeface="Arial Black" pitchFamily="34" charset="0"/>
              </a:rPr>
              <a:t>SITUASI LEBIH EFEKTIF BILA DIHADAPI:</a:t>
            </a: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>
            <p:ph type="tbl" idx="1"/>
          </p:nvPr>
        </p:nvGraphicFramePr>
        <p:xfrm>
          <a:off x="533400" y="1055688"/>
          <a:ext cx="8007350" cy="5422900"/>
        </p:xfrm>
        <a:graphic>
          <a:graphicData uri="http://schemas.openxmlformats.org/drawingml/2006/table">
            <a:tbl>
              <a:tblPr/>
              <a:tblGrid>
                <a:gridCol w="1601788"/>
                <a:gridCol w="1601787"/>
                <a:gridCol w="1600200"/>
                <a:gridCol w="1601788"/>
                <a:gridCol w="1601787"/>
              </a:tblGrid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KOMPETISI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KOLABORASI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KOMPROMI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MENGHIN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AKOMODA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Daraurat/ keputusan cepat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Masalah sangat penting &amp; kompromi tdk mungkin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Stabilitas sementara utk kasus kompleks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Masalah tidak penting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Penting bagi orang lain daripada diri sendiri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Masalah vital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Komitmen melalui konsensus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Pihak2 merasa kuat utk mempertahankan tujuan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Tidak terlihat kemungkinan tercapainya keuntungan dua belah pihak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Sadar akan kekeliruan diri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Tdk enak bagi salah satu pihak tapi harus diputuskan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Mendapat masukan dari berbagai aspek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Kompetisi &amp; kolaborasi sdh tidak mungkin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Hasil tidak seimbang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Untuk mendapat dukungan dimasa datang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Aspek perasaan yg mempengaruhi hubungan baik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Kurang informasi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Stabilitas &amp; keharmonisan kelompok lebih penting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Perlu mendinginkan suasana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200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GAYA REAKSI TERHADAP KONFLIK</vt:lpstr>
      <vt:lpstr>SITUASI LEBIH EFEKTIF BILA DIHADAPI: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Nunk</dc:creator>
  <cp:lastModifiedBy>May</cp:lastModifiedBy>
  <cp:revision>1</cp:revision>
  <dcterms:created xsi:type="dcterms:W3CDTF">2012-02-26T10:04:37Z</dcterms:created>
  <dcterms:modified xsi:type="dcterms:W3CDTF">2015-04-15T10:03:10Z</dcterms:modified>
</cp:coreProperties>
</file>