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Seminar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Cri </a:t>
            </a:r>
            <a:r>
              <a:rPr lang="en-US" dirty="0" err="1" smtClean="0"/>
              <a:t>Sajjana</a:t>
            </a:r>
            <a:r>
              <a:rPr lang="en-US" dirty="0" smtClean="0"/>
              <a:t> </a:t>
            </a:r>
            <a:r>
              <a:rPr lang="en-US" dirty="0" err="1" smtClean="0"/>
              <a:t>Prajna</a:t>
            </a:r>
            <a:r>
              <a:rPr lang="en-US" dirty="0" smtClean="0"/>
              <a:t> </a:t>
            </a:r>
            <a:r>
              <a:rPr lang="en-US" dirty="0" err="1" smtClean="0"/>
              <a:t>Wekadigunawan</a:t>
            </a:r>
            <a:r>
              <a:rPr lang="en-US" dirty="0" smtClean="0"/>
              <a:t>, MPH, </a:t>
            </a:r>
            <a:r>
              <a:rPr lang="en-US" dirty="0" err="1" smtClean="0"/>
              <a:t>Ph.D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63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Pencegahan</a:t>
            </a:r>
            <a:endParaRPr lang="en-US" sz="2800" dirty="0" smtClean="0"/>
          </a:p>
          <a:p>
            <a:r>
              <a:rPr lang="en-US" sz="2800" dirty="0" err="1" smtClean="0"/>
              <a:t>Surveilans</a:t>
            </a:r>
            <a:r>
              <a:rPr lang="en-US" sz="2800" dirty="0" smtClean="0"/>
              <a:t>/diagnosis </a:t>
            </a:r>
            <a:r>
              <a:rPr lang="en-US" sz="2800" dirty="0" err="1" smtClean="0"/>
              <a:t>dini</a:t>
            </a:r>
            <a:endParaRPr lang="en-US" sz="2800" dirty="0" smtClean="0"/>
          </a:p>
          <a:p>
            <a:r>
              <a:rPr lang="en-US" sz="2800" dirty="0" err="1" smtClean="0"/>
              <a:t>Mobilisasi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peran</a:t>
            </a:r>
            <a:r>
              <a:rPr lang="en-US" sz="2800" dirty="0" smtClean="0"/>
              <a:t>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endParaRPr lang="en-US" sz="2800" dirty="0" smtClean="0"/>
          </a:p>
          <a:p>
            <a:r>
              <a:rPr lang="en-US" sz="2800" dirty="0" smtClean="0"/>
              <a:t>Dan </a:t>
            </a:r>
            <a:r>
              <a:rPr lang="en-US" sz="2800" dirty="0" err="1" smtClean="0"/>
              <a:t>pengembangan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(policy </a:t>
            </a:r>
            <a:r>
              <a:rPr lang="en-US" sz="2800" dirty="0" err="1" smtClean="0"/>
              <a:t>dll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754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Peranan</a:t>
            </a:r>
            <a:r>
              <a:rPr lang="en-US" dirty="0" smtClean="0"/>
              <a:t> yang </a:t>
            </a:r>
            <a:r>
              <a:rPr lang="en-US" dirty="0" err="1" smtClean="0"/>
              <a:t>menitik</a:t>
            </a:r>
            <a:r>
              <a:rPr lang="en-US" dirty="0" smtClean="0"/>
              <a:t> </a:t>
            </a:r>
            <a:r>
              <a:rPr lang="en-US" dirty="0" err="1" smtClean="0"/>
              <a:t>beratkan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Memantau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endParaRPr lang="en-US" sz="2800" dirty="0" smtClean="0"/>
          </a:p>
          <a:p>
            <a:r>
              <a:rPr lang="en-US" sz="2800" dirty="0" err="1" smtClean="0"/>
              <a:t>Investigasi</a:t>
            </a:r>
            <a:r>
              <a:rPr lang="en-US" sz="2800" dirty="0" smtClean="0"/>
              <a:t>/diagnosis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kesmas</a:t>
            </a:r>
            <a:endParaRPr lang="en-US" sz="2800" dirty="0" smtClean="0"/>
          </a:p>
          <a:p>
            <a:r>
              <a:rPr lang="en-US" sz="2800" dirty="0" err="1" smtClean="0"/>
              <a:t>Identifikasi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resiko</a:t>
            </a:r>
            <a:endParaRPr lang="en-US" sz="2800" dirty="0" smtClean="0"/>
          </a:p>
          <a:p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edukasi</a:t>
            </a:r>
            <a:endParaRPr lang="en-US" sz="2800" dirty="0" smtClean="0"/>
          </a:p>
          <a:p>
            <a:r>
              <a:rPr lang="en-US" sz="2800" dirty="0" err="1" smtClean="0"/>
              <a:t>Kebijakan</a:t>
            </a:r>
            <a:r>
              <a:rPr lang="en-US" sz="2800" dirty="0" smtClean="0"/>
              <a:t>, </a:t>
            </a:r>
            <a:r>
              <a:rPr lang="en-US" sz="2800" dirty="0" err="1" smtClean="0"/>
              <a:t>regulasi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rencana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669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kesmas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evidence based</a:t>
            </a:r>
          </a:p>
          <a:p>
            <a:r>
              <a:rPr lang="en-US" dirty="0" err="1" smtClean="0"/>
              <a:t>Mengutamakan</a:t>
            </a:r>
            <a:r>
              <a:rPr lang="en-US" dirty="0" smtClean="0"/>
              <a:t> </a:t>
            </a:r>
            <a:r>
              <a:rPr lang="en-US" dirty="0" err="1" smtClean="0"/>
              <a:t>promotif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endParaRPr lang="en-US" dirty="0" smtClean="0"/>
          </a:p>
          <a:p>
            <a:r>
              <a:rPr lang="en-US" dirty="0" err="1" smtClean="0"/>
              <a:t>Intervensi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berbiaya</a:t>
            </a:r>
            <a:r>
              <a:rPr lang="en-US" dirty="0" smtClean="0"/>
              <a:t> </a:t>
            </a:r>
            <a:r>
              <a:rPr lang="en-US" dirty="0" err="1" smtClean="0"/>
              <a:t>hemat</a:t>
            </a:r>
            <a:endParaRPr lang="en-US" dirty="0" smtClean="0"/>
          </a:p>
          <a:p>
            <a:r>
              <a:rPr lang="en-US" dirty="0" err="1" smtClean="0"/>
              <a:t>Berlandaskan</a:t>
            </a:r>
            <a:r>
              <a:rPr lang="en-US" dirty="0" smtClean="0"/>
              <a:t> ‘equity’, </a:t>
            </a:r>
            <a:r>
              <a:rPr lang="en-US" dirty="0" err="1" smtClean="0"/>
              <a:t>keadilan</a:t>
            </a:r>
            <a:r>
              <a:rPr lang="en-US" dirty="0" smtClean="0"/>
              <a:t>,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quality.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Tantangan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kesmas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Masalah-masalah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endParaRPr lang="en-US" dirty="0" smtClean="0"/>
          </a:p>
          <a:p>
            <a:r>
              <a:rPr lang="en-US" dirty="0" err="1" smtClean="0"/>
              <a:t>Memberdayakan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endParaRPr lang="en-US" dirty="0" smtClean="0"/>
          </a:p>
          <a:p>
            <a:r>
              <a:rPr lang="en-US" dirty="0" err="1" smtClean="0"/>
              <a:t>Menggerakkan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endParaRPr lang="en-US" dirty="0" smtClean="0"/>
          </a:p>
          <a:p>
            <a:r>
              <a:rPr lang="en-US" dirty="0" err="1" smtClean="0"/>
              <a:t>Sinergi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kearifan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3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522514"/>
            <a:ext cx="10353762" cy="52686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3223" y="2967335"/>
            <a:ext cx="99743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Terimakasih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Atas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perhatian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anda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semoga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bermanfaat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818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6435695" cy="4167576"/>
          </a:xfrm>
        </p:spPr>
        <p:txBody>
          <a:bodyPr/>
          <a:lstStyle/>
          <a:p>
            <a:r>
              <a:rPr lang="en-US" b="1" dirty="0" err="1" smtClean="0"/>
              <a:t>Sasaran</a:t>
            </a:r>
            <a:r>
              <a:rPr lang="en-US" b="1" dirty="0" smtClean="0"/>
              <a:t> </a:t>
            </a:r>
            <a:r>
              <a:rPr lang="en-US" b="1" dirty="0" err="1" smtClean="0"/>
              <a:t>profesi</a:t>
            </a:r>
            <a:r>
              <a:rPr lang="en-US" b="1" dirty="0" smtClean="0"/>
              <a:t> </a:t>
            </a:r>
            <a:r>
              <a:rPr lang="en-US" b="1" dirty="0" err="1" smtClean="0"/>
              <a:t>kesehatan</a:t>
            </a:r>
            <a:r>
              <a:rPr lang="en-US" b="1" dirty="0" smtClean="0"/>
              <a:t> </a:t>
            </a:r>
            <a:r>
              <a:rPr lang="en-US" b="1" dirty="0" err="1" smtClean="0"/>
              <a:t>masyarakat</a:t>
            </a:r>
            <a:r>
              <a:rPr lang="en-US" b="1" dirty="0" smtClean="0"/>
              <a:t> : </a:t>
            </a:r>
            <a:r>
              <a:rPr lang="en-US" b="1" dirty="0" err="1" smtClean="0"/>
              <a:t>menyeluruh</a:t>
            </a:r>
            <a:endParaRPr lang="en-US" b="1" dirty="0" smtClean="0"/>
          </a:p>
          <a:p>
            <a:r>
              <a:rPr lang="en-US" b="1" dirty="0" err="1" smtClean="0"/>
              <a:t>Hingga</a:t>
            </a:r>
            <a:r>
              <a:rPr lang="en-US" b="1" dirty="0" smtClean="0"/>
              <a:t> </a:t>
            </a:r>
            <a:r>
              <a:rPr lang="en-US" b="1" dirty="0" err="1" smtClean="0"/>
              <a:t>saat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ada</a:t>
            </a:r>
            <a:r>
              <a:rPr lang="en-US" b="1" dirty="0" smtClean="0"/>
              <a:t> </a:t>
            </a:r>
            <a:r>
              <a:rPr lang="en-US" b="1" dirty="0" err="1" smtClean="0"/>
              <a:t>disparitas</a:t>
            </a:r>
            <a:r>
              <a:rPr lang="en-US" b="1" dirty="0" smtClean="0"/>
              <a:t> </a:t>
            </a:r>
            <a:r>
              <a:rPr lang="en-US" b="1" dirty="0" err="1" smtClean="0"/>
              <a:t>tenaga</a:t>
            </a:r>
            <a:r>
              <a:rPr lang="en-US" b="1" dirty="0" smtClean="0"/>
              <a:t> </a:t>
            </a:r>
            <a:r>
              <a:rPr lang="en-US" b="1" dirty="0" err="1" smtClean="0"/>
              <a:t>kesehatan</a:t>
            </a:r>
            <a:r>
              <a:rPr lang="en-US" b="1" dirty="0" smtClean="0"/>
              <a:t> (</a:t>
            </a:r>
            <a:r>
              <a:rPr lang="en-US" b="1" dirty="0" err="1" smtClean="0"/>
              <a:t>belum</a:t>
            </a:r>
            <a:r>
              <a:rPr lang="en-US" b="1" dirty="0" smtClean="0"/>
              <a:t> </a:t>
            </a:r>
            <a:r>
              <a:rPr lang="en-US" b="1" dirty="0" err="1" smtClean="0"/>
              <a:t>ada</a:t>
            </a:r>
            <a:r>
              <a:rPr lang="en-US" b="1" dirty="0" smtClean="0"/>
              <a:t> </a:t>
            </a:r>
            <a:r>
              <a:rPr lang="en-US" b="1" dirty="0" err="1" smtClean="0"/>
              <a:t>kewajiban</a:t>
            </a:r>
            <a:r>
              <a:rPr lang="en-US" b="1" dirty="0" smtClean="0"/>
              <a:t> </a:t>
            </a:r>
            <a:r>
              <a:rPr lang="en-US" b="1" dirty="0" err="1" smtClean="0"/>
              <a:t>tenaga</a:t>
            </a:r>
            <a:r>
              <a:rPr lang="en-US" b="1" dirty="0" smtClean="0"/>
              <a:t> </a:t>
            </a:r>
            <a:r>
              <a:rPr lang="en-US" b="1" dirty="0" err="1" smtClean="0"/>
              <a:t>kesehatan</a:t>
            </a:r>
            <a:r>
              <a:rPr lang="en-US" b="1" dirty="0" smtClean="0"/>
              <a:t> </a:t>
            </a:r>
            <a:r>
              <a:rPr lang="en-US" b="1" dirty="0" err="1" smtClean="0"/>
              <a:t>ditempatkan</a:t>
            </a:r>
            <a:r>
              <a:rPr lang="en-US" b="1" dirty="0" smtClean="0"/>
              <a:t> di </a:t>
            </a:r>
            <a:r>
              <a:rPr lang="en-US" b="1" dirty="0" err="1" smtClean="0"/>
              <a:t>tempat</a:t>
            </a:r>
            <a:r>
              <a:rPr lang="en-US" b="1" dirty="0" smtClean="0"/>
              <a:t> </a:t>
            </a:r>
            <a:r>
              <a:rPr lang="en-US" b="1" dirty="0" err="1" smtClean="0"/>
              <a:t>terpencil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pulau-pulau</a:t>
            </a:r>
            <a:r>
              <a:rPr lang="en-US" b="1" dirty="0" smtClean="0"/>
              <a:t> </a:t>
            </a:r>
            <a:r>
              <a:rPr lang="en-US" b="1" dirty="0" err="1" smtClean="0"/>
              <a:t>kecil</a:t>
            </a:r>
            <a:r>
              <a:rPr lang="en-US" b="1" dirty="0" smtClean="0"/>
              <a:t> di Indonesia.</a:t>
            </a:r>
          </a:p>
          <a:p>
            <a:r>
              <a:rPr lang="en-US" b="1" dirty="0" smtClean="0"/>
              <a:t>Prodi </a:t>
            </a:r>
            <a:r>
              <a:rPr lang="en-US" b="1" dirty="0" err="1" smtClean="0"/>
              <a:t>Kesehatan</a:t>
            </a:r>
            <a:r>
              <a:rPr lang="en-US" b="1" dirty="0" smtClean="0"/>
              <a:t> </a:t>
            </a:r>
            <a:r>
              <a:rPr lang="en-US" b="1" dirty="0" err="1" smtClean="0"/>
              <a:t>Masyarakat</a:t>
            </a:r>
            <a:r>
              <a:rPr lang="en-US" b="1" dirty="0" smtClean="0"/>
              <a:t>, </a:t>
            </a:r>
            <a:r>
              <a:rPr lang="en-US" b="1" dirty="0" err="1" smtClean="0"/>
              <a:t>Ilmu</a:t>
            </a:r>
            <a:r>
              <a:rPr lang="en-US" b="1" dirty="0" smtClean="0"/>
              <a:t> </a:t>
            </a:r>
            <a:r>
              <a:rPr lang="en-US" b="1" dirty="0" err="1" smtClean="0"/>
              <a:t>Gizi</a:t>
            </a:r>
            <a:r>
              <a:rPr lang="en-US" b="1" dirty="0" smtClean="0"/>
              <a:t>, </a:t>
            </a:r>
            <a:r>
              <a:rPr lang="en-US" b="1" dirty="0" err="1" smtClean="0"/>
              <a:t>Kesehatan</a:t>
            </a:r>
            <a:r>
              <a:rPr lang="en-US" b="1" dirty="0" smtClean="0"/>
              <a:t> </a:t>
            </a:r>
            <a:r>
              <a:rPr lang="en-US" b="1" dirty="0" err="1" smtClean="0"/>
              <a:t>lingkungan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K3 (</a:t>
            </a:r>
            <a:r>
              <a:rPr lang="en-US" b="1" dirty="0" err="1" smtClean="0"/>
              <a:t>Kesehatan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Keselamatan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, </a:t>
            </a:r>
            <a:r>
              <a:rPr lang="en-US" b="1" dirty="0" err="1" smtClean="0"/>
              <a:t>Administrasi</a:t>
            </a:r>
            <a:r>
              <a:rPr lang="en-US" b="1" dirty="0" smtClean="0"/>
              <a:t> </a:t>
            </a:r>
            <a:r>
              <a:rPr lang="en-US" b="1" dirty="0" err="1" smtClean="0"/>
              <a:t>Kebijakan</a:t>
            </a:r>
            <a:r>
              <a:rPr lang="en-US" b="1" dirty="0" smtClean="0"/>
              <a:t> </a:t>
            </a:r>
            <a:r>
              <a:rPr lang="en-US" b="1" dirty="0" err="1" smtClean="0"/>
              <a:t>Kesehatan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Picture 3" descr="Your Blog - sailinphuket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39" y="3342784"/>
            <a:ext cx="4486901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9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..:recycled minds:..: February 20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" y="261257"/>
            <a:ext cx="10646228" cy="6217919"/>
          </a:xfrm>
        </p:spPr>
      </p:pic>
    </p:spTree>
    <p:extLst>
      <p:ext uri="{BB962C8B-B14F-4D97-AF65-F5344CB8AC3E}">
        <p14:creationId xmlns:p14="http://schemas.microsoft.com/office/powerpoint/2010/main" val="143967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dges' Model: Welcome to the QUA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404949"/>
            <a:ext cx="9849394" cy="5799908"/>
          </a:xfrm>
        </p:spPr>
      </p:pic>
    </p:spTree>
    <p:extLst>
      <p:ext uri="{BB962C8B-B14F-4D97-AF65-F5344CB8AC3E}">
        <p14:creationId xmlns:p14="http://schemas.microsoft.com/office/powerpoint/2010/main" val="15188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Mencegah</a:t>
            </a:r>
            <a:r>
              <a:rPr lang="en-US" sz="2800" dirty="0" smtClean="0"/>
              <a:t> orang </a:t>
            </a:r>
            <a:r>
              <a:rPr lang="en-US" sz="2800" dirty="0" err="1" smtClean="0"/>
              <a:t>sakit</a:t>
            </a:r>
            <a:endParaRPr lang="en-US" sz="2800" dirty="0" smtClean="0"/>
          </a:p>
          <a:p>
            <a:r>
              <a:rPr lang="en-US" sz="2800" dirty="0" err="1" smtClean="0"/>
              <a:t>Mencegah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sakit</a:t>
            </a:r>
            <a:r>
              <a:rPr lang="en-US" sz="2800" dirty="0" smtClean="0"/>
              <a:t> </a:t>
            </a:r>
            <a:r>
              <a:rPr lang="en-US" sz="2800" dirty="0" err="1" smtClean="0"/>
              <a:t>menularkan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penyakitnya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orang lain</a:t>
            </a:r>
          </a:p>
          <a:p>
            <a:r>
              <a:rPr lang="en-US" sz="2800" dirty="0" err="1" smtClean="0"/>
              <a:t>Membuat</a:t>
            </a:r>
            <a:r>
              <a:rPr lang="en-US" sz="2800" dirty="0" smtClean="0"/>
              <a:t> orang </a:t>
            </a:r>
            <a:r>
              <a:rPr lang="en-US" sz="2800" dirty="0" err="1" smtClean="0"/>
              <a:t>sehat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efisien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upaya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pemerintah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terorganisir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559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di </a:t>
            </a:r>
            <a:r>
              <a:rPr lang="en-US" dirty="0" err="1" smtClean="0"/>
              <a:t>ranah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menggerakkan</a:t>
            </a:r>
            <a:r>
              <a:rPr lang="en-US" sz="2800" dirty="0" smtClean="0"/>
              <a:t> </a:t>
            </a:r>
            <a:r>
              <a:rPr lang="en-US" sz="2800" dirty="0" err="1" smtClean="0"/>
              <a:t>mesin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, </a:t>
            </a:r>
            <a:r>
              <a:rPr lang="en-US" sz="2800" dirty="0" err="1" smtClean="0"/>
              <a:t>mesin</a:t>
            </a:r>
            <a:r>
              <a:rPr lang="en-US" sz="2800" dirty="0" smtClean="0"/>
              <a:t> </a:t>
            </a:r>
            <a:r>
              <a:rPr lang="en-US" sz="2800" dirty="0" err="1" smtClean="0"/>
              <a:t>birokrasi</a:t>
            </a:r>
            <a:r>
              <a:rPr lang="en-US" sz="2800" dirty="0" smtClean="0"/>
              <a:t>, </a:t>
            </a:r>
            <a:r>
              <a:rPr lang="en-US" sz="2800" dirty="0" err="1" smtClean="0"/>
              <a:t>mulai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kementrian</a:t>
            </a:r>
            <a:r>
              <a:rPr lang="en-US" sz="2800" dirty="0" smtClean="0"/>
              <a:t>, </a:t>
            </a:r>
            <a:r>
              <a:rPr lang="en-US" sz="2800" dirty="0" err="1" smtClean="0"/>
              <a:t>bupati</a:t>
            </a:r>
            <a:r>
              <a:rPr lang="en-US" sz="2800" dirty="0" smtClean="0"/>
              <a:t>, </a:t>
            </a:r>
            <a:r>
              <a:rPr lang="en-US" sz="2800" dirty="0" err="1" smtClean="0"/>
              <a:t>camat</a:t>
            </a:r>
            <a:r>
              <a:rPr lang="en-US" sz="2800" dirty="0" smtClean="0"/>
              <a:t>, </a:t>
            </a:r>
            <a:r>
              <a:rPr lang="en-US" sz="2800" dirty="0" err="1" smtClean="0"/>
              <a:t>kepala</a:t>
            </a:r>
            <a:r>
              <a:rPr lang="en-US" sz="2800" dirty="0" smtClean="0"/>
              <a:t> </a:t>
            </a:r>
            <a:r>
              <a:rPr lang="en-US" sz="2800" dirty="0" err="1" smtClean="0"/>
              <a:t>desa</a:t>
            </a:r>
            <a:r>
              <a:rPr lang="en-US" sz="2800" dirty="0" smtClean="0"/>
              <a:t>, </a:t>
            </a:r>
            <a:r>
              <a:rPr lang="en-US" sz="2800" dirty="0" err="1" smtClean="0"/>
              <a:t>ahli</a:t>
            </a:r>
            <a:r>
              <a:rPr lang="en-US" sz="2800" dirty="0" smtClean="0"/>
              <a:t> agama, </a:t>
            </a:r>
            <a:r>
              <a:rPr lang="en-US" sz="2800" dirty="0" err="1" smtClean="0"/>
              <a:t>hingga</a:t>
            </a:r>
            <a:r>
              <a:rPr lang="en-US" sz="2800" dirty="0" smtClean="0"/>
              <a:t> </a:t>
            </a:r>
            <a:r>
              <a:rPr lang="en-US" sz="2800" dirty="0" err="1" smtClean="0"/>
              <a:t>tokoh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Memperpanjang</a:t>
            </a:r>
            <a:r>
              <a:rPr lang="en-US" sz="2800" dirty="0" smtClean="0"/>
              <a:t> ‘</a:t>
            </a:r>
            <a:r>
              <a:rPr lang="en-US" sz="2800" dirty="0" err="1" smtClean="0"/>
              <a:t>usia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’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443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-Home Nutrition Solutions - Tiffany Dalton Nutrition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" y="326571"/>
            <a:ext cx="9562012" cy="6152606"/>
          </a:xfrm>
        </p:spPr>
      </p:pic>
    </p:spTree>
    <p:extLst>
      <p:ext uri="{BB962C8B-B14F-4D97-AF65-F5344CB8AC3E}">
        <p14:creationId xmlns:p14="http://schemas.microsoft.com/office/powerpoint/2010/main" val="349667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 smtClean="0"/>
              <a:t>Meningkatkan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memperbaiki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sanitasi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rumah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tangga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lingkungan</a:t>
            </a:r>
            <a:endParaRPr lang="en-US" sz="2400" b="1" dirty="0" smtClean="0"/>
          </a:p>
          <a:p>
            <a:r>
              <a:rPr lang="en-US" sz="2400" b="1" dirty="0" err="1" smtClean="0"/>
              <a:t>Pemberantasan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penyakit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menular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menular</a:t>
            </a:r>
            <a:endParaRPr lang="en-US" sz="2400" b="1" dirty="0" smtClean="0"/>
          </a:p>
          <a:p>
            <a:r>
              <a:rPr lang="en-US" sz="2400" b="1" dirty="0" err="1" smtClean="0"/>
              <a:t>Promosi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kesehatan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tentang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hidup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baik</a:t>
            </a:r>
            <a:endParaRPr lang="en-US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kesmas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Mengurangi</a:t>
            </a:r>
            <a:r>
              <a:rPr lang="en-US" sz="2800" dirty="0" smtClean="0"/>
              <a:t> </a:t>
            </a:r>
            <a:r>
              <a:rPr lang="en-US" sz="2800" dirty="0" err="1" smtClean="0"/>
              <a:t>bahkan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menghilangkan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resiko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Indikator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komunitas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 </a:t>
            </a:r>
            <a:r>
              <a:rPr lang="en-US" sz="2800" dirty="0" err="1" smtClean="0"/>
              <a:t>angka</a:t>
            </a:r>
            <a:r>
              <a:rPr lang="en-US" sz="2800" dirty="0" smtClean="0"/>
              <a:t> </a:t>
            </a:r>
            <a:r>
              <a:rPr lang="en-US" sz="2800" dirty="0" err="1" smtClean="0"/>
              <a:t>kematian</a:t>
            </a:r>
            <a:r>
              <a:rPr lang="en-US" sz="2800" dirty="0" smtClean="0"/>
              <a:t> </a:t>
            </a:r>
            <a:r>
              <a:rPr lang="en-US" sz="2800" dirty="0" err="1" smtClean="0"/>
              <a:t>ibu</a:t>
            </a:r>
            <a:r>
              <a:rPr lang="en-US" sz="2800" dirty="0" smtClean="0"/>
              <a:t>, </a:t>
            </a:r>
            <a:r>
              <a:rPr lang="en-US" sz="2800" dirty="0" err="1" smtClean="0"/>
              <a:t>angka</a:t>
            </a:r>
            <a:r>
              <a:rPr lang="en-US" sz="2800" dirty="0" smtClean="0"/>
              <a:t> </a:t>
            </a:r>
            <a:r>
              <a:rPr lang="en-US" sz="2800" dirty="0" err="1" smtClean="0"/>
              <a:t>kematian</a:t>
            </a:r>
            <a:r>
              <a:rPr lang="en-US" sz="2800" dirty="0" smtClean="0"/>
              <a:t> </a:t>
            </a:r>
            <a:r>
              <a:rPr lang="en-US" sz="2800" dirty="0" err="1" smtClean="0"/>
              <a:t>bayi</a:t>
            </a:r>
            <a:r>
              <a:rPr lang="en-US" sz="2800" dirty="0" smtClean="0"/>
              <a:t>, </a:t>
            </a:r>
            <a:r>
              <a:rPr lang="en-US" sz="2800" dirty="0" err="1" smtClean="0"/>
              <a:t>angka</a:t>
            </a:r>
            <a:r>
              <a:rPr lang="en-US" sz="2800" dirty="0" smtClean="0"/>
              <a:t> </a:t>
            </a:r>
            <a:r>
              <a:rPr lang="en-US" sz="2800" dirty="0" err="1" smtClean="0"/>
              <a:t>kematian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, status </a:t>
            </a:r>
            <a:r>
              <a:rPr lang="en-US" sz="2800" dirty="0" err="1" smtClean="0"/>
              <a:t>gizi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epidemic.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0587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47</TotalTime>
  <Words>307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Bookman Old Style</vt:lpstr>
      <vt:lpstr>Rockwell</vt:lpstr>
      <vt:lpstr>Damask</vt:lpstr>
      <vt:lpstr>Seminar profesi kesehatan masyarakat</vt:lpstr>
      <vt:lpstr>Apa itu profesi kesehatan masyarakat?</vt:lpstr>
      <vt:lpstr>PowerPoint Presentation</vt:lpstr>
      <vt:lpstr>PowerPoint Presentation</vt:lpstr>
      <vt:lpstr>Ilmu kesehatan masyarakat</vt:lpstr>
      <vt:lpstr>Ilmu kesehatan masyarakat di ranah publik</vt:lpstr>
      <vt:lpstr>PowerPoint Presentation</vt:lpstr>
      <vt:lpstr>Cara yang dapat dilakukan ahli kesehatan masyarakat</vt:lpstr>
      <vt:lpstr>Titik berat profesi kesmas</vt:lpstr>
      <vt:lpstr>Yang diperlukan adalah:</vt:lpstr>
      <vt:lpstr>Peranan yang menitik beratkan pada masyarakat</vt:lpstr>
      <vt:lpstr>Etika profesi kesmas</vt:lpstr>
      <vt:lpstr>Tantangan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profesi kesehatan masyarakat</dc:title>
  <dc:creator>Lenovo</dc:creator>
  <cp:lastModifiedBy>Lenovo</cp:lastModifiedBy>
  <cp:revision>18</cp:revision>
  <dcterms:created xsi:type="dcterms:W3CDTF">2018-09-19T02:42:46Z</dcterms:created>
  <dcterms:modified xsi:type="dcterms:W3CDTF">2018-09-19T03:32:29Z</dcterms:modified>
</cp:coreProperties>
</file>