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5221"/>
  </p:normalViewPr>
  <p:slideViewPr>
    <p:cSldViewPr snapToGrid="0" snapToObjects="1">
      <p:cViewPr varScale="1">
        <p:scale>
          <a:sx n="71" d="100"/>
          <a:sy n="71" d="100"/>
        </p:scale>
        <p:origin x="16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7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8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8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2B5590A-BBE5-1241-88BF-45F87EF203C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647EF-1B1A-5240-B258-7E4C19E2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41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TOPIK 10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SISTEM SURVEILENS BENCANA</a:t>
            </a:r>
            <a:endParaRPr lang="en-US" altLang="en-US" sz="2800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2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388"/>
            <a:ext cx="8229600" cy="754250"/>
          </a:xfrm>
        </p:spPr>
        <p:txBody>
          <a:bodyPr/>
          <a:lstStyle/>
          <a:p>
            <a:r>
              <a:rPr lang="en-US" dirty="0" err="1" smtClean="0"/>
              <a:t>Surveilens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Surveilens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lvl="1" algn="just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di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pengungsian</a:t>
            </a:r>
            <a:r>
              <a:rPr lang="en-US" sz="2400" dirty="0"/>
              <a:t>.</a:t>
            </a:r>
          </a:p>
          <a:p>
            <a:pPr lvl="1" algn="just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: </a:t>
            </a:r>
            <a:r>
              <a:rPr lang="en-US" sz="2400" dirty="0" err="1"/>
              <a:t>tersedianya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kesakitan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</a:t>
            </a:r>
            <a:r>
              <a:rPr lang="en-US" sz="2400" dirty="0" err="1"/>
              <a:t>wabah</a:t>
            </a:r>
            <a:r>
              <a:rPr lang="en-US" sz="2400" dirty="0"/>
              <a:t>,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sedini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KLB/ </a:t>
            </a:r>
            <a:r>
              <a:rPr lang="en-US" sz="2400" dirty="0" err="1"/>
              <a:t>wabah</a:t>
            </a:r>
            <a:r>
              <a:rPr lang="en-US" sz="2400" dirty="0"/>
              <a:t>,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mengidentifikasi</a:t>
            </a:r>
            <a:r>
              <a:rPr lang="en-US" sz="2400" dirty="0"/>
              <a:t> status </a:t>
            </a:r>
            <a:r>
              <a:rPr lang="en-US" sz="2400" dirty="0" err="1"/>
              <a:t>gizi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status </a:t>
            </a:r>
            <a:r>
              <a:rPr lang="en-US" sz="2400" dirty="0" err="1"/>
              <a:t>sanitasi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3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246"/>
            <a:ext cx="8229600" cy="718391"/>
          </a:xfrm>
        </p:spPr>
        <p:txBody>
          <a:bodyPr/>
          <a:lstStyle/>
          <a:p>
            <a:r>
              <a:rPr lang="en-US" dirty="0" err="1" smtClean="0"/>
              <a:t>Surveilens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6106"/>
          </a:xfrm>
        </p:spPr>
        <p:txBody>
          <a:bodyPr/>
          <a:lstStyle/>
          <a:p>
            <a:pPr algn="just"/>
            <a:r>
              <a:rPr lang="en-US" sz="2000" dirty="0" err="1" smtClean="0"/>
              <a:t>Surveilens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endParaRPr lang="en-US" sz="2000" dirty="0" smtClean="0"/>
          </a:p>
          <a:p>
            <a:pPr lvl="1" algn="just"/>
            <a:r>
              <a:rPr lang="en-US" sz="2000" dirty="0" err="1"/>
              <a:t>Surveilans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i="1" dirty="0" err="1"/>
              <a:t>memantau</a:t>
            </a:r>
            <a:r>
              <a:rPr lang="en-US" sz="2000" i="1" dirty="0"/>
              <a:t> </a:t>
            </a:r>
            <a:r>
              <a:rPr lang="en-US" sz="2000" i="1" dirty="0" err="1"/>
              <a:t>kondisi</a:t>
            </a:r>
            <a:r>
              <a:rPr lang="en-US" sz="2000" i="1" dirty="0"/>
              <a:t> </a:t>
            </a:r>
            <a:r>
              <a:rPr lang="en-US" sz="2000" i="1" dirty="0" err="1"/>
              <a:t>lingkungan</a:t>
            </a:r>
            <a:r>
              <a:rPr lang="en-US" sz="2000" i="1" dirty="0"/>
              <a:t> </a:t>
            </a:r>
            <a:r>
              <a:rPr lang="en-US" sz="2000" dirty="0" err="1"/>
              <a:t>disekitar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, </a:t>
            </a:r>
            <a:r>
              <a:rPr lang="en-US" sz="2000" dirty="0" err="1"/>
              <a:t>lokasi</a:t>
            </a:r>
            <a:r>
              <a:rPr lang="en-US" sz="2000" dirty="0"/>
              <a:t> 	</a:t>
            </a:r>
            <a:r>
              <a:rPr lang="en-US" sz="2000" dirty="0" err="1"/>
              <a:t>penampungan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penyebaran</a:t>
            </a:r>
            <a:r>
              <a:rPr lang="en-US" sz="2000" dirty="0"/>
              <a:t> 	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para </a:t>
            </a:r>
            <a:r>
              <a:rPr lang="en-US" sz="2000" dirty="0" err="1"/>
              <a:t>pengungsi</a:t>
            </a:r>
            <a:r>
              <a:rPr lang="en-US" sz="2000" dirty="0"/>
              <a:t>. </a:t>
            </a:r>
          </a:p>
          <a:p>
            <a:pPr lvl="1" algn="just"/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di </a:t>
            </a:r>
            <a:r>
              <a:rPr lang="en-US" sz="2000" dirty="0" err="1"/>
              <a:t>identifikasi</a:t>
            </a:r>
            <a:r>
              <a:rPr lang="en-US" sz="2000" dirty="0"/>
              <a:t> : </a:t>
            </a:r>
          </a:p>
          <a:p>
            <a:pPr lvl="2" algn="just"/>
            <a:r>
              <a:rPr lang="en-US" sz="2000" dirty="0" err="1"/>
              <a:t>Cakupan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air </a:t>
            </a:r>
            <a:r>
              <a:rPr lang="en-US" sz="2000" dirty="0" err="1"/>
              <a:t>bersih</a:t>
            </a:r>
            <a:r>
              <a:rPr lang="en-US" sz="2000" dirty="0"/>
              <a:t> </a:t>
            </a:r>
          </a:p>
          <a:p>
            <a:pPr lvl="2" algn="just"/>
            <a:r>
              <a:rPr lang="en-US" sz="2000" dirty="0" err="1"/>
              <a:t>Cakupan</a:t>
            </a:r>
            <a:r>
              <a:rPr lang="en-US" sz="2000" dirty="0"/>
              <a:t> </a:t>
            </a:r>
            <a:r>
              <a:rPr lang="en-US" sz="2000" dirty="0" err="1"/>
              <a:t>pemanfaatan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pembuangan</a:t>
            </a:r>
            <a:r>
              <a:rPr lang="en-US" sz="2000" dirty="0"/>
              <a:t> </a:t>
            </a:r>
            <a:r>
              <a:rPr lang="en-US" sz="2000" dirty="0" err="1"/>
              <a:t>kotoran</a:t>
            </a:r>
            <a:endParaRPr lang="en-US" sz="2000" dirty="0"/>
          </a:p>
          <a:p>
            <a:pPr lvl="2" algn="just"/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 </a:t>
            </a:r>
          </a:p>
          <a:p>
            <a:pPr lvl="2" algn="just"/>
            <a:r>
              <a:rPr lang="en-US" sz="2000" dirty="0" err="1"/>
              <a:t>Pengamanan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 </a:t>
            </a:r>
          </a:p>
          <a:p>
            <a:pPr lvl="2" algn="just"/>
            <a:r>
              <a:rPr lang="en-US" sz="2000" dirty="0" err="1"/>
              <a:t>Kepadatan</a:t>
            </a:r>
            <a:r>
              <a:rPr lang="en-US" sz="2000" dirty="0"/>
              <a:t> vector </a:t>
            </a:r>
          </a:p>
          <a:p>
            <a:pPr lvl="2" algn="just"/>
            <a:r>
              <a:rPr lang="en-US" sz="2000" dirty="0" err="1"/>
              <a:t>Kebersihan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 </a:t>
            </a:r>
          </a:p>
          <a:p>
            <a:pPr lvl="2" algn="just"/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perindukan</a:t>
            </a:r>
            <a:r>
              <a:rPr lang="en-US" sz="2000" dirty="0"/>
              <a:t> vector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388"/>
            <a:ext cx="8229600" cy="754250"/>
          </a:xfrm>
        </p:spPr>
        <p:txBody>
          <a:bodyPr/>
          <a:lstStyle/>
          <a:p>
            <a:r>
              <a:rPr lang="en-US" dirty="0" err="1" smtClean="0"/>
              <a:t>Surveilens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/>
              <a:t>Dilaksanakan</a:t>
            </a:r>
            <a:r>
              <a:rPr lang="en-US" sz="2000" dirty="0"/>
              <a:t> di </a:t>
            </a:r>
            <a:r>
              <a:rPr lang="en-US" sz="2000" dirty="0" err="1"/>
              <a:t>penampungan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: </a:t>
            </a:r>
          </a:p>
          <a:p>
            <a:pPr lvl="1" algn="just"/>
            <a:r>
              <a:rPr lang="en-US" sz="2000" dirty="0" err="1"/>
              <a:t>Pendataan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</a:p>
          <a:p>
            <a:pPr lvl="2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,</a:t>
            </a:r>
            <a:r>
              <a:rPr lang="en-US" sz="2000" dirty="0" err="1"/>
              <a:t>jumlah</a:t>
            </a:r>
            <a:r>
              <a:rPr lang="en-US" sz="2000" dirty="0"/>
              <a:t> KK, </a:t>
            </a:r>
            <a:r>
              <a:rPr lang="en-US" sz="2000" dirty="0" err="1"/>
              <a:t>Jumlah</a:t>
            </a:r>
            <a:r>
              <a:rPr lang="en-US" sz="2000"/>
              <a:t> </a:t>
            </a:r>
            <a:r>
              <a:rPr lang="en-US" sz="2000" smtClean="0"/>
              <a:t>Jiwa</a:t>
            </a:r>
            <a:r>
              <a:rPr lang="en-US" sz="2000" dirty="0"/>
              <a:t>,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Kelamin</a:t>
            </a:r>
            <a:r>
              <a:rPr lang="en-US" sz="2000" dirty="0"/>
              <a:t>, 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klp</a:t>
            </a:r>
            <a:r>
              <a:rPr lang="en-US" sz="2000" dirty="0"/>
              <a:t> </a:t>
            </a:r>
            <a:r>
              <a:rPr lang="en-US" sz="2000" dirty="0" err="1"/>
              <a:t>rawan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data </a:t>
            </a:r>
            <a:r>
              <a:rPr lang="en-US" sz="2000" dirty="0" err="1"/>
              <a:t>sarana</a:t>
            </a:r>
            <a:r>
              <a:rPr lang="en-US" sz="2000" dirty="0"/>
              <a:t> air </a:t>
            </a:r>
            <a:r>
              <a:rPr lang="en-US" sz="2000" dirty="0" err="1"/>
              <a:t>bersih</a:t>
            </a:r>
            <a:r>
              <a:rPr lang="en-US" sz="2000" dirty="0"/>
              <a:t>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penampungan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</a:p>
          <a:p>
            <a:pPr lvl="1" algn="just"/>
            <a:r>
              <a:rPr lang="en-US" sz="2000" dirty="0" err="1"/>
              <a:t>Pengumpulan</a:t>
            </a:r>
            <a:r>
              <a:rPr lang="en-US" sz="2000" dirty="0"/>
              <a:t> data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</a:p>
          <a:p>
            <a:pPr lvl="2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status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data </a:t>
            </a:r>
            <a:r>
              <a:rPr lang="en-US" sz="2000" dirty="0" err="1"/>
              <a:t>antropometri</a:t>
            </a:r>
            <a:r>
              <a:rPr lang="en-US" sz="2000" dirty="0"/>
              <a:t> </a:t>
            </a:r>
            <a:r>
              <a:rPr lang="en-US" sz="2000" dirty="0" err="1"/>
              <a:t>berat</a:t>
            </a:r>
            <a:r>
              <a:rPr lang="en-US" sz="2000" dirty="0"/>
              <a:t> 	</a:t>
            </a:r>
            <a:r>
              <a:rPr lang="en-US" sz="2000" dirty="0" err="1" smtClean="0"/>
              <a:t>badan</a:t>
            </a:r>
            <a:r>
              <a:rPr lang="en-US" sz="2000" dirty="0"/>
              <a:t>,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</a:p>
          <a:p>
            <a:pPr lvl="1" algn="just"/>
            <a:r>
              <a:rPr lang="en-US" sz="2000" dirty="0" err="1"/>
              <a:t>Skrining</a:t>
            </a:r>
            <a:r>
              <a:rPr lang="en-US" sz="2000" dirty="0"/>
              <a:t> 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interv</a:t>
            </a:r>
            <a:r>
              <a:rPr lang="en-US" sz="2000" dirty="0"/>
              <a:t> PMT </a:t>
            </a:r>
            <a:r>
              <a:rPr lang="en-US" sz="2000" dirty="0" err="1"/>
              <a:t>darurat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PMT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surveilans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skrining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7832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15297"/>
            <a:ext cx="8229600" cy="496327"/>
          </a:xfrm>
        </p:spPr>
        <p:txBody>
          <a:bodyPr/>
          <a:lstStyle/>
          <a:p>
            <a:r>
              <a:rPr lang="en-US" sz="2800" dirty="0" smtClean="0"/>
              <a:t>Form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Harian</a:t>
            </a:r>
            <a:r>
              <a:rPr lang="en-US" sz="2800" dirty="0" smtClean="0"/>
              <a:t> </a:t>
            </a:r>
            <a:r>
              <a:rPr lang="en-US" sz="2800" dirty="0" err="1" smtClean="0"/>
              <a:t>surveilens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8659" r="12549" b="9636"/>
          <a:stretch>
            <a:fillRect/>
          </a:stretch>
        </p:blipFill>
        <p:spPr bwMode="auto">
          <a:xfrm>
            <a:off x="197224" y="1111624"/>
            <a:ext cx="8767482" cy="559397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9311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458"/>
            <a:ext cx="8229600" cy="772179"/>
          </a:xfrm>
        </p:spPr>
        <p:txBody>
          <a:bodyPr/>
          <a:lstStyle/>
          <a:p>
            <a:r>
              <a:rPr lang="en-US" sz="3600" dirty="0" smtClean="0"/>
              <a:t>PENGERTIAN SURVEILENS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Surveilans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penyebar</a:t>
            </a:r>
            <a:r>
              <a:rPr lang="en-US" dirty="0"/>
              <a:t> </a:t>
            </a:r>
            <a:r>
              <a:rPr lang="en-US" dirty="0" err="1"/>
              <a:t>luasan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1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034"/>
            <a:ext cx="8229600" cy="664603"/>
          </a:xfrm>
        </p:spPr>
        <p:txBody>
          <a:bodyPr/>
          <a:lstStyle/>
          <a:p>
            <a:r>
              <a:rPr lang="en-US" sz="3200" dirty="0" smtClean="0"/>
              <a:t>PENGERTIAN SURVEILENS BENCANA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Surveilans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surveilans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pengumpulan</a:t>
            </a:r>
            <a:r>
              <a:rPr lang="en-US" sz="2400" dirty="0"/>
              <a:t> data   yang   </a:t>
            </a:r>
            <a:r>
              <a:rPr lang="en-US" sz="2400" dirty="0" err="1"/>
              <a:t>terkait</a:t>
            </a:r>
            <a:r>
              <a:rPr lang="en-US" sz="2400" dirty="0"/>
              <a:t>   </a:t>
            </a:r>
            <a:r>
              <a:rPr lang="en-US" sz="2400" dirty="0" err="1"/>
              <a:t>dengan</a:t>
            </a:r>
            <a:r>
              <a:rPr lang="en-US" sz="2400" dirty="0"/>
              <a:t>   </a:t>
            </a:r>
            <a:r>
              <a:rPr lang="en-US" sz="2400" dirty="0" err="1"/>
              <a:t>kejadian</a:t>
            </a:r>
            <a:r>
              <a:rPr lang="en-US" sz="2400" dirty="0"/>
              <a:t>   </a:t>
            </a:r>
            <a:r>
              <a:rPr lang="en-US" sz="2400" dirty="0" err="1"/>
              <a:t>bencana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Surveilens</a:t>
            </a:r>
            <a:r>
              <a:rPr lang="en-US" sz="2400" dirty="0" smtClean="0"/>
              <a:t> </a:t>
            </a:r>
            <a:r>
              <a:rPr lang="en-US" sz="2400" dirty="0" err="1" smtClean="0"/>
              <a:t>bencana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data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,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korban</a:t>
            </a:r>
            <a:r>
              <a:rPr lang="en-US" sz="2400" dirty="0"/>
              <a:t> </a:t>
            </a:r>
            <a:r>
              <a:rPr lang="en-US" sz="2400" dirty="0" err="1"/>
              <a:t>meninggal</a:t>
            </a:r>
            <a:r>
              <a:rPr lang="en-US" sz="2400" dirty="0"/>
              <a:t>, </a:t>
            </a:r>
            <a:r>
              <a:rPr lang="en-US" sz="2400" dirty="0" err="1"/>
              <a:t>luka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luka</a:t>
            </a:r>
            <a:r>
              <a:rPr lang="en-US" sz="2400" dirty="0"/>
              <a:t>, </a:t>
            </a:r>
            <a:r>
              <a:rPr lang="en-US" sz="2400" dirty="0" err="1"/>
              <a:t>pengobatan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,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 </a:t>
            </a:r>
            <a:r>
              <a:rPr lang="en-US" sz="2400" dirty="0" err="1"/>
              <a:t>korban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, </a:t>
            </a:r>
            <a:r>
              <a:rPr lang="en-US" sz="2400" dirty="0" err="1"/>
              <a:t>dewasa</a:t>
            </a:r>
            <a:r>
              <a:rPr lang="en-US" sz="2400" dirty="0"/>
              <a:t>, </a:t>
            </a:r>
            <a:r>
              <a:rPr lang="en-US" sz="2400" dirty="0" err="1"/>
              <a:t>lansia</a:t>
            </a:r>
            <a:r>
              <a:rPr lang="en-US" sz="2400" dirty="0"/>
              <a:t>. </a:t>
            </a:r>
            <a:r>
              <a:rPr lang="en-US" sz="2400" dirty="0" err="1"/>
              <a:t>Surveilans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monitoring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proses,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3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812"/>
            <a:ext cx="8229600" cy="682532"/>
          </a:xfrm>
        </p:spPr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Surveilens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047"/>
            <a:ext cx="8229600" cy="4525963"/>
          </a:xfrm>
        </p:spPr>
        <p:txBody>
          <a:bodyPr/>
          <a:lstStyle/>
          <a:p>
            <a:pPr lvl="0" algn="just"/>
            <a:r>
              <a:rPr lang="en-US" sz="2000" dirty="0" err="1"/>
              <a:t>Saat</a:t>
            </a:r>
            <a:r>
              <a:rPr lang="en-US" sz="2000" dirty="0"/>
              <a:t>   </a:t>
            </a:r>
            <a:r>
              <a:rPr lang="en-US" sz="2000" dirty="0" err="1"/>
              <a:t>Bencana</a:t>
            </a:r>
            <a:r>
              <a:rPr lang="en-US" sz="2000" dirty="0"/>
              <a:t>  :  Rapid   Health   </a:t>
            </a:r>
            <a:r>
              <a:rPr lang="en-US" sz="2000" dirty="0" err="1"/>
              <a:t>Assesment</a:t>
            </a:r>
            <a:r>
              <a:rPr lang="en-US" sz="2000" dirty="0"/>
              <a:t> (RHA),</a:t>
            </a:r>
            <a:r>
              <a:rPr lang="en-US" sz="2000" dirty="0" err="1"/>
              <a:t>melihat</a:t>
            </a:r>
            <a:r>
              <a:rPr lang="en-US" sz="2000" dirty="0"/>
              <a:t>   </a:t>
            </a:r>
            <a:r>
              <a:rPr lang="en-US" sz="2000" dirty="0" err="1"/>
              <a:t>dampak</a:t>
            </a:r>
            <a:r>
              <a:rPr lang="en-US" sz="2000" dirty="0"/>
              <a:t>-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bencana,seperti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korban,barang-barang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dibutuhkan</a:t>
            </a:r>
            <a:r>
              <a:rPr lang="en-US" sz="2000" dirty="0"/>
              <a:t>,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,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  <a:r>
              <a:rPr lang="en-US" sz="2000" dirty="0" err="1"/>
              <a:t>lansia</a:t>
            </a:r>
            <a:r>
              <a:rPr lang="en-US" sz="2000" dirty="0"/>
              <a:t>, </a:t>
            </a:r>
            <a:r>
              <a:rPr lang="en-US" sz="2000" dirty="0" err="1"/>
              <a:t>anak-anak</a:t>
            </a:r>
            <a:r>
              <a:rPr lang="en-US" sz="2000" dirty="0"/>
              <a:t>,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parah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kerusakan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sanitasi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 smtClean="0"/>
              <a:t>.</a:t>
            </a:r>
          </a:p>
          <a:p>
            <a:pPr lvl="0" algn="just"/>
            <a:endParaRPr lang="en-US" sz="2000" dirty="0"/>
          </a:p>
          <a:p>
            <a:pPr lvl="0" algn="just"/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: Data-data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dianalisis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kesimpulan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pengungsian</a:t>
            </a:r>
            <a:r>
              <a:rPr lang="en-US" sz="2000" dirty="0"/>
              <a:t>, </a:t>
            </a:r>
            <a:r>
              <a:rPr lang="en-US" sz="2000" dirty="0" err="1"/>
              <a:t>rekonstruksi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rehabilitasi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 smtClean="0"/>
              <a:t>.</a:t>
            </a:r>
          </a:p>
          <a:p>
            <a:pPr marL="0" lvl="0" indent="0" algn="just">
              <a:buNone/>
            </a:pPr>
            <a:endParaRPr lang="en-US" sz="2000" dirty="0"/>
          </a:p>
          <a:p>
            <a:pPr lvl="0" algn="just"/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/ </a:t>
            </a:r>
            <a:r>
              <a:rPr lang="en-US" sz="2000" dirty="0" err="1"/>
              <a:t>penanggunglangan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keberhasilan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/</a:t>
            </a:r>
            <a:r>
              <a:rPr lang="en-US" sz="2000" dirty="0" err="1"/>
              <a:t>evaluasi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23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964"/>
            <a:ext cx="8229600" cy="646673"/>
          </a:xfrm>
        </p:spPr>
        <p:txBody>
          <a:bodyPr/>
          <a:lstStyle/>
          <a:p>
            <a:r>
              <a:rPr lang="en-US" sz="3600" dirty="0" smtClean="0"/>
              <a:t>TUJUAN SURVEILENS BENCANA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kesakitan,resiko</a:t>
            </a:r>
            <a:r>
              <a:rPr lang="en-US" dirty="0"/>
              <a:t> </a:t>
            </a:r>
            <a:r>
              <a:rPr lang="en-US" dirty="0" err="1"/>
              <a:t>kecacatan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penyebarannya</a:t>
            </a:r>
            <a:r>
              <a:rPr lang="en-US" dirty="0"/>
              <a:t>.  </a:t>
            </a:r>
          </a:p>
          <a:p>
            <a:pPr lvl="0"/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). 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8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0091"/>
            <a:ext cx="8229600" cy="790109"/>
          </a:xfrm>
        </p:spPr>
        <p:txBody>
          <a:bodyPr/>
          <a:lstStyle/>
          <a:p>
            <a:r>
              <a:rPr lang="en-US" sz="3200" dirty="0" smtClean="0"/>
              <a:t>MANFAAT SURVEILENS BENCANA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, monitoring, </a:t>
            </a:r>
            <a:r>
              <a:rPr lang="en-US" sz="2800" dirty="0" err="1"/>
              <a:t>memantau</a:t>
            </a:r>
            <a:r>
              <a:rPr lang="en-US" sz="2800" dirty="0"/>
              <a:t> program, </a:t>
            </a:r>
            <a:r>
              <a:rPr lang="en-US" sz="2800" dirty="0" err="1"/>
              <a:t>prioritas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, </a:t>
            </a:r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, </a:t>
            </a:r>
          </a:p>
          <a:p>
            <a:pPr lvl="0" algn="just"/>
            <a:r>
              <a:rPr lang="en-US" sz="2800" dirty="0" err="1"/>
              <a:t>Tersedianya</a:t>
            </a:r>
            <a:r>
              <a:rPr lang="en-US" sz="2800" dirty="0"/>
              <a:t> </a:t>
            </a:r>
            <a:r>
              <a:rPr lang="en-US" sz="2800" i="1" dirty="0"/>
              <a:t>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 err="1"/>
              <a:t>informasi</a:t>
            </a:r>
            <a:r>
              <a:rPr lang="en-US" sz="2800" i="1" dirty="0"/>
              <a:t> </a:t>
            </a:r>
            <a:r>
              <a:rPr lang="en-US" sz="2800" dirty="0" err="1"/>
              <a:t>epidemiologi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i="1" dirty="0" err="1"/>
              <a:t>pengambilan</a:t>
            </a:r>
            <a:r>
              <a:rPr lang="en-US" sz="2800" i="1" dirty="0"/>
              <a:t> </a:t>
            </a:r>
            <a:r>
              <a:rPr lang="en-US" sz="2800" i="1" dirty="0" err="1"/>
              <a:t>keputusan</a:t>
            </a:r>
            <a:r>
              <a:rPr lang="en-US" sz="2800" i="1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, </a:t>
            </a:r>
            <a:r>
              <a:rPr lang="en-US" sz="2800" dirty="0" err="1"/>
              <a:t>pelaksanaan</a:t>
            </a:r>
            <a:r>
              <a:rPr lang="en-US" sz="2800" dirty="0"/>
              <a:t>, </a:t>
            </a:r>
            <a:r>
              <a:rPr lang="en-US" sz="2800" i="1" dirty="0" err="1"/>
              <a:t>pemantauan</a:t>
            </a:r>
            <a:r>
              <a:rPr lang="en-US" sz="2800" dirty="0"/>
              <a:t>, </a:t>
            </a:r>
            <a:r>
              <a:rPr lang="en-US" sz="2800" dirty="0" err="1"/>
              <a:t>evaluasi</a:t>
            </a:r>
            <a:r>
              <a:rPr lang="en-US" sz="2800" dirty="0"/>
              <a:t> program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i="1" dirty="0" err="1"/>
              <a:t>kewaspadaan</a:t>
            </a:r>
            <a:r>
              <a:rPr lang="en-US" sz="2800" i="1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i="1" dirty="0" err="1"/>
              <a:t>kejadian</a:t>
            </a:r>
            <a:r>
              <a:rPr lang="en-US" sz="2800" i="1" dirty="0"/>
              <a:t> </a:t>
            </a:r>
            <a:r>
              <a:rPr lang="en-US" sz="2800" i="1" dirty="0" err="1"/>
              <a:t>luar</a:t>
            </a:r>
            <a:r>
              <a:rPr lang="en-US" sz="2800" i="1" dirty="0"/>
              <a:t> </a:t>
            </a:r>
            <a:r>
              <a:rPr lang="en-US" sz="2800" i="1" dirty="0" err="1"/>
              <a:t>biasa</a:t>
            </a:r>
            <a:r>
              <a:rPr lang="en-US" sz="2800" i="1" dirty="0"/>
              <a:t> </a:t>
            </a:r>
            <a:r>
              <a:rPr lang="en-US" sz="2800" dirty="0"/>
              <a:t>yang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 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106"/>
            <a:ext cx="8229600" cy="682532"/>
          </a:xfrm>
        </p:spPr>
        <p:txBody>
          <a:bodyPr/>
          <a:lstStyle/>
          <a:p>
            <a:r>
              <a:rPr lang="en-US" sz="3200" dirty="0" smtClean="0"/>
              <a:t>JENIS SURVEILENS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Surveilens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: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lvl="0"/>
            <a:r>
              <a:rPr lang="en-US" dirty="0" err="1"/>
              <a:t>Surveilens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: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9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246"/>
            <a:ext cx="8229600" cy="718391"/>
          </a:xfrm>
        </p:spPr>
        <p:txBody>
          <a:bodyPr/>
          <a:lstStyle/>
          <a:p>
            <a:r>
              <a:rPr lang="en-US" sz="3200" dirty="0" smtClean="0"/>
              <a:t>RUANG LINGKUP SURVEILENS BENCANA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Surveilens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data </a:t>
            </a:r>
            <a:r>
              <a:rPr lang="en-US" dirty="0" err="1" smtClean="0"/>
              <a:t>pengungsi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data </a:t>
            </a:r>
            <a:r>
              <a:rPr lang="en-US" dirty="0" err="1" smtClean="0"/>
              <a:t>kematian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 smtClean="0"/>
          </a:p>
          <a:p>
            <a:r>
              <a:rPr lang="en-US" dirty="0" err="1" smtClean="0"/>
              <a:t>Surveilens</a:t>
            </a:r>
            <a:r>
              <a:rPr lang="en-US" dirty="0" smtClean="0"/>
              <a:t> </a:t>
            </a:r>
            <a:r>
              <a:rPr lang="en-US" dirty="0" err="1" smtClean="0"/>
              <a:t>epidmeiologi</a:t>
            </a:r>
            <a:r>
              <a:rPr lang="en-US" dirty="0" smtClean="0"/>
              <a:t> </a:t>
            </a:r>
            <a:r>
              <a:rPr lang="en-US" dirty="0" err="1" smtClean="0"/>
              <a:t>pengungsi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8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670"/>
            <a:ext cx="8229600" cy="825967"/>
          </a:xfrm>
        </p:spPr>
        <p:txBody>
          <a:bodyPr/>
          <a:lstStyle/>
          <a:p>
            <a:r>
              <a:rPr lang="en-US" sz="3600" dirty="0" err="1"/>
              <a:t>Peran</a:t>
            </a:r>
            <a:r>
              <a:rPr lang="en-US" sz="3600" dirty="0"/>
              <a:t> </a:t>
            </a:r>
            <a:r>
              <a:rPr lang="en-US" sz="3600" dirty="0" err="1"/>
              <a:t>Surveilens</a:t>
            </a:r>
            <a:r>
              <a:rPr lang="en-US" sz="3600" dirty="0"/>
              <a:t> </a:t>
            </a:r>
            <a:r>
              <a:rPr lang="en-US" sz="3600" dirty="0" err="1"/>
              <a:t>Respons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Penanganan</a:t>
            </a:r>
            <a:r>
              <a:rPr lang="en-US" sz="3600" dirty="0"/>
              <a:t> </a:t>
            </a:r>
            <a:r>
              <a:rPr lang="en-US" sz="3600" dirty="0" err="1"/>
              <a:t>Bencana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941"/>
            <a:ext cx="8229600" cy="4333222"/>
          </a:xfrm>
        </p:spPr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 smtClean="0"/>
          </a:p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endParaRPr lang="en-US" dirty="0" smtClean="0"/>
          </a:p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30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133</TotalTime>
  <Words>523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Template PPT UEU Pertemuan 1 - Copy 1</vt:lpstr>
      <vt:lpstr>PowerPoint Presentation</vt:lpstr>
      <vt:lpstr>PENGERTIAN SURVEILENS</vt:lpstr>
      <vt:lpstr>PENGERTIAN SURVEILENS BENCANA</vt:lpstr>
      <vt:lpstr>Peran Surveilens</vt:lpstr>
      <vt:lpstr>TUJUAN SURVEILENS BENCANA</vt:lpstr>
      <vt:lpstr>MANFAAT SURVEILENS BENCANA</vt:lpstr>
      <vt:lpstr>JENIS SURVEILENS</vt:lpstr>
      <vt:lpstr>RUANG LINGKUP SURVEILENS BENCANA</vt:lpstr>
      <vt:lpstr>Peran Surveilens Respons Pada Penanganan Bencana</vt:lpstr>
      <vt:lpstr>Surveilens di daerah bencana</vt:lpstr>
      <vt:lpstr>Surveilens di daerah bencana</vt:lpstr>
      <vt:lpstr>Surveilens di daerah bencana</vt:lpstr>
      <vt:lpstr>Form Laporan Harian surveilens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2018-05-20T13:02:36Z</dcterms:created>
  <dcterms:modified xsi:type="dcterms:W3CDTF">2018-05-20T15:18:22Z</dcterms:modified>
</cp:coreProperties>
</file>