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5" r:id="rId7"/>
    <p:sldId id="266" r:id="rId8"/>
    <p:sldId id="261" r:id="rId9"/>
    <p:sldId id="267" r:id="rId10"/>
    <p:sldId id="268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5221"/>
  </p:normalViewPr>
  <p:slideViewPr>
    <p:cSldViewPr snapToGrid="0" snapToObjects="1">
      <p:cViewPr>
        <p:scale>
          <a:sx n="70" d="100"/>
          <a:sy n="70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0B238F1-8CAB-5445-AFA7-0EC1099EA90E}" type="datetimeFigureOut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2B899A-4910-E742-927B-C1503E18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0B238F1-8CAB-5445-AFA7-0EC1099EA90E}" type="datetimeFigureOut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2B899A-4910-E742-927B-C1503E18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0B238F1-8CAB-5445-AFA7-0EC1099EA90E}" type="datetimeFigureOut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2B899A-4910-E742-927B-C1503E18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6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0B238F1-8CAB-5445-AFA7-0EC1099EA90E}" type="datetimeFigureOut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2B899A-4910-E742-927B-C1503E18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2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0B238F1-8CAB-5445-AFA7-0EC1099EA90E}" type="datetimeFigureOut">
              <a:rPr lang="en-US" smtClean="0"/>
              <a:t>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2B899A-4910-E742-927B-C1503E18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4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0B238F1-8CAB-5445-AFA7-0EC1099EA90E}" type="datetimeFigureOut">
              <a:rPr lang="en-US" smtClean="0"/>
              <a:t>7/4/18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2B899A-4910-E742-927B-C1503E18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7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0B238F1-8CAB-5445-AFA7-0EC1099EA90E}" type="datetimeFigureOut">
              <a:rPr lang="en-US" smtClean="0"/>
              <a:t>7/4/18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2B899A-4910-E742-927B-C1503E18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0B238F1-8CAB-5445-AFA7-0EC1099EA90E}" type="datetimeFigureOut">
              <a:rPr lang="en-US" smtClean="0"/>
              <a:t>7/4/18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2B899A-4910-E742-927B-C1503E18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9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0B238F1-8CAB-5445-AFA7-0EC1099EA90E}" type="datetimeFigureOut">
              <a:rPr lang="en-US" smtClean="0"/>
              <a:t>7/4/18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2B899A-4910-E742-927B-C1503E18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3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0B238F1-8CAB-5445-AFA7-0EC1099EA90E}" type="datetimeFigureOut">
              <a:rPr lang="en-US" smtClean="0"/>
              <a:t>7/4/18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2B899A-4910-E742-927B-C1503E18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1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0B238F1-8CAB-5445-AFA7-0EC1099EA90E}" type="datetimeFigureOut">
              <a:rPr lang="en-US" smtClean="0"/>
              <a:t>7/4/18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92B899A-4910-E742-927B-C1503E18C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9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2286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56431" y="3648869"/>
            <a:ext cx="554413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480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INFORMASI SAAT BENCANA</a:t>
            </a:r>
            <a:endParaRPr lang="en-US" altLang="en-US" sz="48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4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" y="0"/>
            <a:ext cx="7296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504"/>
            <a:ext cx="8229600" cy="814134"/>
          </a:xfrm>
        </p:spPr>
        <p:txBody>
          <a:bodyPr/>
          <a:lstStyle/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8229600" cy="4864291"/>
          </a:xfrm>
        </p:spPr>
        <p:txBody>
          <a:bodyPr/>
          <a:lstStyle/>
          <a:p>
            <a:pPr lvl="0"/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 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936"/>
            <a:ext cx="6553581" cy="4626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2784" y="2452592"/>
            <a:ext cx="2871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Keterangan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: __________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Arus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Penyampaian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Informasi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228600" algn="just">
              <a:spcAft>
                <a:spcPts val="0"/>
              </a:spcAft>
            </a:pPr>
            <a:r>
              <a:rPr lang="en-US" dirty="0" smtClean="0">
                <a:latin typeface="Arial" charset="0"/>
                <a:ea typeface="Times New Roman" charset="0"/>
                <a:cs typeface="Times New Roman" charset="0"/>
              </a:rPr>
              <a:t>    ------------------ </a:t>
            </a:r>
            <a:r>
              <a:rPr lang="en-US" dirty="0" err="1" smtClean="0">
                <a:latin typeface="Arial" charset="0"/>
                <a:ea typeface="Times New Roman" charset="0"/>
                <a:cs typeface="Times New Roman" charset="0"/>
              </a:rPr>
              <a:t>Arus</a:t>
            </a:r>
            <a:r>
              <a:rPr lang="en-US" dirty="0" smtClean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Konfirmasi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228600" algn="ctr">
              <a:spcAft>
                <a:spcPts val="0"/>
              </a:spcAft>
            </a:pP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 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5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776"/>
            <a:ext cx="8229600" cy="923862"/>
          </a:xfrm>
        </p:spPr>
        <p:txBody>
          <a:bodyPr/>
          <a:lstStyle/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penyampaian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 </a:t>
            </a:r>
          </a:p>
          <a:p>
            <a:pPr lvl="1"/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pra‐bencana</a:t>
            </a:r>
            <a:r>
              <a:rPr lang="en-US" dirty="0"/>
              <a:t> </a:t>
            </a:r>
            <a:r>
              <a:rPr lang="en-US" dirty="0" smtClean="0"/>
              <a:t> : </a:t>
            </a:r>
            <a:r>
              <a:rPr lang="en-US" dirty="0" err="1" smtClean="0"/>
              <a:t>melalui</a:t>
            </a:r>
            <a:r>
              <a:rPr lang="en-US" dirty="0" smtClean="0"/>
              <a:t> email </a:t>
            </a:r>
            <a:r>
              <a:rPr lang="en-US" dirty="0" err="1" smtClean="0"/>
              <a:t>dan</a:t>
            </a:r>
            <a:r>
              <a:rPr lang="en-US" dirty="0" smtClean="0"/>
              <a:t> website</a:t>
            </a:r>
          </a:p>
          <a:p>
            <a:pPr lvl="1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 : </a:t>
            </a:r>
            <a:r>
              <a:rPr lang="en-US" dirty="0" err="1" smtClean="0"/>
              <a:t>sms</a:t>
            </a:r>
            <a:r>
              <a:rPr lang="en-US" dirty="0" smtClean="0"/>
              <a:t>, email, website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0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4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3388"/>
            <a:ext cx="8229600" cy="754250"/>
          </a:xfrm>
        </p:spPr>
        <p:txBody>
          <a:bodyPr/>
          <a:lstStyle/>
          <a:p>
            <a:r>
              <a:rPr lang="en-US" dirty="0" smtClean="0"/>
              <a:t>KEMAMPUAN YANG DIHARAPKAN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tahapan-tahapan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1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1670"/>
            <a:ext cx="8229600" cy="825967"/>
          </a:xfrm>
        </p:spPr>
        <p:txBody>
          <a:bodyPr/>
          <a:lstStyle/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4525963"/>
          </a:xfrm>
        </p:spPr>
        <p:txBody>
          <a:bodyPr/>
          <a:lstStyle/>
          <a:p>
            <a:pPr algn="just"/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endParaRPr lang="en-US" dirty="0"/>
          </a:p>
          <a:p>
            <a:pPr lvl="1" algn="just"/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, yang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, </a:t>
            </a:r>
            <a:r>
              <a:rPr lang="en-US" dirty="0" err="1"/>
              <a:t>aksesibilitas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rawan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, </a:t>
            </a:r>
            <a:r>
              <a:rPr lang="en-US" dirty="0" err="1"/>
              <a:t>geomedic</a:t>
            </a:r>
            <a:r>
              <a:rPr lang="en-US" dirty="0"/>
              <a:t> mapping, data </a:t>
            </a:r>
            <a:r>
              <a:rPr lang="en-US" dirty="0" err="1"/>
              <a:t>demografi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, </a:t>
            </a:r>
            <a:r>
              <a:rPr lang="en-US" dirty="0" err="1"/>
              <a:t>mitigasi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kesiapsiagaan</a:t>
            </a:r>
            <a:r>
              <a:rPr lang="en-US" dirty="0"/>
              <a:t>,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; </a:t>
            </a:r>
          </a:p>
          <a:p>
            <a:pPr lvl="1"/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tanggap</a:t>
            </a:r>
            <a:r>
              <a:rPr lang="en-US" dirty="0"/>
              <a:t> </a:t>
            </a:r>
            <a:r>
              <a:rPr lang="en-US" dirty="0" err="1"/>
              <a:t>darurat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pemulihan</a:t>
            </a:r>
            <a:r>
              <a:rPr lang="en-US" dirty="0"/>
              <a:t>,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; </a:t>
            </a:r>
          </a:p>
          <a:p>
            <a:pPr lvl="1"/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176"/>
            <a:ext cx="8229600" cy="700462"/>
          </a:xfrm>
        </p:spPr>
        <p:txBody>
          <a:bodyPr/>
          <a:lstStyle/>
          <a:p>
            <a:r>
              <a:rPr lang="en-US" sz="3600" dirty="0" err="1" smtClean="0"/>
              <a:t>Alur</a:t>
            </a:r>
            <a:r>
              <a:rPr lang="en-US" sz="3600" dirty="0" smtClean="0"/>
              <a:t> </a:t>
            </a:r>
            <a:r>
              <a:rPr lang="en-US" sz="3600" dirty="0" err="1" smtClean="0"/>
              <a:t>penyampaian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informasi</a:t>
            </a:r>
            <a:r>
              <a:rPr lang="en-US" sz="3600" dirty="0" smtClean="0"/>
              <a:t> </a:t>
            </a:r>
            <a:r>
              <a:rPr lang="en-US" sz="3600" dirty="0" err="1" smtClean="0"/>
              <a:t>pra</a:t>
            </a:r>
            <a:r>
              <a:rPr lang="en-US" sz="3600" dirty="0" smtClean="0"/>
              <a:t> </a:t>
            </a:r>
            <a:r>
              <a:rPr lang="en-US" sz="3600" dirty="0" err="1" smtClean="0"/>
              <a:t>bencana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541780"/>
            <a:ext cx="6967727" cy="46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5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352"/>
            <a:ext cx="8229600" cy="887286"/>
          </a:xfrm>
        </p:spPr>
        <p:txBody>
          <a:bodyPr/>
          <a:lstStyle/>
          <a:p>
            <a:pPr lvl="0"/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4525963"/>
          </a:xfrm>
        </p:spPr>
        <p:txBody>
          <a:bodyPr/>
          <a:lstStyle/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;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65313"/>
            <a:ext cx="5705856" cy="4599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8463" y="2755684"/>
            <a:ext cx="28895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Keterangan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Arial" charset="0"/>
                <a:ea typeface="Times New Roman" charset="0"/>
                <a:cs typeface="Times New Roman" charset="0"/>
              </a:rPr>
              <a:t>: ____________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Arus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Penyampaian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Informasi</a:t>
            </a:r>
            <a:endParaRPr lang="en-US" dirty="0">
              <a:latin typeface="Calibri" charset="0"/>
              <a:ea typeface="Calibri" charset="0"/>
              <a:cs typeface="Times New Roman" charset="0"/>
            </a:endParaRPr>
          </a:p>
          <a:p>
            <a:pPr marL="228600" algn="just">
              <a:spcAft>
                <a:spcPts val="0"/>
              </a:spcAft>
            </a:pPr>
            <a:r>
              <a:rPr lang="en-US" dirty="0" smtClean="0">
                <a:latin typeface="Arial" charset="0"/>
                <a:ea typeface="Times New Roman" charset="0"/>
                <a:cs typeface="Times New Roman" charset="0"/>
              </a:rPr>
              <a:t>  ----------------------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Arus</a:t>
            </a:r>
            <a:r>
              <a:rPr lang="en-US" dirty="0">
                <a:latin typeface="Arial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Arial" charset="0"/>
                <a:ea typeface="Times New Roman" charset="0"/>
                <a:cs typeface="Times New Roman" charset="0"/>
              </a:rPr>
              <a:t>Konfirmasi</a:t>
            </a:r>
            <a:endParaRPr lang="en-US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7680960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8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7790688" cy="61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9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868998"/>
          </a:xfrm>
        </p:spPr>
        <p:txBody>
          <a:bodyPr/>
          <a:lstStyle/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5296"/>
            <a:ext cx="8229600" cy="4900867"/>
          </a:xfrm>
        </p:spPr>
        <p:txBody>
          <a:bodyPr/>
          <a:lstStyle/>
          <a:p>
            <a:pPr lvl="0"/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  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1810513"/>
            <a:ext cx="7114031" cy="44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0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046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3896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Template-PPT-UEU-Pertemuan-2-dan-seterusnya</Template>
  <TotalTime>134</TotalTime>
  <Words>146</Words>
  <Application>Microsoft Macintosh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Times New Roman</vt:lpstr>
      <vt:lpstr>Arial</vt:lpstr>
      <vt:lpstr>Template PPT UEU Pertemuan 1 - Copy 1</vt:lpstr>
      <vt:lpstr>PowerPoint Presentation</vt:lpstr>
      <vt:lpstr>KEMAMPUAN YANG DIHARAPKAN</vt:lpstr>
      <vt:lpstr>Informasi saat bencana</vt:lpstr>
      <vt:lpstr>Alur penyampaian informasi pra bencana</vt:lpstr>
      <vt:lpstr>Informasi Saat dan Pasca Bencana </vt:lpstr>
      <vt:lpstr>PowerPoint Presentation</vt:lpstr>
      <vt:lpstr>PowerPoint Presentation</vt:lpstr>
      <vt:lpstr>Informasi saat dan pasca bencana</vt:lpstr>
      <vt:lpstr>PowerPoint Presentation</vt:lpstr>
      <vt:lpstr>PowerPoint Presentation</vt:lpstr>
      <vt:lpstr>Informasi saat dan pasca bencana</vt:lpstr>
      <vt:lpstr>Informasi saat dan pasca bencana</vt:lpstr>
      <vt:lpstr>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2018-04-19T14:36:46Z</dcterms:created>
  <dcterms:modified xsi:type="dcterms:W3CDTF">2018-07-04T06:40:24Z</dcterms:modified>
</cp:coreProperties>
</file>