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7" r:id="rId2"/>
    <p:sldId id="264" r:id="rId3"/>
    <p:sldId id="265" r:id="rId4"/>
    <p:sldId id="266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0AD86-DF72-4658-807E-4532F542165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B5DBA2-262F-4C05-B900-FB085C4EC3EB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/>
            <a:t>Pemerintah</a:t>
          </a:r>
          <a:endParaRPr lang="en-US" sz="2000" dirty="0"/>
        </a:p>
      </dgm:t>
    </dgm:pt>
    <dgm:pt modelId="{78BEA2FE-646D-4B70-99E3-B7A1779D9700}" type="parTrans" cxnId="{C63C2A14-5BB9-413E-A4C0-054433F313D6}">
      <dgm:prSet/>
      <dgm:spPr/>
      <dgm:t>
        <a:bodyPr/>
        <a:lstStyle/>
        <a:p>
          <a:endParaRPr lang="en-US" sz="2000"/>
        </a:p>
      </dgm:t>
    </dgm:pt>
    <dgm:pt modelId="{E7D5672E-6706-4479-8EB1-B9A309FE0DAF}" type="sibTrans" cxnId="{C63C2A14-5BB9-413E-A4C0-054433F313D6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000"/>
        </a:p>
      </dgm:t>
    </dgm:pt>
    <dgm:pt modelId="{4D639FE5-0A0A-4821-B2C9-7742F6FED7D3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/>
            <a:t>Masyarakat</a:t>
          </a:r>
          <a:endParaRPr lang="en-US" sz="2000" dirty="0"/>
        </a:p>
      </dgm:t>
    </dgm:pt>
    <dgm:pt modelId="{A0970E78-BC7E-4431-8061-48E33BB73242}" type="parTrans" cxnId="{5DFE6B2D-7285-4D41-818F-CC04D584EC84}">
      <dgm:prSet/>
      <dgm:spPr/>
      <dgm:t>
        <a:bodyPr/>
        <a:lstStyle/>
        <a:p>
          <a:endParaRPr lang="en-US" sz="2000"/>
        </a:p>
      </dgm:t>
    </dgm:pt>
    <dgm:pt modelId="{45859603-A99E-4C71-8E2D-4566859A7CA8}" type="sibTrans" cxnId="{5DFE6B2D-7285-4D41-818F-CC04D584EC8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000"/>
        </a:p>
      </dgm:t>
    </dgm:pt>
    <dgm:pt modelId="{D003DCB7-7332-425B-B2C4-58C0B83EE302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/>
            <a:t>Lembaga</a:t>
          </a:r>
          <a:r>
            <a:rPr lang="en-US" sz="2000" dirty="0"/>
            <a:t> Usaha </a:t>
          </a:r>
          <a:r>
            <a:rPr lang="en-US" sz="2000" dirty="0" err="1"/>
            <a:t>dan</a:t>
          </a:r>
          <a:r>
            <a:rPr lang="en-US" sz="2000" dirty="0"/>
            <a:t> </a:t>
          </a:r>
          <a:r>
            <a:rPr lang="en-US" sz="2000" dirty="0" err="1"/>
            <a:t>Lembaga</a:t>
          </a:r>
          <a:r>
            <a:rPr lang="en-US" sz="2000" dirty="0"/>
            <a:t> </a:t>
          </a:r>
          <a:r>
            <a:rPr lang="en-US" sz="2000" dirty="0" err="1"/>
            <a:t>Internasional</a:t>
          </a:r>
          <a:endParaRPr lang="en-US" sz="2000" dirty="0"/>
        </a:p>
      </dgm:t>
    </dgm:pt>
    <dgm:pt modelId="{C257D2C9-5FCF-4F06-8668-E462A3A5CAE6}" type="parTrans" cxnId="{88FEFBF7-5CE1-403E-88B3-76AD3F05F1A3}">
      <dgm:prSet/>
      <dgm:spPr/>
      <dgm:t>
        <a:bodyPr/>
        <a:lstStyle/>
        <a:p>
          <a:endParaRPr lang="en-US" sz="2000"/>
        </a:p>
      </dgm:t>
    </dgm:pt>
    <dgm:pt modelId="{91F364D5-CDE5-42A9-B51D-997B2B97E475}" type="sibTrans" cxnId="{88FEFBF7-5CE1-403E-88B3-76AD3F05F1A3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sz="2000"/>
        </a:p>
      </dgm:t>
    </dgm:pt>
    <dgm:pt modelId="{66BDB6C3-BB81-459B-8A83-231B5FC42075}" type="pres">
      <dgm:prSet presAssocID="{ABB0AD86-DF72-4658-807E-4532F542165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A2EEA8-5089-4C3D-870C-8FC03FBC0C17}" type="pres">
      <dgm:prSet presAssocID="{B8B5DBA2-262F-4C05-B900-FB085C4EC3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2B069-EFAC-4B89-ABF8-28E043E59299}" type="pres">
      <dgm:prSet presAssocID="{E7D5672E-6706-4479-8EB1-B9A309FE0DA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AA660A4-1C96-4DD3-AEF0-17A4295A65F6}" type="pres">
      <dgm:prSet presAssocID="{E7D5672E-6706-4479-8EB1-B9A309FE0DA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C53B7CE-4E4F-4A73-B4FE-0D2483605E51}" type="pres">
      <dgm:prSet presAssocID="{4D639FE5-0A0A-4821-B2C9-7742F6FED7D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11F62-A25A-4C92-8134-BFF553399442}" type="pres">
      <dgm:prSet presAssocID="{45859603-A99E-4C71-8E2D-4566859A7CA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DAC0598-B4B5-4611-9D12-452F9F89ADC7}" type="pres">
      <dgm:prSet presAssocID="{45859603-A99E-4C71-8E2D-4566859A7CA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D247925-29AB-4B18-9979-7DC41AFC7351}" type="pres">
      <dgm:prSet presAssocID="{D003DCB7-7332-425B-B2C4-58C0B83EE3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150D6-AB4C-4BA9-8F31-8D7FBB950F68}" type="pres">
      <dgm:prSet presAssocID="{91F364D5-CDE5-42A9-B51D-997B2B97E47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8D777B2-0D7E-4A39-BF4A-8CCA19B7CD09}" type="pres">
      <dgm:prSet presAssocID="{91F364D5-CDE5-42A9-B51D-997B2B97E47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8507088-7546-4C3D-A096-64839C8D47B4}" type="presOf" srcId="{E7D5672E-6706-4479-8EB1-B9A309FE0DAF}" destId="{6AA660A4-1C96-4DD3-AEF0-17A4295A65F6}" srcOrd="1" destOrd="0" presId="urn:microsoft.com/office/officeart/2005/8/layout/cycle7"/>
    <dgm:cxn modelId="{BE02CBF5-76A3-4147-B375-4F64118ED1CB}" type="presOf" srcId="{45859603-A99E-4C71-8E2D-4566859A7CA8}" destId="{1EA11F62-A25A-4C92-8134-BFF553399442}" srcOrd="0" destOrd="0" presId="urn:microsoft.com/office/officeart/2005/8/layout/cycle7"/>
    <dgm:cxn modelId="{303309A3-DF6B-42FE-9DC2-644DDCBF7FCA}" type="presOf" srcId="{91F364D5-CDE5-42A9-B51D-997B2B97E475}" destId="{E8D777B2-0D7E-4A39-BF4A-8CCA19B7CD09}" srcOrd="1" destOrd="0" presId="urn:microsoft.com/office/officeart/2005/8/layout/cycle7"/>
    <dgm:cxn modelId="{2FDC4E04-583A-4211-A523-2398CEFC9FCB}" type="presOf" srcId="{ABB0AD86-DF72-4658-807E-4532F542165B}" destId="{66BDB6C3-BB81-459B-8A83-231B5FC42075}" srcOrd="0" destOrd="0" presId="urn:microsoft.com/office/officeart/2005/8/layout/cycle7"/>
    <dgm:cxn modelId="{A0D6A64E-FD7D-4EF5-BAD9-FFCDBA6142DA}" type="presOf" srcId="{4D639FE5-0A0A-4821-B2C9-7742F6FED7D3}" destId="{3C53B7CE-4E4F-4A73-B4FE-0D2483605E51}" srcOrd="0" destOrd="0" presId="urn:microsoft.com/office/officeart/2005/8/layout/cycle7"/>
    <dgm:cxn modelId="{C63C2A14-5BB9-413E-A4C0-054433F313D6}" srcId="{ABB0AD86-DF72-4658-807E-4532F542165B}" destId="{B8B5DBA2-262F-4C05-B900-FB085C4EC3EB}" srcOrd="0" destOrd="0" parTransId="{78BEA2FE-646D-4B70-99E3-B7A1779D9700}" sibTransId="{E7D5672E-6706-4479-8EB1-B9A309FE0DAF}"/>
    <dgm:cxn modelId="{88FEFBF7-5CE1-403E-88B3-76AD3F05F1A3}" srcId="{ABB0AD86-DF72-4658-807E-4532F542165B}" destId="{D003DCB7-7332-425B-B2C4-58C0B83EE302}" srcOrd="2" destOrd="0" parTransId="{C257D2C9-5FCF-4F06-8668-E462A3A5CAE6}" sibTransId="{91F364D5-CDE5-42A9-B51D-997B2B97E475}"/>
    <dgm:cxn modelId="{1A29E42C-A11F-40D8-AD73-4D8A7D49EEF3}" type="presOf" srcId="{E7D5672E-6706-4479-8EB1-B9A309FE0DAF}" destId="{A7C2B069-EFAC-4B89-ABF8-28E043E59299}" srcOrd="0" destOrd="0" presId="urn:microsoft.com/office/officeart/2005/8/layout/cycle7"/>
    <dgm:cxn modelId="{5DFE6B2D-7285-4D41-818F-CC04D584EC84}" srcId="{ABB0AD86-DF72-4658-807E-4532F542165B}" destId="{4D639FE5-0A0A-4821-B2C9-7742F6FED7D3}" srcOrd="1" destOrd="0" parTransId="{A0970E78-BC7E-4431-8061-48E33BB73242}" sibTransId="{45859603-A99E-4C71-8E2D-4566859A7CA8}"/>
    <dgm:cxn modelId="{C829D31C-1D20-4923-857A-B2CE93AD8159}" type="presOf" srcId="{91F364D5-CDE5-42A9-B51D-997B2B97E475}" destId="{206150D6-AB4C-4BA9-8F31-8D7FBB950F68}" srcOrd="0" destOrd="0" presId="urn:microsoft.com/office/officeart/2005/8/layout/cycle7"/>
    <dgm:cxn modelId="{5D127472-A974-43F0-9C8D-2B12A608ADF2}" type="presOf" srcId="{D003DCB7-7332-425B-B2C4-58C0B83EE302}" destId="{4D247925-29AB-4B18-9979-7DC41AFC7351}" srcOrd="0" destOrd="0" presId="urn:microsoft.com/office/officeart/2005/8/layout/cycle7"/>
    <dgm:cxn modelId="{A8F4AB5E-5D15-42F1-A9F2-1D3E5E97631E}" type="presOf" srcId="{B8B5DBA2-262F-4C05-B900-FB085C4EC3EB}" destId="{06A2EEA8-5089-4C3D-870C-8FC03FBC0C17}" srcOrd="0" destOrd="0" presId="urn:microsoft.com/office/officeart/2005/8/layout/cycle7"/>
    <dgm:cxn modelId="{862C7386-8507-4703-A93F-5A093999FABE}" type="presOf" srcId="{45859603-A99E-4C71-8E2D-4566859A7CA8}" destId="{7DAC0598-B4B5-4611-9D12-452F9F89ADC7}" srcOrd="1" destOrd="0" presId="urn:microsoft.com/office/officeart/2005/8/layout/cycle7"/>
    <dgm:cxn modelId="{7B6461D4-5263-472C-9036-63E5617777CA}" type="presParOf" srcId="{66BDB6C3-BB81-459B-8A83-231B5FC42075}" destId="{06A2EEA8-5089-4C3D-870C-8FC03FBC0C17}" srcOrd="0" destOrd="0" presId="urn:microsoft.com/office/officeart/2005/8/layout/cycle7"/>
    <dgm:cxn modelId="{D82AD704-5B6B-4579-9DF3-845F015EE848}" type="presParOf" srcId="{66BDB6C3-BB81-459B-8A83-231B5FC42075}" destId="{A7C2B069-EFAC-4B89-ABF8-28E043E59299}" srcOrd="1" destOrd="0" presId="urn:microsoft.com/office/officeart/2005/8/layout/cycle7"/>
    <dgm:cxn modelId="{4AAB49A6-AC41-4889-BE40-148CF700E79C}" type="presParOf" srcId="{A7C2B069-EFAC-4B89-ABF8-28E043E59299}" destId="{6AA660A4-1C96-4DD3-AEF0-17A4295A65F6}" srcOrd="0" destOrd="0" presId="urn:microsoft.com/office/officeart/2005/8/layout/cycle7"/>
    <dgm:cxn modelId="{64093495-C833-4E5C-AA87-DDCDB60AE605}" type="presParOf" srcId="{66BDB6C3-BB81-459B-8A83-231B5FC42075}" destId="{3C53B7CE-4E4F-4A73-B4FE-0D2483605E51}" srcOrd="2" destOrd="0" presId="urn:microsoft.com/office/officeart/2005/8/layout/cycle7"/>
    <dgm:cxn modelId="{CBF2A86A-CDFD-488E-AF23-F2D8BB4BDC37}" type="presParOf" srcId="{66BDB6C3-BB81-459B-8A83-231B5FC42075}" destId="{1EA11F62-A25A-4C92-8134-BFF553399442}" srcOrd="3" destOrd="0" presId="urn:microsoft.com/office/officeart/2005/8/layout/cycle7"/>
    <dgm:cxn modelId="{64E4BD69-D774-4C8C-B039-234DB0C10C47}" type="presParOf" srcId="{1EA11F62-A25A-4C92-8134-BFF553399442}" destId="{7DAC0598-B4B5-4611-9D12-452F9F89ADC7}" srcOrd="0" destOrd="0" presId="urn:microsoft.com/office/officeart/2005/8/layout/cycle7"/>
    <dgm:cxn modelId="{B64DC641-9E09-4234-BAC9-4EFCF1C55E4B}" type="presParOf" srcId="{66BDB6C3-BB81-459B-8A83-231B5FC42075}" destId="{4D247925-29AB-4B18-9979-7DC41AFC7351}" srcOrd="4" destOrd="0" presId="urn:microsoft.com/office/officeart/2005/8/layout/cycle7"/>
    <dgm:cxn modelId="{FA89AF84-8976-4A5C-8169-49D3A658E336}" type="presParOf" srcId="{66BDB6C3-BB81-459B-8A83-231B5FC42075}" destId="{206150D6-AB4C-4BA9-8F31-8D7FBB950F68}" srcOrd="5" destOrd="0" presId="urn:microsoft.com/office/officeart/2005/8/layout/cycle7"/>
    <dgm:cxn modelId="{C01F29F0-7916-400B-9FC9-79B7A31F9B89}" type="presParOf" srcId="{206150D6-AB4C-4BA9-8F31-8D7FBB950F68}" destId="{E8D777B2-0D7E-4A39-BF4A-8CCA19B7CD0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ADDFA-FE2F-4C62-80DA-61F8C39D2AF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04E397-D1E0-4D20-B16C-F8A23BFA617B}">
      <dgm:prSet phldrT="[Text]" custT="1"/>
      <dgm:spPr/>
      <dgm:t>
        <a:bodyPr/>
        <a:lstStyle/>
        <a:p>
          <a:r>
            <a:rPr lang="en-US" sz="2000" b="1" dirty="0" err="1"/>
            <a:t>Sasaran</a:t>
          </a:r>
          <a:r>
            <a:rPr lang="en-US" sz="2000" b="1" dirty="0"/>
            <a:t>:</a:t>
          </a:r>
          <a:endParaRPr lang="en-US" sz="2000" dirty="0"/>
        </a:p>
      </dgm:t>
    </dgm:pt>
    <dgm:pt modelId="{4633F005-0609-4786-97A7-D0DC8869D4FE}" type="parTrans" cxnId="{6E9A9F0C-343B-4278-8F2D-14A9A553841C}">
      <dgm:prSet/>
      <dgm:spPr/>
      <dgm:t>
        <a:bodyPr/>
        <a:lstStyle/>
        <a:p>
          <a:endParaRPr lang="en-US" sz="2800"/>
        </a:p>
      </dgm:t>
    </dgm:pt>
    <dgm:pt modelId="{AC9885BE-DFCD-470F-B32B-B29A0779CC72}" type="sibTrans" cxnId="{6E9A9F0C-343B-4278-8F2D-14A9A553841C}">
      <dgm:prSet/>
      <dgm:spPr/>
      <dgm:t>
        <a:bodyPr/>
        <a:lstStyle/>
        <a:p>
          <a:endParaRPr lang="en-US" sz="2800"/>
        </a:p>
      </dgm:t>
    </dgm:pt>
    <dgm:pt modelId="{D4E5CBFB-F337-4DC6-B478-0BF172D067E3}">
      <dgm:prSet phldrT="[Text]" custT="1"/>
      <dgm:spPr/>
      <dgm:t>
        <a:bodyPr/>
        <a:lstStyle/>
        <a:p>
          <a:pPr marL="117475" indent="-117475" algn="l"/>
          <a:r>
            <a:rPr lang="en-US" sz="1200" dirty="0"/>
            <a:t>1. </a:t>
          </a:r>
          <a:r>
            <a:rPr lang="en-US" sz="1200" dirty="0" err="1"/>
            <a:t>Menurunnya</a:t>
          </a:r>
          <a:r>
            <a:rPr lang="en-US" sz="1200" dirty="0"/>
            <a:t> </a:t>
          </a:r>
          <a:r>
            <a:rPr lang="en-US" sz="1200" dirty="0" err="1"/>
            <a:t>indeks</a:t>
          </a:r>
          <a:r>
            <a:rPr lang="en-US" sz="1200" dirty="0"/>
            <a:t> </a:t>
          </a:r>
          <a:r>
            <a:rPr lang="en-US" sz="1200" dirty="0" err="1"/>
            <a:t>risiko</a:t>
          </a:r>
          <a:r>
            <a:rPr lang="en-US" sz="1200" dirty="0"/>
            <a:t> </a:t>
          </a:r>
          <a:r>
            <a:rPr lang="en-US" sz="1200" dirty="0" err="1"/>
            <a:t>bencana</a:t>
          </a:r>
          <a:r>
            <a:rPr lang="en-US" sz="1200" dirty="0"/>
            <a:t> </a:t>
          </a:r>
          <a:r>
            <a:rPr lang="en-US" sz="1200" dirty="0" err="1"/>
            <a:t>serta</a:t>
          </a:r>
          <a:r>
            <a:rPr lang="en-US" sz="1200" dirty="0"/>
            <a:t> </a:t>
          </a:r>
          <a:r>
            <a:rPr lang="en-US" sz="1200" dirty="0" err="1"/>
            <a:t>meningkatnya</a:t>
          </a:r>
          <a:r>
            <a:rPr lang="en-US" sz="1200" dirty="0"/>
            <a:t> </a:t>
          </a:r>
          <a:r>
            <a:rPr lang="en-US" sz="1200" dirty="0" err="1"/>
            <a:t>ketangguhan</a:t>
          </a:r>
          <a:r>
            <a:rPr lang="en-US" sz="1200" dirty="0"/>
            <a:t> </a:t>
          </a:r>
          <a:r>
            <a:rPr lang="en-US" sz="1200" dirty="0" err="1"/>
            <a:t>pemerintah</a:t>
          </a:r>
          <a:r>
            <a:rPr lang="en-US" sz="1200" dirty="0"/>
            <a:t>, </a:t>
          </a:r>
          <a:r>
            <a:rPr lang="en-US" sz="1200" dirty="0" err="1"/>
            <a:t>pemerintah</a:t>
          </a:r>
          <a:r>
            <a:rPr lang="en-US" sz="1200" dirty="0"/>
            <a:t> </a:t>
          </a:r>
          <a:r>
            <a:rPr lang="en-US" sz="1200" dirty="0" err="1"/>
            <a:t>daerah</a:t>
          </a:r>
          <a:r>
            <a:rPr lang="en-US" sz="1200" dirty="0"/>
            <a:t> </a:t>
          </a:r>
          <a:r>
            <a:rPr lang="en-US" sz="1200" dirty="0" err="1"/>
            <a:t>dan</a:t>
          </a:r>
          <a:r>
            <a:rPr lang="en-US" sz="1200" dirty="0"/>
            <a:t> </a:t>
          </a:r>
          <a:r>
            <a:rPr lang="en-US" sz="1200" dirty="0" err="1"/>
            <a:t>masyarakat</a:t>
          </a:r>
          <a:r>
            <a:rPr lang="en-US" sz="1200" dirty="0"/>
            <a:t> </a:t>
          </a:r>
          <a:r>
            <a:rPr lang="en-US" sz="1200" dirty="0" err="1"/>
            <a:t>terhadap</a:t>
          </a:r>
          <a:r>
            <a:rPr lang="en-US" sz="1200" dirty="0"/>
            <a:t> </a:t>
          </a:r>
          <a:r>
            <a:rPr lang="en-US" sz="1200" dirty="0" err="1"/>
            <a:t>ancaman</a:t>
          </a:r>
          <a:r>
            <a:rPr lang="en-US" sz="1200" dirty="0"/>
            <a:t> </a:t>
          </a:r>
          <a:r>
            <a:rPr lang="en-US" sz="1200" dirty="0" err="1"/>
            <a:t>bencana</a:t>
          </a:r>
          <a:r>
            <a:rPr lang="en-US" sz="1200" dirty="0"/>
            <a:t> di </a:t>
          </a:r>
          <a:r>
            <a:rPr lang="en-US" sz="1200" dirty="0" err="1"/>
            <a:t>kabupaten</a:t>
          </a:r>
          <a:r>
            <a:rPr lang="en-US" sz="1200" dirty="0"/>
            <a:t>/</a:t>
          </a:r>
          <a:r>
            <a:rPr lang="en-US" sz="1200" dirty="0" err="1"/>
            <a:t>kota</a:t>
          </a:r>
          <a:r>
            <a:rPr lang="en-US" sz="1200" dirty="0"/>
            <a:t> yang </a:t>
          </a:r>
          <a:r>
            <a:rPr lang="en-US" sz="1200" dirty="0" err="1"/>
            <a:t>merupakan</a:t>
          </a:r>
          <a:r>
            <a:rPr lang="en-US" sz="1200" dirty="0"/>
            <a:t> </a:t>
          </a:r>
          <a:r>
            <a:rPr lang="en-US" sz="1200" dirty="0" err="1"/>
            <a:t>pusat-pusat</a:t>
          </a:r>
          <a:r>
            <a:rPr lang="en-US" sz="1200" dirty="0"/>
            <a:t> </a:t>
          </a:r>
          <a:r>
            <a:rPr lang="en-US" sz="1200" dirty="0" err="1"/>
            <a:t>pertumbuhan</a:t>
          </a:r>
          <a:r>
            <a:rPr lang="en-US" sz="1200" dirty="0"/>
            <a:t> yang </a:t>
          </a:r>
          <a:r>
            <a:rPr lang="en-US" sz="1200" dirty="0" err="1"/>
            <a:t>berisiko</a:t>
          </a:r>
          <a:r>
            <a:rPr lang="en-US" sz="1200" dirty="0"/>
            <a:t> </a:t>
          </a:r>
          <a:r>
            <a:rPr lang="en-US" sz="1200" dirty="0" err="1"/>
            <a:t>tinggi</a:t>
          </a:r>
          <a:r>
            <a:rPr lang="en-US" sz="1200" dirty="0"/>
            <a:t> </a:t>
          </a:r>
          <a:r>
            <a:rPr lang="en-US" sz="1200" dirty="0" err="1"/>
            <a:t>terhadap</a:t>
          </a:r>
          <a:r>
            <a:rPr lang="en-US" sz="1200" dirty="0"/>
            <a:t> </a:t>
          </a:r>
          <a:r>
            <a:rPr lang="en-US" sz="1200" dirty="0" err="1"/>
            <a:t>bencana</a:t>
          </a:r>
          <a:r>
            <a:rPr lang="en-US" sz="1200" dirty="0"/>
            <a:t>.</a:t>
          </a:r>
        </a:p>
      </dgm:t>
    </dgm:pt>
    <dgm:pt modelId="{FA3250BB-4330-4381-89A1-22E1536E05F6}" type="parTrans" cxnId="{FB5E206F-B0FA-4289-8745-9566C7BE88C5}">
      <dgm:prSet/>
      <dgm:spPr/>
      <dgm:t>
        <a:bodyPr/>
        <a:lstStyle/>
        <a:p>
          <a:endParaRPr lang="en-US" sz="2800"/>
        </a:p>
      </dgm:t>
    </dgm:pt>
    <dgm:pt modelId="{A40C003F-FC10-48B8-90BA-DEB0D29A5B47}" type="sibTrans" cxnId="{FB5E206F-B0FA-4289-8745-9566C7BE88C5}">
      <dgm:prSet/>
      <dgm:spPr/>
      <dgm:t>
        <a:bodyPr/>
        <a:lstStyle/>
        <a:p>
          <a:endParaRPr lang="en-US" sz="2800"/>
        </a:p>
      </dgm:t>
    </dgm:pt>
    <dgm:pt modelId="{F3646E62-8617-4E73-AB7B-6115C3C7D18E}">
      <dgm:prSet phldrT="[Text]" custT="1"/>
      <dgm:spPr/>
      <dgm:t>
        <a:bodyPr/>
        <a:lstStyle/>
        <a:p>
          <a:r>
            <a:rPr lang="en-US" sz="2000" b="1" dirty="0" err="1"/>
            <a:t>Arah</a:t>
          </a:r>
          <a:r>
            <a:rPr lang="en-US" sz="2000" b="1" dirty="0"/>
            <a:t> </a:t>
          </a:r>
          <a:r>
            <a:rPr lang="en-US" sz="2000" b="1" dirty="0" err="1"/>
            <a:t>kebijakan</a:t>
          </a:r>
          <a:endParaRPr lang="en-US" sz="2000" dirty="0"/>
        </a:p>
      </dgm:t>
    </dgm:pt>
    <dgm:pt modelId="{B038CA92-92B4-4FCB-90C4-6147E615447C}" type="parTrans" cxnId="{871D1FF3-37EB-4E98-9E7C-F7BBE2628D6E}">
      <dgm:prSet/>
      <dgm:spPr/>
      <dgm:t>
        <a:bodyPr/>
        <a:lstStyle/>
        <a:p>
          <a:endParaRPr lang="en-US" sz="2800"/>
        </a:p>
      </dgm:t>
    </dgm:pt>
    <dgm:pt modelId="{DDC12068-0A93-4CCD-BC6E-35716706E2E1}" type="sibTrans" cxnId="{871D1FF3-37EB-4E98-9E7C-F7BBE2628D6E}">
      <dgm:prSet/>
      <dgm:spPr/>
      <dgm:t>
        <a:bodyPr/>
        <a:lstStyle/>
        <a:p>
          <a:endParaRPr lang="en-US" sz="2800"/>
        </a:p>
      </dgm:t>
    </dgm:pt>
    <dgm:pt modelId="{FE2867A5-6016-4929-A0F6-F582ADBFBBB1}">
      <dgm:prSet phldrT="[Text]" custT="1"/>
      <dgm:spPr/>
      <dgm:t>
        <a:bodyPr/>
        <a:lstStyle/>
        <a:p>
          <a:pPr algn="l"/>
          <a:r>
            <a:rPr lang="en-US" sz="1400" dirty="0" err="1"/>
            <a:t>Mengurangi</a:t>
          </a:r>
          <a:r>
            <a:rPr lang="en-US" sz="1400" dirty="0"/>
            <a:t> </a:t>
          </a:r>
          <a:r>
            <a:rPr lang="en-US" sz="1400" dirty="0" err="1"/>
            <a:t>risiko</a:t>
          </a:r>
          <a:r>
            <a:rPr lang="en-US" sz="1400" dirty="0"/>
            <a:t> </a:t>
          </a:r>
          <a:r>
            <a:rPr lang="en-US" sz="1400" dirty="0" err="1"/>
            <a:t>bencana</a:t>
          </a:r>
          <a:r>
            <a:rPr lang="en-US" sz="1400" dirty="0"/>
            <a:t> </a:t>
          </a:r>
          <a:r>
            <a:rPr lang="en-US" sz="1400" dirty="0" err="1"/>
            <a:t>dan</a:t>
          </a:r>
          <a:r>
            <a:rPr lang="en-US" sz="1400" dirty="0"/>
            <a:t> </a:t>
          </a:r>
          <a:r>
            <a:rPr lang="en-US" sz="1400" dirty="0" err="1"/>
            <a:t>meningkatkan</a:t>
          </a:r>
          <a:r>
            <a:rPr lang="en-US" sz="1400" dirty="0"/>
            <a:t> </a:t>
          </a:r>
          <a:r>
            <a:rPr lang="en-US" sz="1400" dirty="0" err="1"/>
            <a:t>ketangguhan</a:t>
          </a:r>
          <a:r>
            <a:rPr lang="en-US" sz="1400" dirty="0"/>
            <a:t> </a:t>
          </a:r>
          <a:r>
            <a:rPr lang="en-US" sz="1400" dirty="0" err="1"/>
            <a:t>pemerintah</a:t>
          </a:r>
          <a:r>
            <a:rPr lang="en-US" sz="1400" dirty="0"/>
            <a:t>, </a:t>
          </a:r>
          <a:r>
            <a:rPr lang="en-US" sz="1400" dirty="0" err="1"/>
            <a:t>pemerintah</a:t>
          </a:r>
          <a:r>
            <a:rPr lang="en-US" sz="1400" dirty="0"/>
            <a:t> </a:t>
          </a:r>
          <a:r>
            <a:rPr lang="en-US" sz="1400" dirty="0" err="1"/>
            <a:t>daerah</a:t>
          </a:r>
          <a:r>
            <a:rPr lang="en-US" sz="1400" dirty="0"/>
            <a:t> </a:t>
          </a:r>
          <a:r>
            <a:rPr lang="en-US" sz="1400" dirty="0" err="1"/>
            <a:t>dan</a:t>
          </a:r>
          <a:r>
            <a:rPr lang="en-US" sz="1400" dirty="0"/>
            <a:t> </a:t>
          </a:r>
          <a:r>
            <a:rPr lang="en-US" sz="1400" dirty="0" err="1"/>
            <a:t>masyarakat</a:t>
          </a:r>
          <a:r>
            <a:rPr lang="en-US" sz="1400" dirty="0"/>
            <a:t> </a:t>
          </a:r>
          <a:r>
            <a:rPr lang="en-US" sz="1400" dirty="0" err="1"/>
            <a:t>dalam</a:t>
          </a:r>
          <a:r>
            <a:rPr lang="en-US" sz="1400" dirty="0"/>
            <a:t> </a:t>
          </a:r>
          <a:r>
            <a:rPr lang="en-US" sz="1400" dirty="0" err="1"/>
            <a:t>menghadapi</a:t>
          </a:r>
          <a:r>
            <a:rPr lang="en-US" sz="1400" dirty="0"/>
            <a:t> </a:t>
          </a:r>
          <a:r>
            <a:rPr lang="en-US" sz="1400" dirty="0" err="1"/>
            <a:t>bencana</a:t>
          </a:r>
          <a:endParaRPr lang="en-US" sz="1400" dirty="0"/>
        </a:p>
      </dgm:t>
    </dgm:pt>
    <dgm:pt modelId="{42257E60-1EBA-4A36-9EAC-CDB3987F1C37}" type="parTrans" cxnId="{81A313F9-AB34-4440-AEF1-AEB9AAE4DB09}">
      <dgm:prSet/>
      <dgm:spPr/>
      <dgm:t>
        <a:bodyPr/>
        <a:lstStyle/>
        <a:p>
          <a:endParaRPr lang="en-US" sz="2800"/>
        </a:p>
      </dgm:t>
    </dgm:pt>
    <dgm:pt modelId="{139F5636-A432-4908-A1F7-B5E026A82EA1}" type="sibTrans" cxnId="{81A313F9-AB34-4440-AEF1-AEB9AAE4DB09}">
      <dgm:prSet/>
      <dgm:spPr/>
      <dgm:t>
        <a:bodyPr/>
        <a:lstStyle/>
        <a:p>
          <a:endParaRPr lang="en-US" sz="2800"/>
        </a:p>
      </dgm:t>
    </dgm:pt>
    <dgm:pt modelId="{4C5DA394-BE71-4A42-AFDC-EE49A7F3932C}">
      <dgm:prSet phldrT="[Text]" custT="1"/>
      <dgm:spPr/>
      <dgm:t>
        <a:bodyPr/>
        <a:lstStyle/>
        <a:p>
          <a:r>
            <a:rPr lang="en-US" sz="2000" b="1" dirty="0" err="1"/>
            <a:t>Strategi</a:t>
          </a:r>
          <a:r>
            <a:rPr lang="en-US" sz="2000" b="1" dirty="0"/>
            <a:t>:</a:t>
          </a:r>
          <a:endParaRPr lang="en-US" sz="2000" dirty="0"/>
        </a:p>
      </dgm:t>
    </dgm:pt>
    <dgm:pt modelId="{07F84346-D165-4EA8-83CC-D24DE3889E15}" type="parTrans" cxnId="{83D48947-7897-4E6B-ACCD-DFC9AF82A1A9}">
      <dgm:prSet/>
      <dgm:spPr/>
      <dgm:t>
        <a:bodyPr/>
        <a:lstStyle/>
        <a:p>
          <a:endParaRPr lang="en-US" sz="2800"/>
        </a:p>
      </dgm:t>
    </dgm:pt>
    <dgm:pt modelId="{EDE11C45-AA53-4770-8DB8-9EE888E6F33E}" type="sibTrans" cxnId="{83D48947-7897-4E6B-ACCD-DFC9AF82A1A9}">
      <dgm:prSet/>
      <dgm:spPr/>
      <dgm:t>
        <a:bodyPr/>
        <a:lstStyle/>
        <a:p>
          <a:endParaRPr lang="en-US" sz="2800"/>
        </a:p>
      </dgm:t>
    </dgm:pt>
    <dgm:pt modelId="{117D9C39-8734-4A45-A30C-BCB8D4BE677D}">
      <dgm:prSet phldrT="[Text]" custT="1"/>
      <dgm:spPr/>
      <dgm:t>
        <a:bodyPr/>
        <a:lstStyle/>
        <a:p>
          <a:pPr marL="117475" indent="-117475" algn="l"/>
          <a:r>
            <a:rPr lang="en-US" sz="1400" dirty="0"/>
            <a:t>1. </a:t>
          </a:r>
          <a:r>
            <a:rPr lang="en-US" sz="1400" dirty="0" err="1"/>
            <a:t>Internalisasi</a:t>
          </a:r>
          <a:r>
            <a:rPr lang="en-US" sz="1400" dirty="0"/>
            <a:t> </a:t>
          </a:r>
          <a:r>
            <a:rPr lang="en-US" sz="1400" dirty="0" err="1"/>
            <a:t>pengurangan</a:t>
          </a:r>
          <a:r>
            <a:rPr lang="en-US" sz="1400" dirty="0"/>
            <a:t> </a:t>
          </a:r>
          <a:r>
            <a:rPr lang="en-US" sz="1400" dirty="0" err="1"/>
            <a:t>risiko</a:t>
          </a:r>
          <a:r>
            <a:rPr lang="en-US" sz="1400" dirty="0"/>
            <a:t> </a:t>
          </a:r>
          <a:r>
            <a:rPr lang="en-US" sz="1400" dirty="0" err="1"/>
            <a:t>bencana</a:t>
          </a:r>
          <a:r>
            <a:rPr lang="en-US" sz="1400" dirty="0"/>
            <a:t> di </a:t>
          </a:r>
          <a:r>
            <a:rPr lang="en-US" sz="1400" dirty="0" err="1"/>
            <a:t>kabupaten</a:t>
          </a:r>
          <a:r>
            <a:rPr lang="en-US" sz="1400" dirty="0"/>
            <a:t>/</a:t>
          </a:r>
          <a:r>
            <a:rPr lang="en-US" sz="1400" dirty="0" err="1"/>
            <a:t>kota</a:t>
          </a:r>
          <a:r>
            <a:rPr lang="en-US" sz="1400" dirty="0"/>
            <a:t> yang </a:t>
          </a:r>
          <a:r>
            <a:rPr lang="en-US" sz="1400" dirty="0" err="1"/>
            <a:t>berisiko</a:t>
          </a:r>
          <a:r>
            <a:rPr lang="en-US" sz="1400" dirty="0"/>
            <a:t> </a:t>
          </a:r>
          <a:r>
            <a:rPr lang="en-US" sz="1400" dirty="0" err="1"/>
            <a:t>tinggi</a:t>
          </a:r>
          <a:endParaRPr lang="en-US" sz="1400" dirty="0"/>
        </a:p>
      </dgm:t>
    </dgm:pt>
    <dgm:pt modelId="{C672CB38-4B8E-4A71-917D-BFA5BE7ADCAD}" type="parTrans" cxnId="{5E6078F7-DB99-4D95-8DC0-AC2F75E67F4B}">
      <dgm:prSet/>
      <dgm:spPr/>
      <dgm:t>
        <a:bodyPr/>
        <a:lstStyle/>
        <a:p>
          <a:endParaRPr lang="en-US" sz="2800"/>
        </a:p>
      </dgm:t>
    </dgm:pt>
    <dgm:pt modelId="{5927481D-1478-4AE1-92D0-CF70E2C28D02}" type="sibTrans" cxnId="{5E6078F7-DB99-4D95-8DC0-AC2F75E67F4B}">
      <dgm:prSet/>
      <dgm:spPr/>
      <dgm:t>
        <a:bodyPr/>
        <a:lstStyle/>
        <a:p>
          <a:endParaRPr lang="en-US" sz="2800"/>
        </a:p>
      </dgm:t>
    </dgm:pt>
    <dgm:pt modelId="{F2614E11-AFAA-4922-B17E-44E012BFA8A5}">
      <dgm:prSet custT="1"/>
      <dgm:spPr/>
      <dgm:t>
        <a:bodyPr/>
        <a:lstStyle/>
        <a:p>
          <a:pPr marL="117475" indent="-117475" algn="l"/>
          <a:r>
            <a:rPr lang="en-US" sz="1200" dirty="0"/>
            <a:t>2. </a:t>
          </a:r>
          <a:r>
            <a:rPr lang="en-US" sz="1200" dirty="0" err="1"/>
            <a:t>Terlaksananya</a:t>
          </a:r>
          <a:r>
            <a:rPr lang="en-US" sz="1200" dirty="0"/>
            <a:t> </a:t>
          </a:r>
          <a:r>
            <a:rPr lang="en-US" sz="1200" dirty="0" err="1"/>
            <a:t>pemulihan</a:t>
          </a:r>
          <a:r>
            <a:rPr lang="en-US" sz="1200" dirty="0"/>
            <a:t> </a:t>
          </a:r>
          <a:r>
            <a:rPr lang="en-US" sz="1200" dirty="0" err="1"/>
            <a:t>daerah</a:t>
          </a:r>
          <a:r>
            <a:rPr lang="en-US" sz="1200" dirty="0"/>
            <a:t> </a:t>
          </a:r>
          <a:r>
            <a:rPr lang="en-US" sz="1200" dirty="0" err="1"/>
            <a:t>pasca</a:t>
          </a:r>
          <a:r>
            <a:rPr lang="en-US" sz="1200" dirty="0"/>
            <a:t> </a:t>
          </a:r>
          <a:r>
            <a:rPr lang="en-US" sz="1200" dirty="0" err="1"/>
            <a:t>bencana</a:t>
          </a:r>
          <a:r>
            <a:rPr lang="en-US" sz="1200" dirty="0"/>
            <a:t> </a:t>
          </a:r>
          <a:r>
            <a:rPr lang="en-US" sz="1200" dirty="0" err="1"/>
            <a:t>alam</a:t>
          </a:r>
          <a:r>
            <a:rPr lang="en-US" sz="1200" dirty="0"/>
            <a:t> di Sinabung, Manado, Kelud </a:t>
          </a:r>
          <a:r>
            <a:rPr lang="en-US" sz="1200" dirty="0" err="1"/>
            <a:t>serta</a:t>
          </a:r>
          <a:r>
            <a:rPr lang="en-US" sz="1200" dirty="0"/>
            <a:t> </a:t>
          </a:r>
          <a:r>
            <a:rPr lang="en-US" sz="1200" dirty="0" err="1"/>
            <a:t>daerah</a:t>
          </a:r>
          <a:r>
            <a:rPr lang="en-US" sz="1200" dirty="0"/>
            <a:t> </a:t>
          </a:r>
          <a:r>
            <a:rPr lang="en-US" sz="1200" dirty="0" err="1"/>
            <a:t>pasca</a:t>
          </a:r>
          <a:r>
            <a:rPr lang="en-US" sz="1200" dirty="0"/>
            <a:t> </a:t>
          </a:r>
          <a:r>
            <a:rPr lang="en-US" sz="1200" dirty="0" err="1"/>
            <a:t>bencana</a:t>
          </a:r>
          <a:r>
            <a:rPr lang="en-US" sz="1200" dirty="0"/>
            <a:t> </a:t>
          </a:r>
          <a:r>
            <a:rPr lang="en-US" sz="1200" dirty="0" err="1"/>
            <a:t>alam</a:t>
          </a:r>
          <a:r>
            <a:rPr lang="en-US" sz="1200" dirty="0"/>
            <a:t> </a:t>
          </a:r>
          <a:r>
            <a:rPr lang="en-US" sz="1200" dirty="0" err="1"/>
            <a:t>lainnya</a:t>
          </a:r>
          <a:endParaRPr lang="en-US" sz="1200" dirty="0"/>
        </a:p>
      </dgm:t>
    </dgm:pt>
    <dgm:pt modelId="{0A8A67CC-D34A-47F4-A78F-9669562ABD1E}" type="parTrans" cxnId="{FC62E094-2F65-4F3F-8EF5-E078A81A2334}">
      <dgm:prSet/>
      <dgm:spPr/>
      <dgm:t>
        <a:bodyPr/>
        <a:lstStyle/>
        <a:p>
          <a:endParaRPr lang="en-US" sz="2800"/>
        </a:p>
      </dgm:t>
    </dgm:pt>
    <dgm:pt modelId="{35915A32-B095-4F68-A409-DD6B0BC63D2E}" type="sibTrans" cxnId="{FC62E094-2F65-4F3F-8EF5-E078A81A2334}">
      <dgm:prSet/>
      <dgm:spPr/>
      <dgm:t>
        <a:bodyPr/>
        <a:lstStyle/>
        <a:p>
          <a:endParaRPr lang="en-US" sz="2800"/>
        </a:p>
      </dgm:t>
    </dgm:pt>
    <dgm:pt modelId="{D7DED981-0E9D-40DD-83C6-F6C095960008}">
      <dgm:prSet custT="1"/>
      <dgm:spPr/>
      <dgm:t>
        <a:bodyPr/>
        <a:lstStyle/>
        <a:p>
          <a:pPr marL="117475" indent="-117475" algn="l"/>
          <a:r>
            <a:rPr lang="en-US" sz="1400" dirty="0"/>
            <a:t>2. </a:t>
          </a:r>
          <a:r>
            <a:rPr lang="en-US" sz="1400" dirty="0" err="1"/>
            <a:t>Penurunan</a:t>
          </a:r>
          <a:r>
            <a:rPr lang="en-US" sz="1400" dirty="0"/>
            <a:t> </a:t>
          </a:r>
          <a:r>
            <a:rPr lang="en-US" sz="1400" dirty="0" err="1"/>
            <a:t>tingkat</a:t>
          </a:r>
          <a:r>
            <a:rPr lang="en-US" sz="1400" dirty="0"/>
            <a:t> </a:t>
          </a:r>
          <a:r>
            <a:rPr lang="en-US" sz="1400" dirty="0" err="1"/>
            <a:t>kerentanan</a:t>
          </a:r>
          <a:r>
            <a:rPr lang="en-US" sz="1400" dirty="0"/>
            <a:t> </a:t>
          </a:r>
          <a:r>
            <a:rPr lang="en-US" sz="1400" dirty="0" err="1"/>
            <a:t>terhadap</a:t>
          </a:r>
          <a:r>
            <a:rPr lang="en-US" sz="1400" dirty="0"/>
            <a:t> </a:t>
          </a:r>
          <a:r>
            <a:rPr lang="en-US" sz="1400" dirty="0" err="1"/>
            <a:t>bencana</a:t>
          </a:r>
          <a:r>
            <a:rPr lang="en-US" sz="1400" dirty="0"/>
            <a:t> di </a:t>
          </a:r>
          <a:r>
            <a:rPr lang="en-US" sz="1400" dirty="0" err="1"/>
            <a:t>kabupaten</a:t>
          </a:r>
          <a:r>
            <a:rPr lang="en-US" sz="1400" dirty="0"/>
            <a:t>/</a:t>
          </a:r>
          <a:r>
            <a:rPr lang="en-US" sz="1400" dirty="0" err="1"/>
            <a:t>kota</a:t>
          </a:r>
          <a:r>
            <a:rPr lang="en-US" sz="1400" dirty="0"/>
            <a:t> yang </a:t>
          </a:r>
          <a:r>
            <a:rPr lang="en-US" sz="1400" dirty="0" err="1"/>
            <a:t>berisiko</a:t>
          </a:r>
          <a:r>
            <a:rPr lang="en-US" sz="1400" dirty="0"/>
            <a:t> </a:t>
          </a:r>
          <a:r>
            <a:rPr lang="en-US" sz="1400" dirty="0" err="1"/>
            <a:t>tinggi</a:t>
          </a:r>
          <a:endParaRPr lang="en-US" sz="1400" dirty="0"/>
        </a:p>
      </dgm:t>
    </dgm:pt>
    <dgm:pt modelId="{1EDC2EAB-2EF2-4009-9D8D-D7DDB06FEB7C}" type="parTrans" cxnId="{DDFDC73C-001A-45E8-B369-99B89DC3FAE7}">
      <dgm:prSet/>
      <dgm:spPr/>
      <dgm:t>
        <a:bodyPr/>
        <a:lstStyle/>
        <a:p>
          <a:endParaRPr lang="en-US" sz="2800"/>
        </a:p>
      </dgm:t>
    </dgm:pt>
    <dgm:pt modelId="{3168F10F-E100-40A9-9EFF-80CA67B7B0E0}" type="sibTrans" cxnId="{DDFDC73C-001A-45E8-B369-99B89DC3FAE7}">
      <dgm:prSet/>
      <dgm:spPr/>
      <dgm:t>
        <a:bodyPr/>
        <a:lstStyle/>
        <a:p>
          <a:endParaRPr lang="en-US" sz="2800"/>
        </a:p>
      </dgm:t>
    </dgm:pt>
    <dgm:pt modelId="{5021D9C9-43AB-4221-9314-2D4EFBF97969}">
      <dgm:prSet custT="1"/>
      <dgm:spPr/>
      <dgm:t>
        <a:bodyPr/>
        <a:lstStyle/>
        <a:p>
          <a:pPr marL="117475" indent="-117475" algn="l"/>
          <a:r>
            <a:rPr lang="en-US" sz="1400" dirty="0"/>
            <a:t>3. </a:t>
          </a:r>
          <a:r>
            <a:rPr lang="en-US" sz="1400" dirty="0" err="1"/>
            <a:t>Peningkatan</a:t>
          </a:r>
          <a:r>
            <a:rPr lang="en-US" sz="1400" dirty="0"/>
            <a:t> </a:t>
          </a:r>
          <a:r>
            <a:rPr lang="en-US" sz="1400" dirty="0" err="1"/>
            <a:t>kapasitas</a:t>
          </a:r>
          <a:r>
            <a:rPr lang="en-US" sz="1400" dirty="0"/>
            <a:t> </a:t>
          </a:r>
          <a:r>
            <a:rPr lang="en-US" sz="1400" dirty="0" err="1"/>
            <a:t>pemerintah</a:t>
          </a:r>
          <a:r>
            <a:rPr lang="en-US" sz="1400" dirty="0"/>
            <a:t>, </a:t>
          </a:r>
          <a:r>
            <a:rPr lang="en-US" sz="1400" dirty="0" err="1"/>
            <a:t>pemerintah</a:t>
          </a:r>
          <a:r>
            <a:rPr lang="en-US" sz="1400" dirty="0"/>
            <a:t> </a:t>
          </a:r>
          <a:r>
            <a:rPr lang="en-US" sz="1400" dirty="0" err="1"/>
            <a:t>daerah</a:t>
          </a:r>
          <a:r>
            <a:rPr lang="en-US" sz="1400" dirty="0"/>
            <a:t> </a:t>
          </a:r>
          <a:r>
            <a:rPr lang="en-US" sz="1400" dirty="0" err="1"/>
            <a:t>dan</a:t>
          </a:r>
          <a:r>
            <a:rPr lang="en-US" sz="1400" dirty="0"/>
            <a:t> </a:t>
          </a:r>
          <a:r>
            <a:rPr lang="en-US" sz="1400" dirty="0" err="1"/>
            <a:t>masyarakat</a:t>
          </a:r>
          <a:r>
            <a:rPr lang="en-US" sz="1400" dirty="0"/>
            <a:t> </a:t>
          </a:r>
          <a:r>
            <a:rPr lang="en-US" sz="1400" dirty="0" err="1"/>
            <a:t>dalam</a:t>
          </a:r>
          <a:r>
            <a:rPr lang="en-US" sz="1400" dirty="0"/>
            <a:t> </a:t>
          </a:r>
          <a:r>
            <a:rPr lang="en-US" sz="1400" dirty="0" err="1"/>
            <a:t>penanggulangan</a:t>
          </a:r>
          <a:r>
            <a:rPr lang="en-US" sz="1400" dirty="0"/>
            <a:t> </a:t>
          </a:r>
          <a:r>
            <a:rPr lang="en-US" sz="1400" dirty="0" err="1"/>
            <a:t>bencana</a:t>
          </a:r>
          <a:endParaRPr lang="en-US" sz="1400" dirty="0"/>
        </a:p>
      </dgm:t>
    </dgm:pt>
    <dgm:pt modelId="{3447C4EF-6375-4CC3-8B9B-39F3EA7AD513}" type="parTrans" cxnId="{D7FAEB21-3E87-46BE-9E7C-C233D3736909}">
      <dgm:prSet/>
      <dgm:spPr/>
      <dgm:t>
        <a:bodyPr/>
        <a:lstStyle/>
        <a:p>
          <a:endParaRPr lang="en-US" sz="2800"/>
        </a:p>
      </dgm:t>
    </dgm:pt>
    <dgm:pt modelId="{52C4EAA9-6DFE-42F3-A4D5-13F8D91157E8}" type="sibTrans" cxnId="{D7FAEB21-3E87-46BE-9E7C-C233D3736909}">
      <dgm:prSet/>
      <dgm:spPr/>
      <dgm:t>
        <a:bodyPr/>
        <a:lstStyle/>
        <a:p>
          <a:endParaRPr lang="en-US" sz="2800"/>
        </a:p>
      </dgm:t>
    </dgm:pt>
    <dgm:pt modelId="{59A42CEC-3BA3-4076-889B-69621A889259}" type="pres">
      <dgm:prSet presAssocID="{DA8ADDFA-FE2F-4C62-80DA-61F8C39D2A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E2BE6C-E283-4FB8-974F-DB25D71FF54D}" type="pres">
      <dgm:prSet presAssocID="{4C5DA394-BE71-4A42-AFDC-EE49A7F3932C}" presName="boxAndChildren" presStyleCnt="0"/>
      <dgm:spPr/>
    </dgm:pt>
    <dgm:pt modelId="{C27F22F5-75C9-487A-A937-79E708630BA5}" type="pres">
      <dgm:prSet presAssocID="{4C5DA394-BE71-4A42-AFDC-EE49A7F3932C}" presName="parentTextBox" presStyleLbl="node1" presStyleIdx="0" presStyleCnt="3"/>
      <dgm:spPr/>
      <dgm:t>
        <a:bodyPr/>
        <a:lstStyle/>
        <a:p>
          <a:endParaRPr lang="en-US"/>
        </a:p>
      </dgm:t>
    </dgm:pt>
    <dgm:pt modelId="{457D7E1A-0078-4789-A45E-30234B445F54}" type="pres">
      <dgm:prSet presAssocID="{4C5DA394-BE71-4A42-AFDC-EE49A7F3932C}" presName="entireBox" presStyleLbl="node1" presStyleIdx="0" presStyleCnt="3"/>
      <dgm:spPr/>
      <dgm:t>
        <a:bodyPr/>
        <a:lstStyle/>
        <a:p>
          <a:endParaRPr lang="en-US"/>
        </a:p>
      </dgm:t>
    </dgm:pt>
    <dgm:pt modelId="{48987816-F0F7-4DC3-A111-BFF946074C1B}" type="pres">
      <dgm:prSet presAssocID="{4C5DA394-BE71-4A42-AFDC-EE49A7F3932C}" presName="descendantBox" presStyleCnt="0"/>
      <dgm:spPr/>
    </dgm:pt>
    <dgm:pt modelId="{72242A10-0D0C-4891-94D4-B70238A6FE16}" type="pres">
      <dgm:prSet presAssocID="{117D9C39-8734-4A45-A30C-BCB8D4BE677D}" presName="childTextBox" presStyleLbl="fgAccFollowNode1" presStyleIdx="0" presStyleCnt="6" custScaleY="157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83736-A886-43F7-BD7A-ED9E75E63B18}" type="pres">
      <dgm:prSet presAssocID="{D7DED981-0E9D-40DD-83C6-F6C095960008}" presName="childTextBox" presStyleLbl="fgAccFollowNode1" presStyleIdx="1" presStyleCnt="6" custScaleX="115829" custScaleY="1570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392932-94ED-4D33-BF85-6269CE3513A0}" type="pres">
      <dgm:prSet presAssocID="{5021D9C9-43AB-4221-9314-2D4EFBF97969}" presName="childTextBox" presStyleLbl="fgAccFollowNode1" presStyleIdx="2" presStyleCnt="6" custScaleY="158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2C74E8-2ECB-4DB6-B323-90EB7E5BAF10}" type="pres">
      <dgm:prSet presAssocID="{DDC12068-0A93-4CCD-BC6E-35716706E2E1}" presName="sp" presStyleCnt="0"/>
      <dgm:spPr/>
    </dgm:pt>
    <dgm:pt modelId="{3D3EFB9C-2100-4A0E-B3D1-23F9810494FA}" type="pres">
      <dgm:prSet presAssocID="{F3646E62-8617-4E73-AB7B-6115C3C7D18E}" presName="arrowAndChildren" presStyleCnt="0"/>
      <dgm:spPr/>
    </dgm:pt>
    <dgm:pt modelId="{ED84B6B8-257D-4693-9174-31EDA3AB581F}" type="pres">
      <dgm:prSet presAssocID="{F3646E62-8617-4E73-AB7B-6115C3C7D18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839248D2-36E0-47C0-845E-62ED7E7FEC8A}" type="pres">
      <dgm:prSet presAssocID="{F3646E62-8617-4E73-AB7B-6115C3C7D18E}" presName="arrow" presStyleLbl="node1" presStyleIdx="1" presStyleCnt="3"/>
      <dgm:spPr/>
      <dgm:t>
        <a:bodyPr/>
        <a:lstStyle/>
        <a:p>
          <a:endParaRPr lang="en-US"/>
        </a:p>
      </dgm:t>
    </dgm:pt>
    <dgm:pt modelId="{2571780B-0E3E-4E5A-AE60-997628848898}" type="pres">
      <dgm:prSet presAssocID="{F3646E62-8617-4E73-AB7B-6115C3C7D18E}" presName="descendantArrow" presStyleCnt="0"/>
      <dgm:spPr/>
    </dgm:pt>
    <dgm:pt modelId="{716B7576-EA2A-411F-9195-664EE3A3207F}" type="pres">
      <dgm:prSet presAssocID="{FE2867A5-6016-4929-A0F6-F582ADBFBBB1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AFA55-655C-44A0-BF74-94CB3B5A4E9E}" type="pres">
      <dgm:prSet presAssocID="{AC9885BE-DFCD-470F-B32B-B29A0779CC72}" presName="sp" presStyleCnt="0"/>
      <dgm:spPr/>
    </dgm:pt>
    <dgm:pt modelId="{05953A1F-7606-421E-A08C-2D2BE45456EC}" type="pres">
      <dgm:prSet presAssocID="{C404E397-D1E0-4D20-B16C-F8A23BFA617B}" presName="arrowAndChildren" presStyleCnt="0"/>
      <dgm:spPr/>
    </dgm:pt>
    <dgm:pt modelId="{68B83B98-43A8-4807-80E7-617A7426CF63}" type="pres">
      <dgm:prSet presAssocID="{C404E397-D1E0-4D20-B16C-F8A23BFA617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C5F57A33-23D9-407F-AEFF-E4FD106DB36A}" type="pres">
      <dgm:prSet presAssocID="{C404E397-D1E0-4D20-B16C-F8A23BFA617B}" presName="arrow" presStyleLbl="node1" presStyleIdx="2" presStyleCnt="3" custLinFactNeighborY="1684"/>
      <dgm:spPr/>
      <dgm:t>
        <a:bodyPr/>
        <a:lstStyle/>
        <a:p>
          <a:endParaRPr lang="en-US"/>
        </a:p>
      </dgm:t>
    </dgm:pt>
    <dgm:pt modelId="{E7A57971-8F35-457B-884B-7998622EAF2C}" type="pres">
      <dgm:prSet presAssocID="{C404E397-D1E0-4D20-B16C-F8A23BFA617B}" presName="descendantArrow" presStyleCnt="0"/>
      <dgm:spPr/>
    </dgm:pt>
    <dgm:pt modelId="{4C461E6D-25E6-434B-8B97-2DF5F5344B64}" type="pres">
      <dgm:prSet presAssocID="{D4E5CBFB-F337-4DC6-B478-0BF172D067E3}" presName="childTextArrow" presStyleLbl="fgAccFollowNode1" presStyleIdx="4" presStyleCnt="6" custScaleY="169698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F342C-AFEB-4D75-955B-4272DA844966}" type="pres">
      <dgm:prSet presAssocID="{F2614E11-AFAA-4922-B17E-44E012BFA8A5}" presName="childTextArrow" presStyleLbl="fgAccFollowNode1" presStyleIdx="5" presStyleCnt="6" custScaleY="169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078F7-DB99-4D95-8DC0-AC2F75E67F4B}" srcId="{4C5DA394-BE71-4A42-AFDC-EE49A7F3932C}" destId="{117D9C39-8734-4A45-A30C-BCB8D4BE677D}" srcOrd="0" destOrd="0" parTransId="{C672CB38-4B8E-4A71-917D-BFA5BE7ADCAD}" sibTransId="{5927481D-1478-4AE1-92D0-CF70E2C28D02}"/>
    <dgm:cxn modelId="{CB71787B-A9D9-4803-A78A-083B39234BC4}" type="presOf" srcId="{5021D9C9-43AB-4221-9314-2D4EFBF97969}" destId="{00392932-94ED-4D33-BF85-6269CE3513A0}" srcOrd="0" destOrd="0" presId="urn:microsoft.com/office/officeart/2005/8/layout/process4"/>
    <dgm:cxn modelId="{26890BFE-E3C5-49A3-86B2-B281CC693593}" type="presOf" srcId="{117D9C39-8734-4A45-A30C-BCB8D4BE677D}" destId="{72242A10-0D0C-4891-94D4-B70238A6FE16}" srcOrd="0" destOrd="0" presId="urn:microsoft.com/office/officeart/2005/8/layout/process4"/>
    <dgm:cxn modelId="{81A313F9-AB34-4440-AEF1-AEB9AAE4DB09}" srcId="{F3646E62-8617-4E73-AB7B-6115C3C7D18E}" destId="{FE2867A5-6016-4929-A0F6-F582ADBFBBB1}" srcOrd="0" destOrd="0" parTransId="{42257E60-1EBA-4A36-9EAC-CDB3987F1C37}" sibTransId="{139F5636-A432-4908-A1F7-B5E026A82EA1}"/>
    <dgm:cxn modelId="{EC9F8865-0399-4D76-A0FD-5AA054EC94F6}" type="presOf" srcId="{FE2867A5-6016-4929-A0F6-F582ADBFBBB1}" destId="{716B7576-EA2A-411F-9195-664EE3A3207F}" srcOrd="0" destOrd="0" presId="urn:microsoft.com/office/officeart/2005/8/layout/process4"/>
    <dgm:cxn modelId="{31041A6B-E283-4F0E-A026-5098EF94E4B7}" type="presOf" srcId="{C404E397-D1E0-4D20-B16C-F8A23BFA617B}" destId="{C5F57A33-23D9-407F-AEFF-E4FD106DB36A}" srcOrd="1" destOrd="0" presId="urn:microsoft.com/office/officeart/2005/8/layout/process4"/>
    <dgm:cxn modelId="{84157A8D-BD64-4D8C-89DC-071151CD4CBB}" type="presOf" srcId="{F3646E62-8617-4E73-AB7B-6115C3C7D18E}" destId="{ED84B6B8-257D-4693-9174-31EDA3AB581F}" srcOrd="0" destOrd="0" presId="urn:microsoft.com/office/officeart/2005/8/layout/process4"/>
    <dgm:cxn modelId="{DDFDC73C-001A-45E8-B369-99B89DC3FAE7}" srcId="{4C5DA394-BE71-4A42-AFDC-EE49A7F3932C}" destId="{D7DED981-0E9D-40DD-83C6-F6C095960008}" srcOrd="1" destOrd="0" parTransId="{1EDC2EAB-2EF2-4009-9D8D-D7DDB06FEB7C}" sibTransId="{3168F10F-E100-40A9-9EFF-80CA67B7B0E0}"/>
    <dgm:cxn modelId="{8826801F-4029-426A-913C-DB53DFA83236}" type="presOf" srcId="{C404E397-D1E0-4D20-B16C-F8A23BFA617B}" destId="{68B83B98-43A8-4807-80E7-617A7426CF63}" srcOrd="0" destOrd="0" presId="urn:microsoft.com/office/officeart/2005/8/layout/process4"/>
    <dgm:cxn modelId="{871D1FF3-37EB-4E98-9E7C-F7BBE2628D6E}" srcId="{DA8ADDFA-FE2F-4C62-80DA-61F8C39D2AF1}" destId="{F3646E62-8617-4E73-AB7B-6115C3C7D18E}" srcOrd="1" destOrd="0" parTransId="{B038CA92-92B4-4FCB-90C4-6147E615447C}" sibTransId="{DDC12068-0A93-4CCD-BC6E-35716706E2E1}"/>
    <dgm:cxn modelId="{FC62E094-2F65-4F3F-8EF5-E078A81A2334}" srcId="{C404E397-D1E0-4D20-B16C-F8A23BFA617B}" destId="{F2614E11-AFAA-4922-B17E-44E012BFA8A5}" srcOrd="1" destOrd="0" parTransId="{0A8A67CC-D34A-47F4-A78F-9669562ABD1E}" sibTransId="{35915A32-B095-4F68-A409-DD6B0BC63D2E}"/>
    <dgm:cxn modelId="{019CB1DF-657D-496F-A2B8-4F7D85B5851F}" type="presOf" srcId="{DA8ADDFA-FE2F-4C62-80DA-61F8C39D2AF1}" destId="{59A42CEC-3BA3-4076-889B-69621A889259}" srcOrd="0" destOrd="0" presId="urn:microsoft.com/office/officeart/2005/8/layout/process4"/>
    <dgm:cxn modelId="{1FE46C63-361A-49FE-B53B-36DEE1CF9729}" type="presOf" srcId="{F3646E62-8617-4E73-AB7B-6115C3C7D18E}" destId="{839248D2-36E0-47C0-845E-62ED7E7FEC8A}" srcOrd="1" destOrd="0" presId="urn:microsoft.com/office/officeart/2005/8/layout/process4"/>
    <dgm:cxn modelId="{A5DF2D15-F315-43C9-8959-D65497AA7893}" type="presOf" srcId="{D7DED981-0E9D-40DD-83C6-F6C095960008}" destId="{6F383736-A886-43F7-BD7A-ED9E75E63B18}" srcOrd="0" destOrd="0" presId="urn:microsoft.com/office/officeart/2005/8/layout/process4"/>
    <dgm:cxn modelId="{45FA6CF8-2E55-4A91-8664-D09A0A1D8EDB}" type="presOf" srcId="{4C5DA394-BE71-4A42-AFDC-EE49A7F3932C}" destId="{C27F22F5-75C9-487A-A937-79E708630BA5}" srcOrd="0" destOrd="0" presId="urn:microsoft.com/office/officeart/2005/8/layout/process4"/>
    <dgm:cxn modelId="{6E9A9F0C-343B-4278-8F2D-14A9A553841C}" srcId="{DA8ADDFA-FE2F-4C62-80DA-61F8C39D2AF1}" destId="{C404E397-D1E0-4D20-B16C-F8A23BFA617B}" srcOrd="0" destOrd="0" parTransId="{4633F005-0609-4786-97A7-D0DC8869D4FE}" sibTransId="{AC9885BE-DFCD-470F-B32B-B29A0779CC72}"/>
    <dgm:cxn modelId="{2F75AB8A-9A8D-43CA-B809-939B8093F239}" type="presOf" srcId="{4C5DA394-BE71-4A42-AFDC-EE49A7F3932C}" destId="{457D7E1A-0078-4789-A45E-30234B445F54}" srcOrd="1" destOrd="0" presId="urn:microsoft.com/office/officeart/2005/8/layout/process4"/>
    <dgm:cxn modelId="{E7BFCBE2-CD76-41A2-A5D6-DD19E8B93A7C}" type="presOf" srcId="{D4E5CBFB-F337-4DC6-B478-0BF172D067E3}" destId="{4C461E6D-25E6-434B-8B97-2DF5F5344B64}" srcOrd="0" destOrd="0" presId="urn:microsoft.com/office/officeart/2005/8/layout/process4"/>
    <dgm:cxn modelId="{0D2AAEE0-46E3-4A9A-A312-A0EEAD315C2D}" type="presOf" srcId="{F2614E11-AFAA-4922-B17E-44E012BFA8A5}" destId="{64DF342C-AFEB-4D75-955B-4272DA844966}" srcOrd="0" destOrd="0" presId="urn:microsoft.com/office/officeart/2005/8/layout/process4"/>
    <dgm:cxn modelId="{83D48947-7897-4E6B-ACCD-DFC9AF82A1A9}" srcId="{DA8ADDFA-FE2F-4C62-80DA-61F8C39D2AF1}" destId="{4C5DA394-BE71-4A42-AFDC-EE49A7F3932C}" srcOrd="2" destOrd="0" parTransId="{07F84346-D165-4EA8-83CC-D24DE3889E15}" sibTransId="{EDE11C45-AA53-4770-8DB8-9EE888E6F33E}"/>
    <dgm:cxn modelId="{FB5E206F-B0FA-4289-8745-9566C7BE88C5}" srcId="{C404E397-D1E0-4D20-B16C-F8A23BFA617B}" destId="{D4E5CBFB-F337-4DC6-B478-0BF172D067E3}" srcOrd="0" destOrd="0" parTransId="{FA3250BB-4330-4381-89A1-22E1536E05F6}" sibTransId="{A40C003F-FC10-48B8-90BA-DEB0D29A5B47}"/>
    <dgm:cxn modelId="{D7FAEB21-3E87-46BE-9E7C-C233D3736909}" srcId="{4C5DA394-BE71-4A42-AFDC-EE49A7F3932C}" destId="{5021D9C9-43AB-4221-9314-2D4EFBF97969}" srcOrd="2" destOrd="0" parTransId="{3447C4EF-6375-4CC3-8B9B-39F3EA7AD513}" sibTransId="{52C4EAA9-6DFE-42F3-A4D5-13F8D91157E8}"/>
    <dgm:cxn modelId="{C8A44D7F-479C-4A8C-ADA9-D8AFE9AF8E28}" type="presParOf" srcId="{59A42CEC-3BA3-4076-889B-69621A889259}" destId="{C0E2BE6C-E283-4FB8-974F-DB25D71FF54D}" srcOrd="0" destOrd="0" presId="urn:microsoft.com/office/officeart/2005/8/layout/process4"/>
    <dgm:cxn modelId="{D8A5A3A0-5A4A-42E1-9448-5FCE09CB7EEA}" type="presParOf" srcId="{C0E2BE6C-E283-4FB8-974F-DB25D71FF54D}" destId="{C27F22F5-75C9-487A-A937-79E708630BA5}" srcOrd="0" destOrd="0" presId="urn:microsoft.com/office/officeart/2005/8/layout/process4"/>
    <dgm:cxn modelId="{989BA775-D360-45A8-B166-2B3520993C96}" type="presParOf" srcId="{C0E2BE6C-E283-4FB8-974F-DB25D71FF54D}" destId="{457D7E1A-0078-4789-A45E-30234B445F54}" srcOrd="1" destOrd="0" presId="urn:microsoft.com/office/officeart/2005/8/layout/process4"/>
    <dgm:cxn modelId="{29D5F20F-9873-4C02-BBAD-5FA3B0ED3332}" type="presParOf" srcId="{C0E2BE6C-E283-4FB8-974F-DB25D71FF54D}" destId="{48987816-F0F7-4DC3-A111-BFF946074C1B}" srcOrd="2" destOrd="0" presId="urn:microsoft.com/office/officeart/2005/8/layout/process4"/>
    <dgm:cxn modelId="{0AA39A3E-A01B-4E4E-965D-5D779B6E0193}" type="presParOf" srcId="{48987816-F0F7-4DC3-A111-BFF946074C1B}" destId="{72242A10-0D0C-4891-94D4-B70238A6FE16}" srcOrd="0" destOrd="0" presId="urn:microsoft.com/office/officeart/2005/8/layout/process4"/>
    <dgm:cxn modelId="{E55EE6F8-8CE6-4B7C-A13D-8413091EFE52}" type="presParOf" srcId="{48987816-F0F7-4DC3-A111-BFF946074C1B}" destId="{6F383736-A886-43F7-BD7A-ED9E75E63B18}" srcOrd="1" destOrd="0" presId="urn:microsoft.com/office/officeart/2005/8/layout/process4"/>
    <dgm:cxn modelId="{38AEFA26-C7AE-4C0E-A528-85DFB4FAEB85}" type="presParOf" srcId="{48987816-F0F7-4DC3-A111-BFF946074C1B}" destId="{00392932-94ED-4D33-BF85-6269CE3513A0}" srcOrd="2" destOrd="0" presId="urn:microsoft.com/office/officeart/2005/8/layout/process4"/>
    <dgm:cxn modelId="{9AABAD74-1ECD-48AA-92BC-BA1A1F64BE48}" type="presParOf" srcId="{59A42CEC-3BA3-4076-889B-69621A889259}" destId="{D62C74E8-2ECB-4DB6-B323-90EB7E5BAF10}" srcOrd="1" destOrd="0" presId="urn:microsoft.com/office/officeart/2005/8/layout/process4"/>
    <dgm:cxn modelId="{D5CA094E-B519-4DB3-94FB-0014299FC748}" type="presParOf" srcId="{59A42CEC-3BA3-4076-889B-69621A889259}" destId="{3D3EFB9C-2100-4A0E-B3D1-23F9810494FA}" srcOrd="2" destOrd="0" presId="urn:microsoft.com/office/officeart/2005/8/layout/process4"/>
    <dgm:cxn modelId="{C0AC91AF-FF2E-4B96-A2BE-770B0FB5F460}" type="presParOf" srcId="{3D3EFB9C-2100-4A0E-B3D1-23F9810494FA}" destId="{ED84B6B8-257D-4693-9174-31EDA3AB581F}" srcOrd="0" destOrd="0" presId="urn:microsoft.com/office/officeart/2005/8/layout/process4"/>
    <dgm:cxn modelId="{2A8D3EA4-558D-4037-B3DA-DE2F8709E4E5}" type="presParOf" srcId="{3D3EFB9C-2100-4A0E-B3D1-23F9810494FA}" destId="{839248D2-36E0-47C0-845E-62ED7E7FEC8A}" srcOrd="1" destOrd="0" presId="urn:microsoft.com/office/officeart/2005/8/layout/process4"/>
    <dgm:cxn modelId="{B41C5F81-C127-4AAE-AC67-155FFF0D5560}" type="presParOf" srcId="{3D3EFB9C-2100-4A0E-B3D1-23F9810494FA}" destId="{2571780B-0E3E-4E5A-AE60-997628848898}" srcOrd="2" destOrd="0" presId="urn:microsoft.com/office/officeart/2005/8/layout/process4"/>
    <dgm:cxn modelId="{A9872BD4-58DF-4294-A4F5-298B6E71B3F7}" type="presParOf" srcId="{2571780B-0E3E-4E5A-AE60-997628848898}" destId="{716B7576-EA2A-411F-9195-664EE3A3207F}" srcOrd="0" destOrd="0" presId="urn:microsoft.com/office/officeart/2005/8/layout/process4"/>
    <dgm:cxn modelId="{08ACF8E1-9941-412D-B051-7E3CBF1439D5}" type="presParOf" srcId="{59A42CEC-3BA3-4076-889B-69621A889259}" destId="{805AFA55-655C-44A0-BF74-94CB3B5A4E9E}" srcOrd="3" destOrd="0" presId="urn:microsoft.com/office/officeart/2005/8/layout/process4"/>
    <dgm:cxn modelId="{533E0F12-766F-4624-93F1-864F584B0552}" type="presParOf" srcId="{59A42CEC-3BA3-4076-889B-69621A889259}" destId="{05953A1F-7606-421E-A08C-2D2BE45456EC}" srcOrd="4" destOrd="0" presId="urn:microsoft.com/office/officeart/2005/8/layout/process4"/>
    <dgm:cxn modelId="{DAD82BCC-FA06-4BDE-BCB8-FF6B5D7FC22B}" type="presParOf" srcId="{05953A1F-7606-421E-A08C-2D2BE45456EC}" destId="{68B83B98-43A8-4807-80E7-617A7426CF63}" srcOrd="0" destOrd="0" presId="urn:microsoft.com/office/officeart/2005/8/layout/process4"/>
    <dgm:cxn modelId="{6CAEA72F-6041-4DB6-A9DD-9D3DC38DF943}" type="presParOf" srcId="{05953A1F-7606-421E-A08C-2D2BE45456EC}" destId="{C5F57A33-23D9-407F-AEFF-E4FD106DB36A}" srcOrd="1" destOrd="0" presId="urn:microsoft.com/office/officeart/2005/8/layout/process4"/>
    <dgm:cxn modelId="{CCCDD267-09AD-47A8-80BA-F1CB56009052}" type="presParOf" srcId="{05953A1F-7606-421E-A08C-2D2BE45456EC}" destId="{E7A57971-8F35-457B-884B-7998622EAF2C}" srcOrd="2" destOrd="0" presId="urn:microsoft.com/office/officeart/2005/8/layout/process4"/>
    <dgm:cxn modelId="{69E62EB9-9A41-4264-BAEC-73D5C714E978}" type="presParOf" srcId="{E7A57971-8F35-457B-884B-7998622EAF2C}" destId="{4C461E6D-25E6-434B-8B97-2DF5F5344B64}" srcOrd="0" destOrd="0" presId="urn:microsoft.com/office/officeart/2005/8/layout/process4"/>
    <dgm:cxn modelId="{8DFB1999-9D76-4478-902A-727619ED6880}" type="presParOf" srcId="{E7A57971-8F35-457B-884B-7998622EAF2C}" destId="{64DF342C-AFEB-4D75-955B-4272DA84496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A2EEA8-5089-4C3D-870C-8FC03FBC0C17}">
      <dsp:nvSpPr>
        <dsp:cNvPr id="0" name=""/>
        <dsp:cNvSpPr/>
      </dsp:nvSpPr>
      <dsp:spPr>
        <a:xfrm>
          <a:off x="1751446" y="1017"/>
          <a:ext cx="1907306" cy="953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Pemerintah</a:t>
          </a:r>
          <a:endParaRPr lang="en-US" sz="2000" kern="1200" dirty="0"/>
        </a:p>
      </dsp:txBody>
      <dsp:txXfrm>
        <a:off x="1779378" y="28949"/>
        <a:ext cx="1851442" cy="897789"/>
      </dsp:txXfrm>
    </dsp:sp>
    <dsp:sp modelId="{A7C2B069-EFAC-4B89-ABF8-28E043E59299}">
      <dsp:nvSpPr>
        <dsp:cNvPr id="0" name=""/>
        <dsp:cNvSpPr/>
      </dsp:nvSpPr>
      <dsp:spPr>
        <a:xfrm rot="3600000">
          <a:off x="2995638" y="1674610"/>
          <a:ext cx="993536" cy="333778"/>
        </a:xfrm>
        <a:prstGeom prst="left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95771" y="1741366"/>
        <a:ext cx="793270" cy="200266"/>
      </dsp:txXfrm>
    </dsp:sp>
    <dsp:sp modelId="{3C53B7CE-4E4F-4A73-B4FE-0D2483605E51}">
      <dsp:nvSpPr>
        <dsp:cNvPr id="0" name=""/>
        <dsp:cNvSpPr/>
      </dsp:nvSpPr>
      <dsp:spPr>
        <a:xfrm>
          <a:off x="3326060" y="2728328"/>
          <a:ext cx="1907306" cy="953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Masyarakat</a:t>
          </a:r>
          <a:endParaRPr lang="en-US" sz="2000" kern="1200" dirty="0"/>
        </a:p>
      </dsp:txBody>
      <dsp:txXfrm>
        <a:off x="3353992" y="2756260"/>
        <a:ext cx="1851442" cy="897789"/>
      </dsp:txXfrm>
    </dsp:sp>
    <dsp:sp modelId="{1EA11F62-A25A-4C92-8134-BFF553399442}">
      <dsp:nvSpPr>
        <dsp:cNvPr id="0" name=""/>
        <dsp:cNvSpPr/>
      </dsp:nvSpPr>
      <dsp:spPr>
        <a:xfrm rot="10800000">
          <a:off x="2208331" y="3038266"/>
          <a:ext cx="993536" cy="333778"/>
        </a:xfrm>
        <a:prstGeom prst="left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308464" y="3105022"/>
        <a:ext cx="793270" cy="200266"/>
      </dsp:txXfrm>
    </dsp:sp>
    <dsp:sp modelId="{4D247925-29AB-4B18-9979-7DC41AFC7351}">
      <dsp:nvSpPr>
        <dsp:cNvPr id="0" name=""/>
        <dsp:cNvSpPr/>
      </dsp:nvSpPr>
      <dsp:spPr>
        <a:xfrm>
          <a:off x="176832" y="2728328"/>
          <a:ext cx="1907306" cy="9536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/>
            <a:t>Lembaga</a:t>
          </a:r>
          <a:r>
            <a:rPr lang="en-US" sz="2000" kern="1200" dirty="0"/>
            <a:t> Usaha </a:t>
          </a:r>
          <a:r>
            <a:rPr lang="en-US" sz="2000" kern="1200" dirty="0" err="1"/>
            <a:t>dan</a:t>
          </a:r>
          <a:r>
            <a:rPr lang="en-US" sz="2000" kern="1200" dirty="0"/>
            <a:t> </a:t>
          </a:r>
          <a:r>
            <a:rPr lang="en-US" sz="2000" kern="1200" dirty="0" err="1"/>
            <a:t>Lembaga</a:t>
          </a:r>
          <a:r>
            <a:rPr lang="en-US" sz="2000" kern="1200" dirty="0"/>
            <a:t> </a:t>
          </a:r>
          <a:r>
            <a:rPr lang="en-US" sz="2000" kern="1200" dirty="0" err="1"/>
            <a:t>Internasional</a:t>
          </a:r>
          <a:endParaRPr lang="en-US" sz="2000" kern="1200" dirty="0"/>
        </a:p>
      </dsp:txBody>
      <dsp:txXfrm>
        <a:off x="204764" y="2756260"/>
        <a:ext cx="1851442" cy="897789"/>
      </dsp:txXfrm>
    </dsp:sp>
    <dsp:sp modelId="{206150D6-AB4C-4BA9-8F31-8D7FBB950F68}">
      <dsp:nvSpPr>
        <dsp:cNvPr id="0" name=""/>
        <dsp:cNvSpPr/>
      </dsp:nvSpPr>
      <dsp:spPr>
        <a:xfrm rot="18000000">
          <a:off x="1421024" y="1674610"/>
          <a:ext cx="993536" cy="333778"/>
        </a:xfrm>
        <a:prstGeom prst="left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521157" y="1741366"/>
        <a:ext cx="793270" cy="200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7D7E1A-0078-4789-A45E-30234B445F54}">
      <dsp:nvSpPr>
        <dsp:cNvPr id="0" name=""/>
        <dsp:cNvSpPr/>
      </dsp:nvSpPr>
      <dsp:spPr>
        <a:xfrm>
          <a:off x="0" y="3472007"/>
          <a:ext cx="8293511" cy="1139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Strategi</a:t>
          </a:r>
          <a:r>
            <a:rPr lang="en-US" sz="2000" b="1" kern="1200" dirty="0"/>
            <a:t>:</a:t>
          </a:r>
          <a:endParaRPr lang="en-US" sz="2000" kern="1200" dirty="0"/>
        </a:p>
      </dsp:txBody>
      <dsp:txXfrm>
        <a:off x="0" y="3472007"/>
        <a:ext cx="8293511" cy="615235"/>
      </dsp:txXfrm>
    </dsp:sp>
    <dsp:sp modelId="{72242A10-0D0C-4891-94D4-B70238A6FE16}">
      <dsp:nvSpPr>
        <dsp:cNvPr id="0" name=""/>
        <dsp:cNvSpPr/>
      </dsp:nvSpPr>
      <dsp:spPr>
        <a:xfrm>
          <a:off x="2891" y="3915019"/>
          <a:ext cx="2624118" cy="8229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117475" lvl="0" indent="-1174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1. </a:t>
          </a:r>
          <a:r>
            <a:rPr lang="en-US" sz="1400" kern="1200" dirty="0" err="1"/>
            <a:t>Internalisasi</a:t>
          </a:r>
          <a:r>
            <a:rPr lang="en-US" sz="1400" kern="1200" dirty="0"/>
            <a:t> </a:t>
          </a:r>
          <a:r>
            <a:rPr lang="en-US" sz="1400" kern="1200" dirty="0" err="1"/>
            <a:t>pengurangan</a:t>
          </a:r>
          <a:r>
            <a:rPr lang="en-US" sz="1400" kern="1200" dirty="0"/>
            <a:t> </a:t>
          </a:r>
          <a:r>
            <a:rPr lang="en-US" sz="1400" kern="1200" dirty="0" err="1"/>
            <a:t>risiko</a:t>
          </a:r>
          <a:r>
            <a:rPr lang="en-US" sz="1400" kern="1200" dirty="0"/>
            <a:t> </a:t>
          </a:r>
          <a:r>
            <a:rPr lang="en-US" sz="1400" kern="1200" dirty="0" err="1"/>
            <a:t>bencana</a:t>
          </a:r>
          <a:r>
            <a:rPr lang="en-US" sz="1400" kern="1200" dirty="0"/>
            <a:t> di </a:t>
          </a:r>
          <a:r>
            <a:rPr lang="en-US" sz="1400" kern="1200" dirty="0" err="1"/>
            <a:t>kabupaten</a:t>
          </a:r>
          <a:r>
            <a:rPr lang="en-US" sz="1400" kern="1200" dirty="0"/>
            <a:t>/</a:t>
          </a:r>
          <a:r>
            <a:rPr lang="en-US" sz="1400" kern="1200" dirty="0" err="1"/>
            <a:t>kota</a:t>
          </a:r>
          <a:r>
            <a:rPr lang="en-US" sz="1400" kern="1200" dirty="0"/>
            <a:t> yang </a:t>
          </a:r>
          <a:r>
            <a:rPr lang="en-US" sz="1400" kern="1200" dirty="0" err="1"/>
            <a:t>berisiko</a:t>
          </a:r>
          <a:r>
            <a:rPr lang="en-US" sz="1400" kern="1200" dirty="0"/>
            <a:t> </a:t>
          </a:r>
          <a:r>
            <a:rPr lang="en-US" sz="1400" kern="1200" dirty="0" err="1"/>
            <a:t>tinggi</a:t>
          </a:r>
          <a:endParaRPr lang="en-US" sz="1400" kern="1200" dirty="0"/>
        </a:p>
      </dsp:txBody>
      <dsp:txXfrm>
        <a:off x="2891" y="3915019"/>
        <a:ext cx="2624118" cy="822961"/>
      </dsp:txXfrm>
    </dsp:sp>
    <dsp:sp modelId="{6F383736-A886-43F7-BD7A-ED9E75E63B18}">
      <dsp:nvSpPr>
        <dsp:cNvPr id="0" name=""/>
        <dsp:cNvSpPr/>
      </dsp:nvSpPr>
      <dsp:spPr>
        <a:xfrm>
          <a:off x="2627010" y="3915019"/>
          <a:ext cx="3039490" cy="8229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117475" lvl="0" indent="-1174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2. </a:t>
          </a:r>
          <a:r>
            <a:rPr lang="en-US" sz="1400" kern="1200" dirty="0" err="1"/>
            <a:t>Penurunan</a:t>
          </a:r>
          <a:r>
            <a:rPr lang="en-US" sz="1400" kern="1200" dirty="0"/>
            <a:t> </a:t>
          </a:r>
          <a:r>
            <a:rPr lang="en-US" sz="1400" kern="1200" dirty="0" err="1"/>
            <a:t>tingkat</a:t>
          </a:r>
          <a:r>
            <a:rPr lang="en-US" sz="1400" kern="1200" dirty="0"/>
            <a:t> </a:t>
          </a:r>
          <a:r>
            <a:rPr lang="en-US" sz="1400" kern="1200" dirty="0" err="1"/>
            <a:t>kerentanan</a:t>
          </a:r>
          <a:r>
            <a:rPr lang="en-US" sz="1400" kern="1200" dirty="0"/>
            <a:t> </a:t>
          </a:r>
          <a:r>
            <a:rPr lang="en-US" sz="1400" kern="1200" dirty="0" err="1"/>
            <a:t>terhadap</a:t>
          </a:r>
          <a:r>
            <a:rPr lang="en-US" sz="1400" kern="1200" dirty="0"/>
            <a:t> </a:t>
          </a:r>
          <a:r>
            <a:rPr lang="en-US" sz="1400" kern="1200" dirty="0" err="1"/>
            <a:t>bencana</a:t>
          </a:r>
          <a:r>
            <a:rPr lang="en-US" sz="1400" kern="1200" dirty="0"/>
            <a:t> di </a:t>
          </a:r>
          <a:r>
            <a:rPr lang="en-US" sz="1400" kern="1200" dirty="0" err="1"/>
            <a:t>kabupaten</a:t>
          </a:r>
          <a:r>
            <a:rPr lang="en-US" sz="1400" kern="1200" dirty="0"/>
            <a:t>/</a:t>
          </a:r>
          <a:r>
            <a:rPr lang="en-US" sz="1400" kern="1200" dirty="0" err="1"/>
            <a:t>kota</a:t>
          </a:r>
          <a:r>
            <a:rPr lang="en-US" sz="1400" kern="1200" dirty="0"/>
            <a:t> yang </a:t>
          </a:r>
          <a:r>
            <a:rPr lang="en-US" sz="1400" kern="1200" dirty="0" err="1"/>
            <a:t>berisiko</a:t>
          </a:r>
          <a:r>
            <a:rPr lang="en-US" sz="1400" kern="1200" dirty="0"/>
            <a:t> </a:t>
          </a:r>
          <a:r>
            <a:rPr lang="en-US" sz="1400" kern="1200" dirty="0" err="1"/>
            <a:t>tinggi</a:t>
          </a:r>
          <a:endParaRPr lang="en-US" sz="1400" kern="1200" dirty="0"/>
        </a:p>
      </dsp:txBody>
      <dsp:txXfrm>
        <a:off x="2627010" y="3915019"/>
        <a:ext cx="3039490" cy="822961"/>
      </dsp:txXfrm>
    </dsp:sp>
    <dsp:sp modelId="{00392932-94ED-4D33-BF85-6269CE3513A0}">
      <dsp:nvSpPr>
        <dsp:cNvPr id="0" name=""/>
        <dsp:cNvSpPr/>
      </dsp:nvSpPr>
      <dsp:spPr>
        <a:xfrm>
          <a:off x="5666500" y="3912071"/>
          <a:ext cx="2624118" cy="8288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117475" lvl="0" indent="-11747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3. </a:t>
          </a:r>
          <a:r>
            <a:rPr lang="en-US" sz="1400" kern="1200" dirty="0" err="1"/>
            <a:t>Peningkatan</a:t>
          </a:r>
          <a:r>
            <a:rPr lang="en-US" sz="1400" kern="1200" dirty="0"/>
            <a:t> </a:t>
          </a:r>
          <a:r>
            <a:rPr lang="en-US" sz="1400" kern="1200" dirty="0" err="1"/>
            <a:t>kapasitas</a:t>
          </a:r>
          <a:r>
            <a:rPr lang="en-US" sz="1400" kern="1200" dirty="0"/>
            <a:t> </a:t>
          </a:r>
          <a:r>
            <a:rPr lang="en-US" sz="1400" kern="1200" dirty="0" err="1"/>
            <a:t>pemerintah</a:t>
          </a:r>
          <a:r>
            <a:rPr lang="en-US" sz="1400" kern="1200" dirty="0"/>
            <a:t>, </a:t>
          </a:r>
          <a:r>
            <a:rPr lang="en-US" sz="1400" kern="1200" dirty="0" err="1"/>
            <a:t>pemerintah</a:t>
          </a:r>
          <a:r>
            <a:rPr lang="en-US" sz="1400" kern="1200" dirty="0"/>
            <a:t> </a:t>
          </a:r>
          <a:r>
            <a:rPr lang="en-US" sz="1400" kern="1200" dirty="0" err="1"/>
            <a:t>daerah</a:t>
          </a:r>
          <a:r>
            <a:rPr lang="en-US" sz="1400" kern="1200" dirty="0"/>
            <a:t>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masyarakat</a:t>
          </a:r>
          <a:r>
            <a:rPr lang="en-US" sz="1400" kern="1200" dirty="0"/>
            <a:t> </a:t>
          </a:r>
          <a:r>
            <a:rPr lang="en-US" sz="1400" kern="1200" dirty="0" err="1"/>
            <a:t>dalam</a:t>
          </a:r>
          <a:r>
            <a:rPr lang="en-US" sz="1400" kern="1200" dirty="0"/>
            <a:t> </a:t>
          </a:r>
          <a:r>
            <a:rPr lang="en-US" sz="1400" kern="1200" dirty="0" err="1"/>
            <a:t>penanggulangan</a:t>
          </a:r>
          <a:r>
            <a:rPr lang="en-US" sz="1400" kern="1200" dirty="0"/>
            <a:t> </a:t>
          </a:r>
          <a:r>
            <a:rPr lang="en-US" sz="1400" kern="1200" dirty="0" err="1"/>
            <a:t>bencana</a:t>
          </a:r>
          <a:endParaRPr lang="en-US" sz="1400" kern="1200" dirty="0"/>
        </a:p>
      </dsp:txBody>
      <dsp:txXfrm>
        <a:off x="5666500" y="3912071"/>
        <a:ext cx="2624118" cy="828857"/>
      </dsp:txXfrm>
    </dsp:sp>
    <dsp:sp modelId="{839248D2-36E0-47C0-845E-62ED7E7FEC8A}">
      <dsp:nvSpPr>
        <dsp:cNvPr id="0" name=""/>
        <dsp:cNvSpPr/>
      </dsp:nvSpPr>
      <dsp:spPr>
        <a:xfrm rot="10800000">
          <a:off x="0" y="1736815"/>
          <a:ext cx="8293511" cy="175228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Arah</a:t>
          </a:r>
          <a:r>
            <a:rPr lang="en-US" sz="2000" b="1" kern="1200" dirty="0"/>
            <a:t> </a:t>
          </a:r>
          <a:r>
            <a:rPr lang="en-US" sz="2000" b="1" kern="1200" dirty="0" err="1"/>
            <a:t>kebijakan</a:t>
          </a:r>
          <a:endParaRPr lang="en-US" sz="2000" kern="1200" dirty="0"/>
        </a:p>
      </dsp:txBody>
      <dsp:txXfrm rot="-10800000">
        <a:off x="0" y="1736815"/>
        <a:ext cx="8293511" cy="615050"/>
      </dsp:txXfrm>
    </dsp:sp>
    <dsp:sp modelId="{716B7576-EA2A-411F-9195-664EE3A3207F}">
      <dsp:nvSpPr>
        <dsp:cNvPr id="0" name=""/>
        <dsp:cNvSpPr/>
      </dsp:nvSpPr>
      <dsp:spPr>
        <a:xfrm>
          <a:off x="0" y="2351866"/>
          <a:ext cx="8293511" cy="5239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Mengurangi</a:t>
          </a:r>
          <a:r>
            <a:rPr lang="en-US" sz="1400" kern="1200" dirty="0"/>
            <a:t> </a:t>
          </a:r>
          <a:r>
            <a:rPr lang="en-US" sz="1400" kern="1200" dirty="0" err="1"/>
            <a:t>risiko</a:t>
          </a:r>
          <a:r>
            <a:rPr lang="en-US" sz="1400" kern="1200" dirty="0"/>
            <a:t> </a:t>
          </a:r>
          <a:r>
            <a:rPr lang="en-US" sz="1400" kern="1200" dirty="0" err="1"/>
            <a:t>bencana</a:t>
          </a:r>
          <a:r>
            <a:rPr lang="en-US" sz="1400" kern="1200" dirty="0"/>
            <a:t>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meningkatkan</a:t>
          </a:r>
          <a:r>
            <a:rPr lang="en-US" sz="1400" kern="1200" dirty="0"/>
            <a:t> </a:t>
          </a:r>
          <a:r>
            <a:rPr lang="en-US" sz="1400" kern="1200" dirty="0" err="1"/>
            <a:t>ketangguhan</a:t>
          </a:r>
          <a:r>
            <a:rPr lang="en-US" sz="1400" kern="1200" dirty="0"/>
            <a:t> </a:t>
          </a:r>
          <a:r>
            <a:rPr lang="en-US" sz="1400" kern="1200" dirty="0" err="1"/>
            <a:t>pemerintah</a:t>
          </a:r>
          <a:r>
            <a:rPr lang="en-US" sz="1400" kern="1200" dirty="0"/>
            <a:t>, </a:t>
          </a:r>
          <a:r>
            <a:rPr lang="en-US" sz="1400" kern="1200" dirty="0" err="1"/>
            <a:t>pemerintah</a:t>
          </a:r>
          <a:r>
            <a:rPr lang="en-US" sz="1400" kern="1200" dirty="0"/>
            <a:t> </a:t>
          </a:r>
          <a:r>
            <a:rPr lang="en-US" sz="1400" kern="1200" dirty="0" err="1"/>
            <a:t>daerah</a:t>
          </a:r>
          <a:r>
            <a:rPr lang="en-US" sz="1400" kern="1200" dirty="0"/>
            <a:t>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masyarakat</a:t>
          </a:r>
          <a:r>
            <a:rPr lang="en-US" sz="1400" kern="1200" dirty="0"/>
            <a:t> </a:t>
          </a:r>
          <a:r>
            <a:rPr lang="en-US" sz="1400" kern="1200" dirty="0" err="1"/>
            <a:t>dalam</a:t>
          </a:r>
          <a:r>
            <a:rPr lang="en-US" sz="1400" kern="1200" dirty="0"/>
            <a:t> </a:t>
          </a:r>
          <a:r>
            <a:rPr lang="en-US" sz="1400" kern="1200" dirty="0" err="1"/>
            <a:t>menghadapi</a:t>
          </a:r>
          <a:r>
            <a:rPr lang="en-US" sz="1400" kern="1200" dirty="0"/>
            <a:t> </a:t>
          </a:r>
          <a:r>
            <a:rPr lang="en-US" sz="1400" kern="1200" dirty="0" err="1"/>
            <a:t>bencana</a:t>
          </a:r>
          <a:endParaRPr lang="en-US" sz="1400" kern="1200" dirty="0"/>
        </a:p>
      </dsp:txBody>
      <dsp:txXfrm>
        <a:off x="0" y="2351866"/>
        <a:ext cx="8293511" cy="523932"/>
      </dsp:txXfrm>
    </dsp:sp>
    <dsp:sp modelId="{C5F57A33-23D9-407F-AEFF-E4FD106DB36A}">
      <dsp:nvSpPr>
        <dsp:cNvPr id="0" name=""/>
        <dsp:cNvSpPr/>
      </dsp:nvSpPr>
      <dsp:spPr>
        <a:xfrm rot="10800000">
          <a:off x="0" y="31133"/>
          <a:ext cx="8293511" cy="175228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Sasaran</a:t>
          </a:r>
          <a:r>
            <a:rPr lang="en-US" sz="2000" b="1" kern="1200" dirty="0"/>
            <a:t>:</a:t>
          </a:r>
          <a:endParaRPr lang="en-US" sz="2000" kern="1200" dirty="0"/>
        </a:p>
      </dsp:txBody>
      <dsp:txXfrm rot="-10800000">
        <a:off x="0" y="31133"/>
        <a:ext cx="8293511" cy="615050"/>
      </dsp:txXfrm>
    </dsp:sp>
    <dsp:sp modelId="{4C461E6D-25E6-434B-8B97-2DF5F5344B64}">
      <dsp:nvSpPr>
        <dsp:cNvPr id="0" name=""/>
        <dsp:cNvSpPr/>
      </dsp:nvSpPr>
      <dsp:spPr>
        <a:xfrm>
          <a:off x="0" y="434090"/>
          <a:ext cx="4146755" cy="8891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117475" lvl="0" indent="-11747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1. </a:t>
          </a:r>
          <a:r>
            <a:rPr lang="en-US" sz="1200" kern="1200" dirty="0" err="1"/>
            <a:t>Menurunnya</a:t>
          </a:r>
          <a:r>
            <a:rPr lang="en-US" sz="1200" kern="1200" dirty="0"/>
            <a:t> </a:t>
          </a:r>
          <a:r>
            <a:rPr lang="en-US" sz="1200" kern="1200" dirty="0" err="1"/>
            <a:t>indeks</a:t>
          </a:r>
          <a:r>
            <a:rPr lang="en-US" sz="1200" kern="1200" dirty="0"/>
            <a:t> </a:t>
          </a:r>
          <a:r>
            <a:rPr lang="en-US" sz="1200" kern="1200" dirty="0" err="1"/>
            <a:t>risiko</a:t>
          </a:r>
          <a:r>
            <a:rPr lang="en-US" sz="1200" kern="1200" dirty="0"/>
            <a:t> </a:t>
          </a:r>
          <a:r>
            <a:rPr lang="en-US" sz="1200" kern="1200" dirty="0" err="1"/>
            <a:t>bencana</a:t>
          </a:r>
          <a:r>
            <a:rPr lang="en-US" sz="1200" kern="1200" dirty="0"/>
            <a:t> </a:t>
          </a:r>
          <a:r>
            <a:rPr lang="en-US" sz="1200" kern="1200" dirty="0" err="1"/>
            <a:t>serta</a:t>
          </a:r>
          <a:r>
            <a:rPr lang="en-US" sz="1200" kern="1200" dirty="0"/>
            <a:t> </a:t>
          </a:r>
          <a:r>
            <a:rPr lang="en-US" sz="1200" kern="1200" dirty="0" err="1"/>
            <a:t>meningkatnya</a:t>
          </a:r>
          <a:r>
            <a:rPr lang="en-US" sz="1200" kern="1200" dirty="0"/>
            <a:t> </a:t>
          </a:r>
          <a:r>
            <a:rPr lang="en-US" sz="1200" kern="1200" dirty="0" err="1"/>
            <a:t>ketangguhan</a:t>
          </a:r>
          <a:r>
            <a:rPr lang="en-US" sz="1200" kern="1200" dirty="0"/>
            <a:t> </a:t>
          </a:r>
          <a:r>
            <a:rPr lang="en-US" sz="1200" kern="1200" dirty="0" err="1"/>
            <a:t>pemerintah</a:t>
          </a:r>
          <a:r>
            <a:rPr lang="en-US" sz="1200" kern="1200" dirty="0"/>
            <a:t>, </a:t>
          </a:r>
          <a:r>
            <a:rPr lang="en-US" sz="1200" kern="1200" dirty="0" err="1"/>
            <a:t>pemerintah</a:t>
          </a:r>
          <a:r>
            <a:rPr lang="en-US" sz="1200" kern="1200" dirty="0"/>
            <a:t> </a:t>
          </a:r>
          <a:r>
            <a:rPr lang="en-US" sz="1200" kern="1200" dirty="0" err="1"/>
            <a:t>daerah</a:t>
          </a:r>
          <a:r>
            <a:rPr lang="en-US" sz="1200" kern="1200" dirty="0"/>
            <a:t> </a:t>
          </a:r>
          <a:r>
            <a:rPr lang="en-US" sz="1200" kern="1200" dirty="0" err="1"/>
            <a:t>dan</a:t>
          </a:r>
          <a:r>
            <a:rPr lang="en-US" sz="1200" kern="1200" dirty="0"/>
            <a:t> </a:t>
          </a:r>
          <a:r>
            <a:rPr lang="en-US" sz="1200" kern="1200" dirty="0" err="1"/>
            <a:t>masyarakat</a:t>
          </a:r>
          <a:r>
            <a:rPr lang="en-US" sz="1200" kern="1200" dirty="0"/>
            <a:t> </a:t>
          </a:r>
          <a:r>
            <a:rPr lang="en-US" sz="1200" kern="1200" dirty="0" err="1"/>
            <a:t>terhadap</a:t>
          </a:r>
          <a:r>
            <a:rPr lang="en-US" sz="1200" kern="1200" dirty="0"/>
            <a:t> </a:t>
          </a:r>
          <a:r>
            <a:rPr lang="en-US" sz="1200" kern="1200" dirty="0" err="1"/>
            <a:t>ancaman</a:t>
          </a:r>
          <a:r>
            <a:rPr lang="en-US" sz="1200" kern="1200" dirty="0"/>
            <a:t> </a:t>
          </a:r>
          <a:r>
            <a:rPr lang="en-US" sz="1200" kern="1200" dirty="0" err="1"/>
            <a:t>bencana</a:t>
          </a:r>
          <a:r>
            <a:rPr lang="en-US" sz="1200" kern="1200" dirty="0"/>
            <a:t> di </a:t>
          </a:r>
          <a:r>
            <a:rPr lang="en-US" sz="1200" kern="1200" dirty="0" err="1"/>
            <a:t>kabupaten</a:t>
          </a:r>
          <a:r>
            <a:rPr lang="en-US" sz="1200" kern="1200" dirty="0"/>
            <a:t>/</a:t>
          </a:r>
          <a:r>
            <a:rPr lang="en-US" sz="1200" kern="1200" dirty="0" err="1"/>
            <a:t>kota</a:t>
          </a:r>
          <a:r>
            <a:rPr lang="en-US" sz="1200" kern="1200" dirty="0"/>
            <a:t> yang </a:t>
          </a:r>
          <a:r>
            <a:rPr lang="en-US" sz="1200" kern="1200" dirty="0" err="1"/>
            <a:t>merupakan</a:t>
          </a:r>
          <a:r>
            <a:rPr lang="en-US" sz="1200" kern="1200" dirty="0"/>
            <a:t> </a:t>
          </a:r>
          <a:r>
            <a:rPr lang="en-US" sz="1200" kern="1200" dirty="0" err="1"/>
            <a:t>pusat-pusat</a:t>
          </a:r>
          <a:r>
            <a:rPr lang="en-US" sz="1200" kern="1200" dirty="0"/>
            <a:t> </a:t>
          </a:r>
          <a:r>
            <a:rPr lang="en-US" sz="1200" kern="1200" dirty="0" err="1"/>
            <a:t>pertumbuhan</a:t>
          </a:r>
          <a:r>
            <a:rPr lang="en-US" sz="1200" kern="1200" dirty="0"/>
            <a:t> yang </a:t>
          </a:r>
          <a:r>
            <a:rPr lang="en-US" sz="1200" kern="1200" dirty="0" err="1"/>
            <a:t>berisiko</a:t>
          </a:r>
          <a:r>
            <a:rPr lang="en-US" sz="1200" kern="1200" dirty="0"/>
            <a:t> </a:t>
          </a:r>
          <a:r>
            <a:rPr lang="en-US" sz="1200" kern="1200" dirty="0" err="1"/>
            <a:t>tinggi</a:t>
          </a:r>
          <a:r>
            <a:rPr lang="en-US" sz="1200" kern="1200" dirty="0"/>
            <a:t> </a:t>
          </a:r>
          <a:r>
            <a:rPr lang="en-US" sz="1200" kern="1200" dirty="0" err="1"/>
            <a:t>terhadap</a:t>
          </a:r>
          <a:r>
            <a:rPr lang="en-US" sz="1200" kern="1200" dirty="0"/>
            <a:t> </a:t>
          </a:r>
          <a:r>
            <a:rPr lang="en-US" sz="1200" kern="1200" dirty="0" err="1"/>
            <a:t>bencana</a:t>
          </a:r>
          <a:r>
            <a:rPr lang="en-US" sz="1200" kern="1200" dirty="0"/>
            <a:t>.</a:t>
          </a:r>
        </a:p>
      </dsp:txBody>
      <dsp:txXfrm>
        <a:off x="0" y="434090"/>
        <a:ext cx="4146755" cy="889102"/>
      </dsp:txXfrm>
    </dsp:sp>
    <dsp:sp modelId="{64DF342C-AFEB-4D75-955B-4272DA844966}">
      <dsp:nvSpPr>
        <dsp:cNvPr id="0" name=""/>
        <dsp:cNvSpPr/>
      </dsp:nvSpPr>
      <dsp:spPr>
        <a:xfrm>
          <a:off x="4146755" y="434090"/>
          <a:ext cx="4146755" cy="8891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117475" lvl="0" indent="-11747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2. </a:t>
          </a:r>
          <a:r>
            <a:rPr lang="en-US" sz="1200" kern="1200" dirty="0" err="1"/>
            <a:t>Terlaksananya</a:t>
          </a:r>
          <a:r>
            <a:rPr lang="en-US" sz="1200" kern="1200" dirty="0"/>
            <a:t> </a:t>
          </a:r>
          <a:r>
            <a:rPr lang="en-US" sz="1200" kern="1200" dirty="0" err="1"/>
            <a:t>pemulihan</a:t>
          </a:r>
          <a:r>
            <a:rPr lang="en-US" sz="1200" kern="1200" dirty="0"/>
            <a:t> </a:t>
          </a:r>
          <a:r>
            <a:rPr lang="en-US" sz="1200" kern="1200" dirty="0" err="1"/>
            <a:t>daerah</a:t>
          </a:r>
          <a:r>
            <a:rPr lang="en-US" sz="1200" kern="1200" dirty="0"/>
            <a:t> </a:t>
          </a:r>
          <a:r>
            <a:rPr lang="en-US" sz="1200" kern="1200" dirty="0" err="1"/>
            <a:t>pasca</a:t>
          </a:r>
          <a:r>
            <a:rPr lang="en-US" sz="1200" kern="1200" dirty="0"/>
            <a:t> </a:t>
          </a:r>
          <a:r>
            <a:rPr lang="en-US" sz="1200" kern="1200" dirty="0" err="1"/>
            <a:t>bencana</a:t>
          </a:r>
          <a:r>
            <a:rPr lang="en-US" sz="1200" kern="1200" dirty="0"/>
            <a:t> </a:t>
          </a:r>
          <a:r>
            <a:rPr lang="en-US" sz="1200" kern="1200" dirty="0" err="1"/>
            <a:t>alam</a:t>
          </a:r>
          <a:r>
            <a:rPr lang="en-US" sz="1200" kern="1200" dirty="0"/>
            <a:t> di Sinabung, Manado, Kelud </a:t>
          </a:r>
          <a:r>
            <a:rPr lang="en-US" sz="1200" kern="1200" dirty="0" err="1"/>
            <a:t>serta</a:t>
          </a:r>
          <a:r>
            <a:rPr lang="en-US" sz="1200" kern="1200" dirty="0"/>
            <a:t> </a:t>
          </a:r>
          <a:r>
            <a:rPr lang="en-US" sz="1200" kern="1200" dirty="0" err="1"/>
            <a:t>daerah</a:t>
          </a:r>
          <a:r>
            <a:rPr lang="en-US" sz="1200" kern="1200" dirty="0"/>
            <a:t> </a:t>
          </a:r>
          <a:r>
            <a:rPr lang="en-US" sz="1200" kern="1200" dirty="0" err="1"/>
            <a:t>pasca</a:t>
          </a:r>
          <a:r>
            <a:rPr lang="en-US" sz="1200" kern="1200" dirty="0"/>
            <a:t> </a:t>
          </a:r>
          <a:r>
            <a:rPr lang="en-US" sz="1200" kern="1200" dirty="0" err="1"/>
            <a:t>bencana</a:t>
          </a:r>
          <a:r>
            <a:rPr lang="en-US" sz="1200" kern="1200" dirty="0"/>
            <a:t> </a:t>
          </a:r>
          <a:r>
            <a:rPr lang="en-US" sz="1200" kern="1200" dirty="0" err="1"/>
            <a:t>alam</a:t>
          </a:r>
          <a:r>
            <a:rPr lang="en-US" sz="1200" kern="1200" dirty="0"/>
            <a:t> </a:t>
          </a:r>
          <a:r>
            <a:rPr lang="en-US" sz="1200" kern="1200" dirty="0" err="1"/>
            <a:t>lainnya</a:t>
          </a:r>
          <a:endParaRPr lang="en-US" sz="1200" kern="1200" dirty="0"/>
        </a:p>
      </dsp:txBody>
      <dsp:txXfrm>
        <a:off x="4146755" y="434090"/>
        <a:ext cx="4146755" cy="889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C16C-A529-4DCB-B404-E41D7F13DF50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C0CA9-C068-4ED7-AAB1-FA898B7F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7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7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9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80963337-DF1D-453A-8705-696DC77B001D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EA70B2B2-8174-4D21-80F2-2F3C51988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18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2286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76600" y="3810000"/>
            <a:ext cx="5638800" cy="86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KEBIJAKAN MANAJEMEN BENCANA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5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06640" cy="8640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dirty="0"/>
              <a:t>Wewenang Pemda dalam PB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67544" cy="4616816"/>
          </a:xfrm>
        </p:spPr>
        <p:txBody>
          <a:bodyPr vert="horz" lIns="91440" tIns="45720" rIns="91440" bIns="45720" rtlCol="0">
            <a:noAutofit/>
          </a:bodyPr>
          <a:lstStyle/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Merumuskan kebijakan penanggulangan bencana di wilayahnya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Menentukan status dan tingkat keadaan darurat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Mengerahkan potensi sumberdaya di wilayahnya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Menjalin kerjasama dengan daerah lain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Mengatur dan mengawasi penggunaan teknologi yang berpotensi menimbulkan bencana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Mencegah dan mengendalikan penggunaan sumberdaya alam yang berlebihan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Menunjuk  komandan penanganan darurat bencana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Melakukan pengendalian bantuan bencana</a:t>
            </a:r>
          </a:p>
          <a:p>
            <a:pPr marL="320040" indent="-320040"/>
            <a:r>
              <a:rPr lang="id-ID" sz="2000" dirty="0">
                <a:solidFill>
                  <a:schemeClr val="tx1"/>
                </a:solidFill>
              </a:rPr>
              <a:t>Menyusun perencanaan, pedoman dan prosedur penyelenggaraan PB</a:t>
            </a:r>
          </a:p>
          <a:p>
            <a:pPr marL="320040" indent="-320040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1038-C596-47D8-9852-3229F6FC01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93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/>
          </a:bodyPr>
          <a:lstStyle/>
          <a:p>
            <a:r>
              <a:rPr lang="id-ID" sz="3600" dirty="0"/>
              <a:t>KEBIJAKAN UMUM 2015-2019 terkait PB: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solidFill>
                  <a:schemeClr val="tx1"/>
                </a:solidFill>
              </a:rPr>
              <a:t>Meningkatkan Kualitas LH  Mitigasi Bencana Alam dan Penanganan Perubahan Iklim. </a:t>
            </a:r>
          </a:p>
          <a:p>
            <a:r>
              <a:rPr lang="id-ID" sz="2400" dirty="0">
                <a:solidFill>
                  <a:schemeClr val="tx1"/>
                </a:solidFill>
              </a:rPr>
              <a:t>Arah kebijakan peningkatan kualitas lingkungan hidup, mitigasi bencana dan perubahan iklim adalah melalui peningkatan pemantauan kualitas lingkungan, pengendalian pencemaran dan kerusakan lingkungan hidup, penegakan hukum lingkungan hidup; mengurangi risiko bencana, meningkatkan ketangguhan pemerintah dan masyarakat terhadap bencana, serta memperkuat kapasitas mitigasi dan adaptasi perubahan iklim;</a:t>
            </a:r>
          </a:p>
        </p:txBody>
      </p:sp>
    </p:spTree>
    <p:extLst>
      <p:ext uri="{BB962C8B-B14F-4D97-AF65-F5344CB8AC3E}">
        <p14:creationId xmlns:p14="http://schemas.microsoft.com/office/powerpoint/2010/main" val="3169644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5406" y="568171"/>
            <a:ext cx="8009142" cy="8048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600" dirty="0"/>
              <a:t>ARAH KEBIJAKAN </a:t>
            </a:r>
            <a:r>
              <a:rPr lang="id-ID" altLang="en-US" sz="3600" dirty="0"/>
              <a:t>PB </a:t>
            </a:r>
            <a:r>
              <a:rPr lang="en-US" altLang="en-US" sz="3600" dirty="0"/>
              <a:t>DALAM RKP 2017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148638" y="6396040"/>
            <a:ext cx="83661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63D9B6BC-3AC7-41FE-B4A9-67AC14CA3CA6}" type="slidenum">
              <a:rPr lang="id-ID" altLang="en-US" sz="12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id-ID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55405" y="1466517"/>
          <a:ext cx="8293511" cy="4742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333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sz="3600" dirty="0" smtClean="0"/>
              <a:t>PRINSIP DALAM PENANGGULANGAN BENCANA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49763"/>
          </a:xfrm>
        </p:spPr>
        <p:txBody>
          <a:bodyPr/>
          <a:lstStyle/>
          <a:p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tepat</a:t>
            </a:r>
            <a:endParaRPr lang="en-US" dirty="0"/>
          </a:p>
          <a:p>
            <a:r>
              <a:rPr lang="en-US" dirty="0" err="1"/>
              <a:t>Prioritas</a:t>
            </a:r>
            <a:endParaRPr lang="en-US" dirty="0"/>
          </a:p>
          <a:p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keterpaduan</a:t>
            </a:r>
            <a:endParaRPr lang="en-US" dirty="0"/>
          </a:p>
          <a:p>
            <a:r>
              <a:rPr lang="en-US" dirty="0" err="1"/>
              <a:t>Berdaya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</a:p>
          <a:p>
            <a:r>
              <a:rPr lang="en-US" dirty="0" err="1"/>
              <a:t>Transparansi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endParaRPr lang="en-US" dirty="0"/>
          </a:p>
          <a:p>
            <a:r>
              <a:rPr lang="en-US" dirty="0" err="1"/>
              <a:t>Kemitraan</a:t>
            </a:r>
            <a:r>
              <a:rPr lang="en-US" dirty="0"/>
              <a:t> </a:t>
            </a:r>
          </a:p>
          <a:p>
            <a:r>
              <a:rPr lang="en-US" dirty="0" err="1" smtClean="0"/>
              <a:t>Pemberdayaan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3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686800" cy="808038"/>
          </a:xfrm>
        </p:spPr>
        <p:txBody>
          <a:bodyPr/>
          <a:lstStyle/>
          <a:p>
            <a:r>
              <a:rPr lang="en-US" sz="4000" dirty="0" smtClean="0"/>
              <a:t>ASAS DALAM PENANGGULANGAN BENCANA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sz="2800" dirty="0" err="1"/>
              <a:t>Kemanusiaan</a:t>
            </a:r>
            <a:endParaRPr lang="en-US" sz="2800" dirty="0"/>
          </a:p>
          <a:p>
            <a:r>
              <a:rPr lang="en-US" sz="2800" dirty="0" err="1"/>
              <a:t>Keadilan</a:t>
            </a:r>
            <a:endParaRPr lang="en-US" sz="2800" dirty="0"/>
          </a:p>
          <a:p>
            <a:r>
              <a:rPr lang="en-US" sz="2800" dirty="0" err="1"/>
              <a:t>Kesamaan</a:t>
            </a:r>
            <a:r>
              <a:rPr lang="en-US" sz="2800" dirty="0"/>
              <a:t> </a:t>
            </a:r>
            <a:r>
              <a:rPr lang="en-US" sz="2800" dirty="0" err="1"/>
              <a:t>kedudukan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endParaRPr lang="en-US" sz="2800" dirty="0"/>
          </a:p>
          <a:p>
            <a:r>
              <a:rPr lang="en-US" sz="2800" dirty="0" err="1"/>
              <a:t>Keseimbangan</a:t>
            </a:r>
            <a:r>
              <a:rPr lang="en-US" sz="2800" dirty="0"/>
              <a:t>, </a:t>
            </a:r>
            <a:r>
              <a:rPr lang="en-US" sz="2800" dirty="0" err="1"/>
              <a:t>keselarasan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keserasian</a:t>
            </a:r>
            <a:endParaRPr lang="en-US" sz="2800" dirty="0"/>
          </a:p>
          <a:p>
            <a:r>
              <a:rPr lang="en-US" sz="2800" dirty="0" err="1"/>
              <a:t>Ketertiban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kepastian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endParaRPr lang="en-US" sz="2800" dirty="0"/>
          </a:p>
          <a:p>
            <a:r>
              <a:rPr lang="en-US" sz="2800" dirty="0" err="1"/>
              <a:t>Kebersamaan</a:t>
            </a:r>
            <a:endParaRPr lang="en-US" sz="2800" dirty="0"/>
          </a:p>
          <a:p>
            <a:r>
              <a:rPr lang="en-US" sz="2800" dirty="0" err="1"/>
              <a:t>Kelestarian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teknologi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9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 smtClean="0"/>
              <a:t>Lingkum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571500" indent="-457200">
              <a:buAutoNum type="arabicPeriod"/>
            </a:pP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: </a:t>
            </a:r>
            <a:r>
              <a:rPr lang="en-US" dirty="0" err="1"/>
              <a:t>Kesiagaan</a:t>
            </a:r>
            <a:r>
              <a:rPr lang="en-US" dirty="0"/>
              <a:t> –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– </a:t>
            </a:r>
            <a:r>
              <a:rPr lang="en-US" dirty="0" err="1"/>
              <a:t>Mitigasi</a:t>
            </a:r>
            <a:r>
              <a:rPr lang="en-US" dirty="0"/>
              <a:t> </a:t>
            </a:r>
          </a:p>
          <a:p>
            <a:pPr marL="571500" indent="-457200">
              <a:buAutoNum type="arabicPeriod"/>
            </a:pP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: </a:t>
            </a:r>
            <a:r>
              <a:rPr lang="en-US" dirty="0" err="1"/>
              <a:t>Tanggap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en-US" dirty="0"/>
          </a:p>
          <a:p>
            <a:pPr marL="571500" indent="-457200">
              <a:buAutoNum type="arabicPeriod"/>
            </a:pP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Bencana</a:t>
            </a:r>
            <a:r>
              <a:rPr lang="en-US" dirty="0"/>
              <a:t> : </a:t>
            </a:r>
            <a:r>
              <a:rPr lang="en-US" dirty="0" err="1"/>
              <a:t>Rehabilitasi</a:t>
            </a:r>
            <a:r>
              <a:rPr lang="en-US" dirty="0"/>
              <a:t> – </a:t>
            </a:r>
            <a:r>
              <a:rPr lang="en-US" dirty="0" err="1"/>
              <a:t>Rekonstruksi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76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dirty="0" smtClean="0"/>
              <a:t>TUJUAN 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8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79438"/>
          </a:xfrm>
        </p:spPr>
        <p:txBody>
          <a:bodyPr/>
          <a:lstStyle/>
          <a:p>
            <a:r>
              <a:rPr lang="id-ID" sz="4000" dirty="0" smtClean="0"/>
              <a:t>Perundangan bencana di Indonesia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UU No.24 tahun 2007 tentang Penanggulangan bencana</a:t>
            </a:r>
          </a:p>
          <a:p>
            <a:r>
              <a:rPr lang="id-ID" dirty="0" smtClean="0"/>
              <a:t>PP No.21 tahun 2008 tentang Penyelenggaraan Penangulangan Bencana </a:t>
            </a:r>
          </a:p>
          <a:p>
            <a:r>
              <a:rPr lang="id-ID" dirty="0" smtClean="0"/>
              <a:t>PP No.22 tahun 2008 tentang pendanaan dan pengelolaan bantuan bencana</a:t>
            </a:r>
          </a:p>
          <a:p>
            <a:r>
              <a:rPr lang="id-ID" dirty="0" smtClean="0"/>
              <a:t>PP No.23 tahun 2008 tentang peran serta lembaga internasional dan lembaga asing non pemerintah dalam penangulangan bencana</a:t>
            </a:r>
          </a:p>
          <a:p>
            <a:r>
              <a:rPr lang="id-ID" smtClean="0"/>
              <a:t>PP No.8 tahun 2008 tentang badan nasional penanggulangan bencana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73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UU. No. 24/2007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 err="1" smtClean="0"/>
              <a:t>Tentang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Penanggulangan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Bencana</a:t>
            </a:r>
            <a:endParaRPr lang="en-US" sz="3200" b="1" dirty="0" smtClean="0"/>
          </a:p>
          <a:p>
            <a:pPr marL="114300" indent="0">
              <a:buNone/>
            </a:pP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13 Bab</a:t>
            </a:r>
          </a:p>
          <a:p>
            <a:r>
              <a:rPr lang="en-US" sz="2400" dirty="0" smtClean="0"/>
              <a:t>85 </a:t>
            </a:r>
            <a:r>
              <a:rPr lang="en-US" sz="2400" dirty="0" err="1" smtClean="0"/>
              <a:t>Pasal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20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609600" y="914400"/>
            <a:ext cx="76200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Bab 1 =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Definisi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1</a:t>
            </a:r>
            <a:endParaRPr lang="en-US" dirty="0" smtClean="0"/>
          </a:p>
          <a:p>
            <a:r>
              <a:rPr lang="en-US" dirty="0" smtClean="0"/>
              <a:t>Bab 2 = </a:t>
            </a:r>
            <a:r>
              <a:rPr lang="en-US" dirty="0" err="1" smtClean="0"/>
              <a:t>Landasan</a:t>
            </a:r>
            <a:r>
              <a:rPr lang="en-US" dirty="0" smtClean="0"/>
              <a:t>, </a:t>
            </a:r>
            <a:r>
              <a:rPr lang="en-US" dirty="0" err="1" smtClean="0"/>
              <a:t>Asas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2-4</a:t>
            </a:r>
            <a:endParaRPr lang="en-US" dirty="0" smtClean="0"/>
          </a:p>
          <a:p>
            <a:r>
              <a:rPr lang="en-US" dirty="0" smtClean="0"/>
              <a:t>Bab 3 =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5-9</a:t>
            </a:r>
            <a:endParaRPr lang="en-US" dirty="0" smtClean="0"/>
          </a:p>
          <a:p>
            <a:r>
              <a:rPr lang="en-US" dirty="0" smtClean="0"/>
              <a:t>Bab 4 =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BNPB &amp; BPBD 10-25</a:t>
            </a:r>
            <a:endParaRPr lang="en-US" dirty="0" smtClean="0"/>
          </a:p>
          <a:p>
            <a:r>
              <a:rPr lang="en-US" dirty="0" smtClean="0"/>
              <a:t>Bab 5 =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26-27</a:t>
            </a:r>
            <a:endParaRPr lang="en-US" dirty="0" smtClean="0"/>
          </a:p>
          <a:p>
            <a:r>
              <a:rPr lang="en-US" dirty="0" smtClean="0"/>
              <a:t>Bab 6 =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Usaha &amp;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28-30</a:t>
            </a:r>
            <a:endParaRPr lang="en-US" dirty="0" smtClean="0"/>
          </a:p>
          <a:p>
            <a:r>
              <a:rPr lang="en-US" dirty="0" smtClean="0"/>
              <a:t>Bab 7 =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31-59</a:t>
            </a:r>
            <a:endParaRPr lang="en-US" dirty="0" smtClean="0"/>
          </a:p>
          <a:p>
            <a:r>
              <a:rPr lang="en-US" dirty="0" smtClean="0"/>
              <a:t>Bab 8 = </a:t>
            </a:r>
            <a:r>
              <a:rPr lang="en-US" dirty="0" err="1" smtClean="0"/>
              <a:t>Pendanaan</a:t>
            </a:r>
            <a:r>
              <a:rPr lang="en-US" dirty="0" smtClean="0"/>
              <a:t> &amp;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60-70</a:t>
            </a:r>
            <a:endParaRPr lang="en-US" dirty="0" smtClean="0"/>
          </a:p>
          <a:p>
            <a:r>
              <a:rPr lang="en-US" dirty="0" smtClean="0"/>
              <a:t>Bab 9 =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71-73</a:t>
            </a:r>
            <a:endParaRPr lang="en-US" dirty="0" smtClean="0"/>
          </a:p>
          <a:p>
            <a:r>
              <a:rPr lang="en-US" dirty="0" smtClean="0"/>
              <a:t>Bab 10 =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0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Bab 11 =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75-79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Bab 12 = </a:t>
            </a:r>
            <a:r>
              <a:rPr lang="en-US" dirty="0" err="1" smtClean="0">
                <a:sym typeface="Wingdings" panose="05000000000000000000" pitchFamily="2" charset="2"/>
              </a:rPr>
              <a:t>Ketentuan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Peralihan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 80-82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Bab 13 = </a:t>
            </a:r>
            <a:r>
              <a:rPr lang="en-US" dirty="0" err="1" smtClean="0">
                <a:sym typeface="Wingdings" panose="05000000000000000000" pitchFamily="2" charset="2"/>
              </a:rPr>
              <a:t>Ketentuan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Penutup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pasal</a:t>
            </a:r>
            <a:r>
              <a:rPr lang="en-US" dirty="0" smtClean="0">
                <a:sym typeface="Wingdings" panose="05000000000000000000" pitchFamily="2" charset="2"/>
              </a:rPr>
              <a:t> 83-85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35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3124200" y="5410662"/>
            <a:ext cx="5867400" cy="923330"/>
            <a:chOff x="3048000" y="5643265"/>
            <a:chExt cx="5791200" cy="92333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048000" y="6477000"/>
              <a:ext cx="3810000" cy="1588"/>
            </a:xfrm>
            <a:prstGeom prst="line">
              <a:avLst/>
            </a:prstGeom>
            <a:ln w="2857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934200" y="5643265"/>
              <a:ext cx="1905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Platform </a:t>
              </a:r>
              <a:r>
                <a:rPr lang="en-US" dirty="0" err="1"/>
                <a:t>Nasional</a:t>
              </a:r>
              <a:endParaRPr lang="en-US" dirty="0"/>
            </a:p>
            <a:p>
              <a:r>
                <a:rPr lang="en-US" dirty="0"/>
                <a:t>Platform Daerah</a:t>
              </a:r>
            </a:p>
            <a:p>
              <a:r>
                <a:rPr lang="en-US" dirty="0"/>
                <a:t>Platform </a:t>
              </a:r>
              <a:r>
                <a:rPr lang="en-US" dirty="0" err="1"/>
                <a:t>Tematic</a:t>
              </a:r>
              <a:endParaRPr lang="en-US" dirty="0"/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775854" y="368300"/>
            <a:ext cx="91440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685800" fontAlgn="auto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KEBIJAKAN :</a:t>
            </a:r>
            <a:r>
              <a:rPr lang="en-US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UU NO. 24</a:t>
            </a:r>
            <a:r>
              <a:rPr lang="id-ID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2007 </a:t>
            </a:r>
            <a:r>
              <a:rPr lang="en-US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tentang</a:t>
            </a:r>
            <a:r>
              <a:rPr lang="en-US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d-ID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1475805"/>
            <a:ext cx="8001000" cy="95410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1" indent="-342900"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Penanggulangan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Bencana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u</a:t>
            </a:r>
            <a:r>
              <a:rPr lang="id-ID" sz="2800" dirty="0">
                <a:solidFill>
                  <a:schemeClr val="tx1"/>
                </a:solidFill>
              </a:rPr>
              <a:t>rusan bersama, hak dan kewajiban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id-ID" sz="2800" dirty="0">
                <a:solidFill>
                  <a:schemeClr val="tx1"/>
                </a:solidFill>
              </a:rPr>
              <a:t>seluruh stakeholder diatur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58671215"/>
              </p:ext>
            </p:extLst>
          </p:nvPr>
        </p:nvGraphicFramePr>
        <p:xfrm>
          <a:off x="775854" y="2501900"/>
          <a:ext cx="5410200" cy="368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14"/>
          <p:cNvGrpSpPr/>
          <p:nvPr/>
        </p:nvGrpSpPr>
        <p:grpSpPr>
          <a:xfrm>
            <a:off x="4544683" y="2814935"/>
            <a:ext cx="4267200" cy="923330"/>
            <a:chOff x="4648200" y="3276600"/>
            <a:chExt cx="4267200" cy="92333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4648200" y="3429000"/>
              <a:ext cx="2286000" cy="1588"/>
            </a:xfrm>
            <a:prstGeom prst="line">
              <a:avLst/>
            </a:prstGeom>
            <a:ln w="28575"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010400" y="3276600"/>
              <a:ext cx="1905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BNPB</a:t>
              </a:r>
            </a:p>
            <a:p>
              <a:r>
                <a:rPr lang="en-US" dirty="0"/>
                <a:t>BPBD </a:t>
              </a:r>
              <a:r>
                <a:rPr lang="en-US" dirty="0" err="1"/>
                <a:t>Provinsi</a:t>
              </a:r>
              <a:endParaRPr lang="en-US" dirty="0"/>
            </a:p>
            <a:p>
              <a:r>
                <a:rPr lang="en-US" dirty="0"/>
                <a:t>BPBD </a:t>
              </a:r>
              <a:r>
                <a:rPr lang="en-US" dirty="0" err="1"/>
                <a:t>Kab</a:t>
              </a:r>
              <a:r>
                <a:rPr lang="en-US" dirty="0"/>
                <a:t>/KOTA</a:t>
              </a:r>
            </a:p>
          </p:txBody>
        </p:sp>
      </p:grpSp>
      <p:grpSp>
        <p:nvGrpSpPr>
          <p:cNvPr id="7" name="Group 16"/>
          <p:cNvGrpSpPr/>
          <p:nvPr/>
        </p:nvGrpSpPr>
        <p:grpSpPr>
          <a:xfrm>
            <a:off x="6934200" y="3738265"/>
            <a:ext cx="2057400" cy="1323439"/>
            <a:chOff x="7162800" y="4315361"/>
            <a:chExt cx="2057400" cy="1323439"/>
          </a:xfrm>
        </p:grpSpPr>
        <p:sp>
          <p:nvSpPr>
            <p:cNvPr id="13" name="Left-Right Arrow 12"/>
            <p:cNvSpPr/>
            <p:nvPr/>
          </p:nvSpPr>
          <p:spPr>
            <a:xfrm rot="5400000">
              <a:off x="6819900" y="4686300"/>
              <a:ext cx="1219200" cy="533400"/>
            </a:xfrm>
            <a:prstGeom prst="left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4315361"/>
              <a:ext cx="1524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BERPATNER</a:t>
              </a:r>
            </a:p>
            <a:p>
              <a:r>
                <a:rPr lang="en-US" sz="1600" dirty="0" err="1"/>
                <a:t>Untuk</a:t>
              </a:r>
              <a:r>
                <a:rPr lang="en-US" sz="1600" dirty="0"/>
                <a:t> </a:t>
              </a:r>
              <a:r>
                <a:rPr lang="en-US" sz="1600" dirty="0" err="1"/>
                <a:t>mewujudkan</a:t>
              </a:r>
              <a:r>
                <a:rPr lang="en-US" sz="1600" dirty="0"/>
                <a:t> Tata </a:t>
              </a:r>
              <a:r>
                <a:rPr lang="en-US" sz="1600" dirty="0" err="1"/>
                <a:t>Kelola</a:t>
              </a:r>
              <a:r>
                <a:rPr lang="en-US" sz="1600" dirty="0"/>
                <a:t> yang </a:t>
              </a:r>
              <a:r>
                <a:rPr lang="en-US" sz="1600" dirty="0" err="1"/>
                <a:t>Baik</a:t>
              </a:r>
              <a:endParaRPr lang="en-US" sz="1600" dirty="0"/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422F-9EB2-4CF4-950D-3EB4C92877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97888" cy="4876799"/>
          </a:xfrm>
        </p:spPr>
        <p:txBody>
          <a:bodyPr>
            <a:normAutofit/>
          </a:bodyPr>
          <a:lstStyle/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Urusan bersama, hak dan kewajiban seluruh stakeholder diatur.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Pemerintah sebagai penanggung</a:t>
            </a:r>
            <a:r>
              <a:rPr lang="en-AU" sz="2400" dirty="0">
                <a:solidFill>
                  <a:schemeClr val="tx1"/>
                </a:solidFill>
              </a:rPr>
              <a:t> </a:t>
            </a:r>
            <a:r>
              <a:rPr lang="id-ID" sz="2400" dirty="0">
                <a:solidFill>
                  <a:schemeClr val="tx1"/>
                </a:solidFill>
              </a:rPr>
              <a:t>jawab PB dengan peran serta aktif masyarakat dan lembaga usaha.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Merubah paradigma respons menjadi </a:t>
            </a:r>
            <a:r>
              <a:rPr lang="id-ID" sz="2400" b="1" dirty="0">
                <a:solidFill>
                  <a:schemeClr val="tx1"/>
                </a:solidFill>
              </a:rPr>
              <a:t>Pengurangan Risiko Bencana.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Perlindungan masyarakat terhadap bencana dimulai sejak Pra bencana, pada saat dan pasca bencana, secara terencana, terpadu, terkoordinasi dan terpadu.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Membangun masyarakat yang tangguh/tahan dalam menghadapi bencana.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b="1" dirty="0">
                <a:solidFill>
                  <a:schemeClr val="tx1"/>
                </a:solidFill>
              </a:rPr>
              <a:t>Membangun sistem PB </a:t>
            </a:r>
            <a:r>
              <a:rPr lang="id-ID" sz="2400" dirty="0">
                <a:solidFill>
                  <a:schemeClr val="tx1"/>
                </a:solidFill>
              </a:rPr>
              <a:t>yang handal melalui Kelembagaan yang kuat, pendanaan yang memadai.</a:t>
            </a:r>
          </a:p>
          <a:p>
            <a:pPr marL="419100" indent="-382588" algn="just"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id-ID" sz="2400" dirty="0">
                <a:solidFill>
                  <a:schemeClr val="tx1"/>
                </a:solidFill>
              </a:rPr>
              <a:t>Integrasi PB dalam Rencana Pembangunan (RKP/D, RPJM/D, RPJP/D).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0500422F-9EB2-4CF4-950D-3EB4C92877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700" y="277091"/>
            <a:ext cx="7406640" cy="13563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T</a:t>
            </a:r>
            <a:r>
              <a:rPr lang="id-ID" dirty="0"/>
              <a:t>anggungjawab Pemda dalam PB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67544" cy="4509240"/>
          </a:xfrm>
        </p:spPr>
        <p:txBody>
          <a:bodyPr>
            <a:noAutofit/>
          </a:bodyPr>
          <a:lstStyle/>
          <a:p>
            <a:pPr marL="320040" indent="-320040">
              <a:defRPr/>
            </a:pPr>
            <a:r>
              <a:rPr lang="id-ID" sz="2400" dirty="0">
                <a:solidFill>
                  <a:schemeClr val="tx1"/>
                </a:solidFill>
              </a:rPr>
              <a:t>Pemerintah Daerah bertanggungjawab dalam penyelenggaraan penanggulangan bencana di wilayahnya.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Bupati/Walikota sebagai penanggungjawab utama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Gubernur memberikan dukungan perkuatan</a:t>
            </a:r>
          </a:p>
          <a:p>
            <a:pPr marL="320040" indent="-320040">
              <a:defRPr/>
            </a:pPr>
            <a:r>
              <a:rPr lang="id-ID" sz="2400" dirty="0">
                <a:solidFill>
                  <a:schemeClr val="tx1"/>
                </a:solidFill>
              </a:rPr>
              <a:t>Tanggungjawab Pemerintah Daerah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Mengalokasikan dana penanggulangan bencana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Memadukan penanggulangan bencana dalam pembangunan daerah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Melindungi masyarakat dari ancaman bencana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Melaksanakan tanggap darurat</a:t>
            </a:r>
          </a:p>
          <a:p>
            <a:pPr marL="640080" lvl="1" indent="-274320">
              <a:buFont typeface="Arial" pitchFamily="34" charset="0"/>
              <a:buChar char="–"/>
              <a:defRPr/>
            </a:pPr>
            <a:r>
              <a:rPr lang="id-ID" sz="2000" dirty="0">
                <a:solidFill>
                  <a:schemeClr val="tx1"/>
                </a:solidFill>
              </a:rPr>
              <a:t>Melakukan pemulihan pasca bencana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21038-C596-47D8-9852-3229F6FC01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18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Template-PPT-UEU-Pertemuan-1</Template>
  <TotalTime>11</TotalTime>
  <Words>721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 PPT UEU Pertemuan 1 - Copy 1</vt:lpstr>
      <vt:lpstr>PowerPoint Presentation</vt:lpstr>
      <vt:lpstr>TUJUAN PEMBELAJARAN</vt:lpstr>
      <vt:lpstr>Perundangan bencana di Indonesia</vt:lpstr>
      <vt:lpstr>UU. No. 24/2007 </vt:lpstr>
      <vt:lpstr>PowerPoint Presentation</vt:lpstr>
      <vt:lpstr>PowerPoint Presentation</vt:lpstr>
      <vt:lpstr>PowerPoint Presentation</vt:lpstr>
      <vt:lpstr>PowerPoint Presentation</vt:lpstr>
      <vt:lpstr>Tanggungjawab Pemda dalam PB </vt:lpstr>
      <vt:lpstr>Wewenang Pemda dalam PB</vt:lpstr>
      <vt:lpstr>KEBIJAKAN UMUM 2015-2019 terkait PB:</vt:lpstr>
      <vt:lpstr>ARAH KEBIJAKAN PB DALAM RKP 2017</vt:lpstr>
      <vt:lpstr>PRINSIP DALAM PENANGGULANGAN BENCANA</vt:lpstr>
      <vt:lpstr>ASAS DALAM PENANGGULANGAN BENCANA</vt:lpstr>
      <vt:lpstr>Ruang Lingkum Manajemen Bencana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2</cp:revision>
  <dcterms:created xsi:type="dcterms:W3CDTF">2018-03-23T08:01:58Z</dcterms:created>
  <dcterms:modified xsi:type="dcterms:W3CDTF">2018-04-04T11:17:01Z</dcterms:modified>
</cp:coreProperties>
</file>