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/>
    <p:restoredTop sz="94671"/>
  </p:normalViewPr>
  <p:slideViewPr>
    <p:cSldViewPr>
      <p:cViewPr varScale="1">
        <p:scale>
          <a:sx n="70" d="100"/>
          <a:sy n="70" d="100"/>
        </p:scale>
        <p:origin x="184" y="6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B193816-CBB0-49D7-A49D-0B189EC5B626}" type="datetimeFigureOut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CD625D7-3164-45A7-A066-54B568515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B193816-CBB0-49D7-A49D-0B189EC5B626}" type="datetimeFigureOut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CD625D7-3164-45A7-A066-54B568515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4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B193816-CBB0-49D7-A49D-0B189EC5B626}" type="datetimeFigureOut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CD625D7-3164-45A7-A066-54B568515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9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B193816-CBB0-49D7-A49D-0B189EC5B626}" type="datetimeFigureOut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CD625D7-3164-45A7-A066-54B568515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9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B193816-CBB0-49D7-A49D-0B189EC5B626}" type="datetimeFigureOut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CD625D7-3164-45A7-A066-54B568515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B193816-CBB0-49D7-A49D-0B189EC5B626}" type="datetimeFigureOut">
              <a:rPr lang="en-US" smtClean="0"/>
              <a:t>3/29/18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CD625D7-3164-45A7-A066-54B568515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3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B193816-CBB0-49D7-A49D-0B189EC5B626}" type="datetimeFigureOut">
              <a:rPr lang="en-US" smtClean="0"/>
              <a:t>3/29/18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CD625D7-3164-45A7-A066-54B568515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9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B193816-CBB0-49D7-A49D-0B189EC5B626}" type="datetimeFigureOut">
              <a:rPr lang="en-US" smtClean="0"/>
              <a:t>3/29/18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CD625D7-3164-45A7-A066-54B568515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B193816-CBB0-49D7-A49D-0B189EC5B626}" type="datetimeFigureOut">
              <a:rPr lang="en-US" smtClean="0"/>
              <a:t>3/29/18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CD625D7-3164-45A7-A066-54B568515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6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B193816-CBB0-49D7-A49D-0B189EC5B626}" type="datetimeFigureOut">
              <a:rPr lang="en-US" smtClean="0"/>
              <a:t>3/29/18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CD625D7-3164-45A7-A066-54B568515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7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B193816-CBB0-49D7-A49D-0B189EC5B626}" type="datetimeFigureOut">
              <a:rPr lang="en-US" smtClean="0"/>
              <a:t>3/29/18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CD625D7-3164-45A7-A066-54B568515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2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2286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09800" y="3886200"/>
            <a:ext cx="7772400" cy="107553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Pra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8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 err="1" smtClean="0"/>
              <a:t>Kemampuan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pra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endParaRPr lang="en-US" dirty="0" smtClean="0"/>
          </a:p>
          <a:p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tahapan-tahapan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manejemen</a:t>
            </a:r>
            <a:r>
              <a:rPr lang="en-US" dirty="0" smtClean="0"/>
              <a:t> </a:t>
            </a:r>
            <a:r>
              <a:rPr lang="en-US" dirty="0" err="1" smtClean="0"/>
              <a:t>pra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endParaRPr lang="en-US" dirty="0" smtClean="0"/>
          </a:p>
          <a:p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mengaplikasikan</a:t>
            </a:r>
            <a:r>
              <a:rPr lang="en-US" dirty="0" smtClean="0"/>
              <a:t> </a:t>
            </a:r>
            <a:r>
              <a:rPr lang="en-US" dirty="0" err="1" smtClean="0"/>
              <a:t>tahapan-tahapan</a:t>
            </a:r>
            <a:r>
              <a:rPr lang="en-US" dirty="0" smtClean="0"/>
              <a:t> </a:t>
            </a:r>
            <a:r>
              <a:rPr lang="en-US" dirty="0" err="1" smtClean="0"/>
              <a:t>manejemen</a:t>
            </a:r>
            <a:r>
              <a:rPr lang="en-US" dirty="0" smtClean="0"/>
              <a:t> </a:t>
            </a:r>
            <a:r>
              <a:rPr lang="en-US" dirty="0" err="1" smtClean="0"/>
              <a:t>pra</a:t>
            </a:r>
            <a:r>
              <a:rPr lang="en-US" dirty="0" smtClean="0"/>
              <a:t> </a:t>
            </a:r>
            <a:r>
              <a:rPr lang="en-US" smtClean="0"/>
              <a:t>bencana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MENGAPA PERLU MANAJEMEN KHUSUS SAAT BENCANA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7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dirty="0" smtClean="0"/>
              <a:t>SITUASI SAAT BENCANA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Nyawa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endParaRPr lang="en-US" dirty="0" smtClean="0"/>
          </a:p>
          <a:p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bereaksi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konsekuensi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penundaan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berakibat</a:t>
            </a:r>
            <a:r>
              <a:rPr lang="en-US" dirty="0" smtClean="0"/>
              <a:t> fatal</a:t>
            </a:r>
          </a:p>
          <a:p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pasti</a:t>
            </a:r>
            <a:endParaRPr lang="en-US" dirty="0" smtClean="0"/>
          </a:p>
          <a:p>
            <a:r>
              <a:rPr lang="en-US" dirty="0" err="1" smtClean="0"/>
              <a:t>petugas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stres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endParaRPr lang="en-US" dirty="0"/>
          </a:p>
          <a:p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2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38"/>
          <p:cNvGrpSpPr>
            <a:grpSpLocks/>
          </p:cNvGrpSpPr>
          <p:nvPr/>
        </p:nvGrpSpPr>
        <p:grpSpPr bwMode="auto">
          <a:xfrm>
            <a:off x="228600" y="1600200"/>
            <a:ext cx="8305800" cy="4737101"/>
            <a:chOff x="144" y="1008"/>
            <a:chExt cx="5232" cy="2984"/>
          </a:xfrm>
        </p:grpSpPr>
        <p:sp>
          <p:nvSpPr>
            <p:cNvPr id="14340" name="Text Box 5"/>
            <p:cNvSpPr txBox="1">
              <a:spLocks noChangeArrowheads="1"/>
            </p:cNvSpPr>
            <p:nvPr/>
          </p:nvSpPr>
          <p:spPr bwMode="auto">
            <a:xfrm>
              <a:off x="144" y="2352"/>
              <a:ext cx="81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>
                  <a:latin typeface="Verdana" pitchFamily="34" charset="0"/>
                </a:rPr>
                <a:t>Penyelenggaraan</a:t>
              </a:r>
            </a:p>
          </p:txBody>
        </p:sp>
        <p:sp>
          <p:nvSpPr>
            <p:cNvPr id="14341" name="Text Box 6"/>
            <p:cNvSpPr txBox="1">
              <a:spLocks noChangeArrowheads="1"/>
            </p:cNvSpPr>
            <p:nvPr/>
          </p:nvSpPr>
          <p:spPr bwMode="auto">
            <a:xfrm>
              <a:off x="1104" y="1632"/>
              <a:ext cx="8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dirty="0" err="1">
                  <a:latin typeface="Verdana" pitchFamily="34" charset="0"/>
                </a:rPr>
                <a:t>Prabencana</a:t>
              </a:r>
              <a:endParaRPr lang="en-US" sz="1400" dirty="0">
                <a:latin typeface="Verdana" pitchFamily="34" charset="0"/>
              </a:endParaRPr>
            </a:p>
          </p:txBody>
        </p:sp>
        <p:sp>
          <p:nvSpPr>
            <p:cNvPr id="14342" name="Text Box 7"/>
            <p:cNvSpPr txBox="1">
              <a:spLocks noChangeArrowheads="1"/>
            </p:cNvSpPr>
            <p:nvPr/>
          </p:nvSpPr>
          <p:spPr bwMode="auto">
            <a:xfrm>
              <a:off x="1056" y="2544"/>
              <a:ext cx="9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>
                  <a:latin typeface="Verdana" pitchFamily="34" charset="0"/>
                </a:rPr>
                <a:t>Saat Tanggap Darurat</a:t>
              </a:r>
            </a:p>
          </p:txBody>
        </p:sp>
        <p:sp>
          <p:nvSpPr>
            <p:cNvPr id="14343" name="Text Box 8"/>
            <p:cNvSpPr txBox="1">
              <a:spLocks noChangeArrowheads="1"/>
            </p:cNvSpPr>
            <p:nvPr/>
          </p:nvSpPr>
          <p:spPr bwMode="auto">
            <a:xfrm>
              <a:off x="1056" y="3408"/>
              <a:ext cx="12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>
                  <a:latin typeface="Verdana" pitchFamily="34" charset="0"/>
                </a:rPr>
                <a:t>Pascabencana</a:t>
              </a:r>
            </a:p>
          </p:txBody>
        </p:sp>
        <p:sp>
          <p:nvSpPr>
            <p:cNvPr id="14344" name="Text Box 9"/>
            <p:cNvSpPr txBox="1">
              <a:spLocks noChangeArrowheads="1"/>
            </p:cNvSpPr>
            <p:nvPr/>
          </p:nvSpPr>
          <p:spPr bwMode="auto">
            <a:xfrm>
              <a:off x="2448" y="1152"/>
              <a:ext cx="768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300" b="1"/>
                <a:t>Situasi Tidak Ada Bencana</a:t>
              </a:r>
            </a:p>
          </p:txBody>
        </p:sp>
        <p:sp>
          <p:nvSpPr>
            <p:cNvPr id="14345" name="Text Box 10"/>
            <p:cNvSpPr txBox="1">
              <a:spLocks noChangeArrowheads="1"/>
            </p:cNvSpPr>
            <p:nvPr/>
          </p:nvSpPr>
          <p:spPr bwMode="auto">
            <a:xfrm>
              <a:off x="2448" y="1872"/>
              <a:ext cx="100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300" b="1"/>
                <a:t>Situasi Terdapat Potensi Bencana</a:t>
              </a:r>
            </a:p>
          </p:txBody>
        </p:sp>
        <p:sp>
          <p:nvSpPr>
            <p:cNvPr id="14346" name="Text Box 11"/>
            <p:cNvSpPr txBox="1">
              <a:spLocks noChangeArrowheads="1"/>
            </p:cNvSpPr>
            <p:nvPr/>
          </p:nvSpPr>
          <p:spPr bwMode="auto">
            <a:xfrm>
              <a:off x="3792" y="1008"/>
              <a:ext cx="1584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1200" b="1" dirty="0" err="1"/>
                <a:t>Perencanaan</a:t>
              </a:r>
              <a:endParaRPr lang="en-US" sz="1200" b="1" dirty="0"/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1200" b="1" dirty="0" err="1"/>
                <a:t>Pencegahan</a:t>
              </a:r>
              <a:endParaRPr lang="en-US" sz="1200" b="1" dirty="0"/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1200" b="1" dirty="0" err="1"/>
                <a:t>Pengurangan</a:t>
              </a:r>
              <a:r>
                <a:rPr lang="en-US" sz="1200" b="1" dirty="0"/>
                <a:t> </a:t>
              </a:r>
              <a:r>
                <a:rPr lang="en-US" sz="1200" b="1" dirty="0" err="1"/>
                <a:t>Risiko</a:t>
              </a:r>
              <a:endParaRPr lang="en-US" sz="1200" b="1" dirty="0"/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1200" b="1" dirty="0" err="1"/>
                <a:t>Pendidikan</a:t>
              </a:r>
              <a:endParaRPr lang="en-US" sz="1200" b="1" dirty="0"/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1200" b="1" dirty="0" err="1"/>
                <a:t>Pelatihan</a:t>
              </a:r>
              <a:endParaRPr lang="en-US" sz="1200" b="1" dirty="0"/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1200" b="1" dirty="0" err="1"/>
                <a:t>Penelitian</a:t>
              </a:r>
              <a:endParaRPr lang="en-US" sz="1200" b="1" dirty="0"/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1200" b="1" dirty="0" err="1"/>
                <a:t>Penaatan</a:t>
              </a:r>
              <a:r>
                <a:rPr lang="en-US" sz="1200" b="1" dirty="0"/>
                <a:t> Tata </a:t>
              </a:r>
              <a:r>
                <a:rPr lang="en-US" sz="1200" b="1" dirty="0" err="1"/>
                <a:t>Ruang</a:t>
              </a:r>
              <a:endParaRPr lang="en-US" sz="1200" b="1" dirty="0"/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sz="1200" b="1" dirty="0"/>
            </a:p>
          </p:txBody>
        </p:sp>
        <p:sp>
          <p:nvSpPr>
            <p:cNvPr id="14347" name="Text Box 12"/>
            <p:cNvSpPr txBox="1">
              <a:spLocks noChangeArrowheads="1"/>
            </p:cNvSpPr>
            <p:nvPr/>
          </p:nvSpPr>
          <p:spPr bwMode="auto">
            <a:xfrm>
              <a:off x="3792" y="1872"/>
              <a:ext cx="105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1200" b="1"/>
                <a:t>Mitigasi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1200" b="1"/>
                <a:t>Peringatan Dini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1200" b="1"/>
                <a:t>Kesiapsiagaan</a:t>
              </a:r>
            </a:p>
          </p:txBody>
        </p:sp>
        <p:sp>
          <p:nvSpPr>
            <p:cNvPr id="14348" name="Text Box 13"/>
            <p:cNvSpPr txBox="1">
              <a:spLocks noChangeArrowheads="1"/>
            </p:cNvSpPr>
            <p:nvPr/>
          </p:nvSpPr>
          <p:spPr bwMode="auto">
            <a:xfrm>
              <a:off x="3792" y="2304"/>
              <a:ext cx="1584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1200" b="1"/>
                <a:t>Kajian Cepat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1200" b="1"/>
                <a:t>Status Keadaan Darurat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1200" b="1"/>
                <a:t>Penyelamatan &amp; Evakuasi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1200" b="1"/>
                <a:t>Pemenuhan Kebutuhan Dasar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1200" b="1"/>
                <a:t>Perlindungan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1200" b="1"/>
                <a:t>Pemulihan</a:t>
              </a:r>
            </a:p>
          </p:txBody>
        </p:sp>
        <p:sp>
          <p:nvSpPr>
            <p:cNvPr id="14349" name="Text Box 14"/>
            <p:cNvSpPr txBox="1">
              <a:spLocks noChangeArrowheads="1"/>
            </p:cNvSpPr>
            <p:nvPr/>
          </p:nvSpPr>
          <p:spPr bwMode="auto">
            <a:xfrm>
              <a:off x="2448" y="3168"/>
              <a:ext cx="86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300" b="1"/>
                <a:t>Rehabilitasi</a:t>
              </a:r>
            </a:p>
          </p:txBody>
        </p:sp>
        <p:sp>
          <p:nvSpPr>
            <p:cNvPr id="14350" name="Text Box 15"/>
            <p:cNvSpPr txBox="1">
              <a:spLocks noChangeArrowheads="1"/>
            </p:cNvSpPr>
            <p:nvPr/>
          </p:nvSpPr>
          <p:spPr bwMode="auto">
            <a:xfrm>
              <a:off x="2448" y="3552"/>
              <a:ext cx="96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300" b="1"/>
                <a:t>Rekonstruksi</a:t>
              </a:r>
            </a:p>
          </p:txBody>
        </p:sp>
        <p:sp>
          <p:nvSpPr>
            <p:cNvPr id="14351" name="Text Box 16"/>
            <p:cNvSpPr txBox="1">
              <a:spLocks noChangeArrowheads="1"/>
            </p:cNvSpPr>
            <p:nvPr/>
          </p:nvSpPr>
          <p:spPr bwMode="auto">
            <a:xfrm>
              <a:off x="3792" y="3120"/>
              <a:ext cx="1536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1200" b="1"/>
                <a:t>Prasarana dan Sarana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1200" b="1"/>
                <a:t>Sosial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1200" b="1"/>
                <a:t>Ekonomi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1200" b="1"/>
                <a:t>Kesehatan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1200" b="1"/>
                <a:t>Kamtib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1200" b="1"/>
                <a:t>Lingkungan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lang="en-US" sz="1200" b="1"/>
            </a:p>
          </p:txBody>
        </p:sp>
        <p:sp>
          <p:nvSpPr>
            <p:cNvPr id="14352" name="Line 17"/>
            <p:cNvSpPr>
              <a:spLocks noChangeShapeType="1"/>
            </p:cNvSpPr>
            <p:nvPr/>
          </p:nvSpPr>
          <p:spPr bwMode="auto">
            <a:xfrm>
              <a:off x="3216" y="3264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353" name="Line 18"/>
            <p:cNvSpPr>
              <a:spLocks noChangeShapeType="1"/>
            </p:cNvSpPr>
            <p:nvPr/>
          </p:nvSpPr>
          <p:spPr bwMode="auto">
            <a:xfrm>
              <a:off x="3264" y="3648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354" name="Line 19"/>
            <p:cNvSpPr>
              <a:spLocks noChangeShapeType="1"/>
            </p:cNvSpPr>
            <p:nvPr/>
          </p:nvSpPr>
          <p:spPr bwMode="auto">
            <a:xfrm>
              <a:off x="2160" y="2640"/>
              <a:ext cx="15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355" name="Line 22"/>
            <p:cNvSpPr>
              <a:spLocks noChangeShapeType="1"/>
            </p:cNvSpPr>
            <p:nvPr/>
          </p:nvSpPr>
          <p:spPr bwMode="auto">
            <a:xfrm>
              <a:off x="3408" y="2016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356" name="Line 23"/>
            <p:cNvSpPr>
              <a:spLocks noChangeShapeType="1"/>
            </p:cNvSpPr>
            <p:nvPr/>
          </p:nvSpPr>
          <p:spPr bwMode="auto">
            <a:xfrm>
              <a:off x="3216" y="1344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357" name="Line 26"/>
            <p:cNvSpPr>
              <a:spLocks noChangeShapeType="1"/>
            </p:cNvSpPr>
            <p:nvPr/>
          </p:nvSpPr>
          <p:spPr bwMode="auto">
            <a:xfrm>
              <a:off x="960" y="1728"/>
              <a:ext cx="0" cy="17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358" name="Line 27"/>
            <p:cNvSpPr>
              <a:spLocks noChangeShapeType="1"/>
            </p:cNvSpPr>
            <p:nvPr/>
          </p:nvSpPr>
          <p:spPr bwMode="auto">
            <a:xfrm>
              <a:off x="960" y="1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359" name="Line 28"/>
            <p:cNvSpPr>
              <a:spLocks noChangeShapeType="1"/>
            </p:cNvSpPr>
            <p:nvPr/>
          </p:nvSpPr>
          <p:spPr bwMode="auto">
            <a:xfrm>
              <a:off x="960" y="35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360" name="Line 29"/>
            <p:cNvSpPr>
              <a:spLocks noChangeShapeType="1"/>
            </p:cNvSpPr>
            <p:nvPr/>
          </p:nvSpPr>
          <p:spPr bwMode="auto">
            <a:xfrm>
              <a:off x="960" y="264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361" name="Line 30"/>
            <p:cNvSpPr>
              <a:spLocks noChangeShapeType="1"/>
            </p:cNvSpPr>
            <p:nvPr/>
          </p:nvSpPr>
          <p:spPr bwMode="auto">
            <a:xfrm>
              <a:off x="2208" y="1248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362" name="Line 31"/>
            <p:cNvSpPr>
              <a:spLocks noChangeShapeType="1"/>
            </p:cNvSpPr>
            <p:nvPr/>
          </p:nvSpPr>
          <p:spPr bwMode="auto">
            <a:xfrm>
              <a:off x="2208" y="326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363" name="Line 32"/>
            <p:cNvSpPr>
              <a:spLocks noChangeShapeType="1"/>
            </p:cNvSpPr>
            <p:nvPr/>
          </p:nvSpPr>
          <p:spPr bwMode="auto">
            <a:xfrm>
              <a:off x="2208" y="326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364" name="Line 33"/>
            <p:cNvSpPr>
              <a:spLocks noChangeShapeType="1"/>
            </p:cNvSpPr>
            <p:nvPr/>
          </p:nvSpPr>
          <p:spPr bwMode="auto">
            <a:xfrm>
              <a:off x="2208" y="3648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365" name="Line 34"/>
            <p:cNvSpPr>
              <a:spLocks noChangeShapeType="1"/>
            </p:cNvSpPr>
            <p:nvPr/>
          </p:nvSpPr>
          <p:spPr bwMode="auto">
            <a:xfrm>
              <a:off x="1968" y="3504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366" name="Line 35"/>
            <p:cNvSpPr>
              <a:spLocks noChangeShapeType="1"/>
            </p:cNvSpPr>
            <p:nvPr/>
          </p:nvSpPr>
          <p:spPr bwMode="auto">
            <a:xfrm>
              <a:off x="2208" y="206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367" name="Line 36"/>
            <p:cNvSpPr>
              <a:spLocks noChangeShapeType="1"/>
            </p:cNvSpPr>
            <p:nvPr/>
          </p:nvSpPr>
          <p:spPr bwMode="auto">
            <a:xfrm>
              <a:off x="2208" y="1248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368" name="Line 37"/>
            <p:cNvSpPr>
              <a:spLocks noChangeShapeType="1"/>
            </p:cNvSpPr>
            <p:nvPr/>
          </p:nvSpPr>
          <p:spPr bwMode="auto">
            <a:xfrm>
              <a:off x="1920" y="1728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91" y="762000"/>
            <a:ext cx="7406640" cy="845820"/>
          </a:xfrm>
        </p:spPr>
        <p:txBody>
          <a:bodyPr/>
          <a:lstStyle/>
          <a:p>
            <a:r>
              <a:rPr lang="en-US" dirty="0" err="1"/>
              <a:t>Penyelenggaraan</a:t>
            </a:r>
            <a:r>
              <a:rPr lang="en-US" dirty="0"/>
              <a:t> PB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1038-C596-47D8-9852-3229F6FC01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6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sz="3600" dirty="0" smtClean="0"/>
              <a:t>SIKLUS PENANGGULANGAN BENCANA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600199"/>
            <a:ext cx="8229600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9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326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 UEU Pertemuan 1 - Copy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Template-PPT-UEU-Pertemuan-1</Template>
  <TotalTime>32</TotalTime>
  <Words>130</Words>
  <Application>Microsoft Macintosh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Template PPT UEU Pertemuan 1 - Copy 1</vt:lpstr>
      <vt:lpstr>PowerPoint Presentation</vt:lpstr>
      <vt:lpstr>Kemampuan yang diharapkan :</vt:lpstr>
      <vt:lpstr>MENGAPA PERLU MANAJEMEN KHUSUS SAAT BENCANA</vt:lpstr>
      <vt:lpstr>SITUASI SAAT BENCANA</vt:lpstr>
      <vt:lpstr>Penyelenggaraan PB</vt:lpstr>
      <vt:lpstr>SIKLUS PENANGGULANGAN BENCANA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Microsoft Office User</cp:lastModifiedBy>
  <cp:revision>7</cp:revision>
  <dcterms:created xsi:type="dcterms:W3CDTF">2018-03-21T12:37:55Z</dcterms:created>
  <dcterms:modified xsi:type="dcterms:W3CDTF">2018-03-29T04:56:48Z</dcterms:modified>
</cp:coreProperties>
</file>