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0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671"/>
  </p:normalViewPr>
  <p:slideViewPr>
    <p:cSldViewPr snapToGrid="0" snapToObjects="1">
      <p:cViewPr varScale="1">
        <p:scale>
          <a:sx n="71" d="100"/>
          <a:sy n="71" d="100"/>
        </p:scale>
        <p:origin x="168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2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0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1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2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1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2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F3F3A4-9936-794F-B466-01EA8CCA3AEC}" type="datetimeFigureOut">
              <a:rPr lang="en-US" smtClean="0"/>
              <a:t>5/20/18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6FA69-3FF6-0C4D-B9FA-785D0B02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1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25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TOPIK 8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KAJIAN KEBUTUHAN SAAT BENCANA</a:t>
            </a:r>
            <a:endParaRPr lang="en-US" altLang="en-US" sz="2800" b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49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165"/>
            <a:ext cx="8229600" cy="448235"/>
          </a:xfrm>
        </p:spPr>
        <p:txBody>
          <a:bodyPr/>
          <a:lstStyle/>
          <a:p>
            <a:r>
              <a:rPr lang="en-US" sz="3600" dirty="0" err="1" smtClean="0"/>
              <a:t>Bantuan</a:t>
            </a:r>
            <a:r>
              <a:rPr lang="en-US" sz="3600" dirty="0" smtClean="0"/>
              <a:t> </a:t>
            </a:r>
            <a:r>
              <a:rPr lang="en-US" sz="3600" dirty="0" err="1" smtClean="0"/>
              <a:t>Pelayanan</a:t>
            </a:r>
            <a:r>
              <a:rPr lang="en-US" sz="3600" dirty="0" smtClean="0"/>
              <a:t> </a:t>
            </a:r>
            <a:r>
              <a:rPr lang="en-US" sz="3600" dirty="0" err="1" smtClean="0"/>
              <a:t>Kesehatan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611"/>
            <a:ext cx="8229600" cy="4525963"/>
          </a:xfrm>
        </p:spPr>
        <p:txBody>
          <a:bodyPr/>
          <a:lstStyle/>
          <a:p>
            <a:r>
              <a:rPr lang="en-US" sz="1800" dirty="0" err="1" smtClean="0"/>
              <a:t>Pelayanan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kesehatan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endParaRPr lang="en-US" sz="1800" dirty="0" smtClean="0"/>
          </a:p>
          <a:p>
            <a:pPr lvl="1"/>
            <a:r>
              <a:rPr lang="en-US" sz="1800" dirty="0" err="1" smtClean="0"/>
              <a:t>Pelayanan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kesehatan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endParaRPr lang="en-US" sz="1800" dirty="0" smtClean="0"/>
          </a:p>
          <a:p>
            <a:pPr lvl="1"/>
            <a:r>
              <a:rPr lang="en-US" sz="1800" dirty="0" err="1" smtClean="0"/>
              <a:t>Pelayanan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kesehatan</a:t>
            </a:r>
            <a:r>
              <a:rPr lang="en-US" sz="1800" dirty="0" smtClean="0"/>
              <a:t> </a:t>
            </a:r>
            <a:r>
              <a:rPr lang="en-US" sz="1800" dirty="0" err="1" smtClean="0"/>
              <a:t>klinis</a:t>
            </a:r>
            <a:endParaRPr lang="en-US" sz="1800" dirty="0" smtClean="0"/>
          </a:p>
          <a:p>
            <a:r>
              <a:rPr lang="en-US" sz="1800" dirty="0" err="1" smtClean="0"/>
              <a:t>Pengendalian</a:t>
            </a:r>
            <a:r>
              <a:rPr lang="en-US" sz="1800" dirty="0" smtClean="0"/>
              <a:t> </a:t>
            </a:r>
            <a:r>
              <a:rPr lang="en-US" sz="1800" dirty="0" err="1" smtClean="0"/>
              <a:t>penyakit</a:t>
            </a:r>
            <a:r>
              <a:rPr lang="en-US" sz="1800" dirty="0" smtClean="0"/>
              <a:t> </a:t>
            </a:r>
            <a:r>
              <a:rPr lang="en-US" sz="1800" dirty="0" err="1" smtClean="0"/>
              <a:t>menular</a:t>
            </a:r>
            <a:endParaRPr lang="en-US" sz="1800" dirty="0" smtClean="0"/>
          </a:p>
          <a:p>
            <a:pPr lvl="1"/>
            <a:r>
              <a:rPr lang="en-US" sz="1800" dirty="0" err="1"/>
              <a:t>Pencegahan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 </a:t>
            </a:r>
          </a:p>
          <a:p>
            <a:pPr lvl="1"/>
            <a:r>
              <a:rPr lang="en-US" sz="1800" dirty="0" err="1"/>
              <a:t>Pencegahan</a:t>
            </a:r>
            <a:r>
              <a:rPr lang="en-US" sz="1800" dirty="0"/>
              <a:t> </a:t>
            </a:r>
            <a:r>
              <a:rPr lang="en-US" sz="1800" dirty="0" err="1"/>
              <a:t>Campak</a:t>
            </a:r>
            <a:r>
              <a:rPr lang="en-US" sz="1800" dirty="0"/>
              <a:t>  </a:t>
            </a:r>
          </a:p>
          <a:p>
            <a:pPr lvl="1"/>
            <a:r>
              <a:rPr lang="en-US" sz="1800" dirty="0"/>
              <a:t>Diagnosis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Pengelolaan</a:t>
            </a:r>
            <a:r>
              <a:rPr lang="en-US" sz="1800" dirty="0"/>
              <a:t> </a:t>
            </a:r>
            <a:r>
              <a:rPr lang="en-US" sz="1800" dirty="0" err="1"/>
              <a:t>Kasus</a:t>
            </a:r>
            <a:r>
              <a:rPr lang="en-US" sz="1800" dirty="0"/>
              <a:t>  </a:t>
            </a:r>
          </a:p>
          <a:p>
            <a:pPr lvl="1"/>
            <a:r>
              <a:rPr lang="en-US" sz="1800" dirty="0" err="1"/>
              <a:t>Kesiapsiagaan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</a:t>
            </a:r>
            <a:r>
              <a:rPr lang="en-US" sz="1800" dirty="0" err="1"/>
              <a:t>Luar</a:t>
            </a:r>
            <a:r>
              <a:rPr lang="en-US" sz="1800" dirty="0"/>
              <a:t> </a:t>
            </a:r>
            <a:r>
              <a:rPr lang="en-US" sz="1800" dirty="0" err="1"/>
              <a:t>Biasa</a:t>
            </a:r>
            <a:r>
              <a:rPr lang="en-US" sz="1800" dirty="0"/>
              <a:t>  </a:t>
            </a:r>
          </a:p>
          <a:p>
            <a:pPr lvl="1"/>
            <a:r>
              <a:rPr lang="en-US" sz="1800" dirty="0" err="1"/>
              <a:t>Deteksi</a:t>
            </a:r>
            <a:r>
              <a:rPr lang="en-US" sz="1800" dirty="0"/>
              <a:t> KLB, </a:t>
            </a:r>
            <a:r>
              <a:rPr lang="en-US" sz="1800" dirty="0" err="1"/>
              <a:t>Penyelidikan</a:t>
            </a:r>
            <a:r>
              <a:rPr lang="en-US" sz="1800" dirty="0"/>
              <a:t> &amp; </a:t>
            </a:r>
            <a:r>
              <a:rPr lang="en-US" sz="1800" dirty="0" err="1"/>
              <a:t>Tanggap</a:t>
            </a:r>
            <a:r>
              <a:rPr lang="en-US" sz="1800" dirty="0"/>
              <a:t>  </a:t>
            </a:r>
          </a:p>
          <a:p>
            <a:pPr lvl="1"/>
            <a:r>
              <a:rPr lang="en-US" sz="1800" dirty="0"/>
              <a:t>HIV/AIDS  </a:t>
            </a:r>
            <a:r>
              <a:rPr lang="en-US" sz="1800" dirty="0" smtClean="0">
                <a:effectLst/>
              </a:rPr>
              <a:t> </a:t>
            </a:r>
            <a:endParaRPr lang="en-US" sz="1800" dirty="0" smtClean="0"/>
          </a:p>
          <a:p>
            <a:r>
              <a:rPr lang="en-US" sz="1800" dirty="0" err="1" smtClean="0"/>
              <a:t>Pengendalian</a:t>
            </a:r>
            <a:r>
              <a:rPr lang="en-US" sz="1800" dirty="0" smtClean="0"/>
              <a:t> </a:t>
            </a:r>
            <a:r>
              <a:rPr lang="en-US" sz="1800" dirty="0" err="1" smtClean="0"/>
              <a:t>penyakit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menular</a:t>
            </a:r>
            <a:endParaRPr lang="en-US" sz="1800" dirty="0" smtClean="0"/>
          </a:p>
          <a:p>
            <a:pPr lvl="1"/>
            <a:r>
              <a:rPr lang="en-US" sz="1800" dirty="0" err="1" smtClean="0"/>
              <a:t>Cedera</a:t>
            </a:r>
            <a:endParaRPr lang="en-US" sz="1800" dirty="0" smtClean="0"/>
          </a:p>
          <a:p>
            <a:pPr lvl="1"/>
            <a:r>
              <a:rPr lang="en-US" sz="1800" dirty="0" err="1" smtClean="0"/>
              <a:t>Kesehatan</a:t>
            </a:r>
            <a:r>
              <a:rPr lang="en-US" sz="1800" dirty="0" smtClean="0"/>
              <a:t> </a:t>
            </a:r>
            <a:r>
              <a:rPr lang="en-US" sz="1800" dirty="0" err="1" smtClean="0"/>
              <a:t>reproduksi</a:t>
            </a:r>
            <a:endParaRPr lang="en-US" sz="1800" dirty="0" smtClean="0"/>
          </a:p>
          <a:p>
            <a:pPr lvl="1"/>
            <a:r>
              <a:rPr lang="en-US" sz="1800" dirty="0" err="1" smtClean="0"/>
              <a:t>Aspek</a:t>
            </a:r>
            <a:r>
              <a:rPr lang="en-US" sz="1800" dirty="0" smtClean="0"/>
              <a:t> </a:t>
            </a:r>
            <a:r>
              <a:rPr lang="en-US" sz="1800" dirty="0" err="1" smtClean="0"/>
              <a:t>kejiwaan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sosual</a:t>
            </a:r>
            <a:r>
              <a:rPr lang="en-US" sz="1800" dirty="0" smtClean="0"/>
              <a:t> </a:t>
            </a:r>
            <a:r>
              <a:rPr lang="en-US" sz="1800" dirty="0" err="1" smtClean="0"/>
              <a:t>kesehatan</a:t>
            </a:r>
            <a:endParaRPr lang="en-US" sz="1800" dirty="0" smtClean="0"/>
          </a:p>
          <a:p>
            <a:pPr lvl="1"/>
            <a:r>
              <a:rPr lang="en-US" sz="1800" dirty="0" err="1" smtClean="0"/>
              <a:t>Penyakit</a:t>
            </a:r>
            <a:r>
              <a:rPr lang="en-US" sz="1800" dirty="0" smtClean="0"/>
              <a:t> </a:t>
            </a:r>
            <a:r>
              <a:rPr lang="en-US" sz="1800" dirty="0" err="1" smtClean="0"/>
              <a:t>kronis</a:t>
            </a:r>
            <a:endParaRPr lang="en-US" sz="1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2456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894"/>
            <a:ext cx="8229600" cy="628744"/>
          </a:xfrm>
        </p:spPr>
        <p:txBody>
          <a:bodyPr/>
          <a:lstStyle/>
          <a:p>
            <a:r>
              <a:rPr lang="en-US" sz="3600" dirty="0" err="1" smtClean="0"/>
              <a:t>Penyelenggaraan</a:t>
            </a:r>
            <a:r>
              <a:rPr lang="en-US" sz="3600" dirty="0" smtClean="0"/>
              <a:t> </a:t>
            </a:r>
            <a:r>
              <a:rPr lang="en-US" sz="3600" dirty="0" err="1" smtClean="0"/>
              <a:t>Pemberian</a:t>
            </a:r>
            <a:r>
              <a:rPr lang="en-US" sz="3600" dirty="0" smtClean="0"/>
              <a:t> </a:t>
            </a:r>
            <a:r>
              <a:rPr lang="en-US" sz="3600" dirty="0" err="1" smtClean="0"/>
              <a:t>Bantuan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Pengorganisasian</a:t>
            </a:r>
            <a:endParaRPr lang="en-US" sz="2000" dirty="0" smtClean="0"/>
          </a:p>
          <a:p>
            <a:pPr lvl="1"/>
            <a:r>
              <a:rPr lang="en-US" sz="2000" dirty="0" err="1" smtClean="0"/>
              <a:t>Pemberi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:NGO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BNPB </a:t>
            </a:r>
            <a:r>
              <a:rPr lang="en-US" sz="2000" dirty="0" err="1" smtClean="0"/>
              <a:t>atau</a:t>
            </a:r>
            <a:r>
              <a:rPr lang="en-US" sz="2000" dirty="0" smtClean="0"/>
              <a:t> BNBD</a:t>
            </a:r>
          </a:p>
          <a:p>
            <a:pPr lvl="1"/>
            <a:r>
              <a:rPr lang="en-US" sz="2000" dirty="0" err="1" smtClean="0"/>
              <a:t>Pemberi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penyalur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r>
              <a:rPr lang="en-US" sz="2000" dirty="0" smtClean="0"/>
              <a:t> :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, </a:t>
            </a:r>
            <a:r>
              <a:rPr lang="en-US" sz="2000" dirty="0" err="1" smtClean="0"/>
              <a:t>provinsi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kabupaten</a:t>
            </a:r>
            <a:r>
              <a:rPr lang="en-US" sz="2000" dirty="0" smtClean="0"/>
              <a:t>/</a:t>
            </a:r>
            <a:r>
              <a:rPr lang="en-US" sz="2000" dirty="0" err="1" smtClean="0"/>
              <a:t>kota</a:t>
            </a:r>
            <a:endParaRPr lang="en-US" sz="2000" dirty="0" smtClean="0"/>
          </a:p>
          <a:p>
            <a:pPr lvl="1"/>
            <a:r>
              <a:rPr lang="en-US" sz="2000" dirty="0" err="1" smtClean="0"/>
              <a:t>Penerima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r>
              <a:rPr lang="en-US" sz="2000" dirty="0" smtClean="0"/>
              <a:t> : </a:t>
            </a:r>
            <a:r>
              <a:rPr lang="en-US" sz="2000" dirty="0" err="1" smtClean="0"/>
              <a:t>korban</a:t>
            </a:r>
            <a:r>
              <a:rPr lang="en-US" sz="2000" dirty="0" smtClean="0"/>
              <a:t> </a:t>
            </a:r>
            <a:r>
              <a:rPr lang="en-US" sz="2000" dirty="0" err="1" smtClean="0"/>
              <a:t>bencana</a:t>
            </a:r>
            <a:endParaRPr lang="en-US" sz="2000" dirty="0" smtClean="0"/>
          </a:p>
          <a:p>
            <a:r>
              <a:rPr lang="en-US" sz="2000" dirty="0" err="1" smtClean="0"/>
              <a:t>Pelaksana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endParaRPr lang="en-US" sz="2000" dirty="0" smtClean="0"/>
          </a:p>
          <a:p>
            <a:pPr lvl="1"/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bantuan</a:t>
            </a:r>
            <a:r>
              <a:rPr lang="en-US" sz="2000" dirty="0"/>
              <a:t> </a:t>
            </a:r>
            <a:r>
              <a:rPr lang="en-US" sz="2000" dirty="0" err="1"/>
              <a:t>pemenuhan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Tim </a:t>
            </a:r>
            <a:r>
              <a:rPr lang="en-US" sz="2000" dirty="0" err="1"/>
              <a:t>Pelaksana</a:t>
            </a:r>
            <a:r>
              <a:rPr lang="en-US" sz="2000" dirty="0"/>
              <a:t> </a:t>
            </a:r>
            <a:r>
              <a:rPr lang="en-US" sz="2000" dirty="0" err="1"/>
              <a:t>Pemberi</a:t>
            </a:r>
            <a:r>
              <a:rPr lang="en-US" sz="2000" dirty="0"/>
              <a:t> </a:t>
            </a:r>
            <a:r>
              <a:rPr lang="en-US" sz="2000" dirty="0" err="1"/>
              <a:t>Bantuan</a:t>
            </a:r>
            <a:r>
              <a:rPr lang="en-US" sz="2000" dirty="0"/>
              <a:t>.  </a:t>
            </a:r>
          </a:p>
          <a:p>
            <a:pPr lvl="1"/>
            <a:r>
              <a:rPr lang="en-US" sz="2000" dirty="0"/>
              <a:t>Tim </a:t>
            </a:r>
            <a:r>
              <a:rPr lang="en-US" sz="2000" dirty="0" err="1"/>
              <a:t>Pelaksana</a:t>
            </a:r>
            <a:r>
              <a:rPr lang="en-US" sz="2000" dirty="0"/>
              <a:t> </a:t>
            </a:r>
            <a:r>
              <a:rPr lang="en-US" sz="2000" dirty="0" err="1"/>
              <a:t>Pemberi</a:t>
            </a:r>
            <a:r>
              <a:rPr lang="en-US" sz="2000" dirty="0"/>
              <a:t> </a:t>
            </a:r>
            <a:r>
              <a:rPr lang="en-US" sz="2000" dirty="0" err="1"/>
              <a:t>Bantuan</a:t>
            </a:r>
            <a:r>
              <a:rPr lang="en-US" sz="2000" dirty="0"/>
              <a:t> </a:t>
            </a:r>
            <a:r>
              <a:rPr lang="en-US" sz="2000" dirty="0" err="1" smtClean="0"/>
              <a:t>dipimpin</a:t>
            </a:r>
            <a:r>
              <a:rPr lang="en-US" sz="2000" dirty="0" smtClean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Koordinator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</a:t>
            </a:r>
            <a:endParaRPr lang="en-US" sz="2000" dirty="0"/>
          </a:p>
          <a:p>
            <a:pPr lvl="1"/>
            <a:r>
              <a:rPr lang="en-US" sz="2000" dirty="0" smtClean="0"/>
              <a:t>Tim </a:t>
            </a:r>
            <a:r>
              <a:rPr lang="en-US" sz="2000" dirty="0" err="1" smtClean="0"/>
              <a:t>pelaksana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5149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TERIMAKAISH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9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034"/>
            <a:ext cx="8229600" cy="664603"/>
          </a:xfrm>
        </p:spPr>
        <p:txBody>
          <a:bodyPr/>
          <a:lstStyle/>
          <a:p>
            <a:r>
              <a:rPr lang="en-US" sz="3600" dirty="0" err="1" smtClean="0"/>
              <a:t>Standart</a:t>
            </a:r>
            <a:r>
              <a:rPr lang="en-US" sz="3600" dirty="0" smtClean="0"/>
              <a:t> </a:t>
            </a:r>
            <a:r>
              <a:rPr lang="en-US" sz="3600" dirty="0" err="1" smtClean="0"/>
              <a:t>pokok</a:t>
            </a:r>
            <a:r>
              <a:rPr lang="en-US" sz="3600" dirty="0" smtClean="0"/>
              <a:t> minimum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 </a:t>
            </a:r>
            <a:r>
              <a:rPr lang="en-US" sz="3600" dirty="0" err="1" smtClean="0"/>
              <a:t>saat</a:t>
            </a:r>
            <a:r>
              <a:rPr lang="en-US" sz="3600" dirty="0" smtClean="0"/>
              <a:t> </a:t>
            </a:r>
            <a:r>
              <a:rPr lang="en-US" sz="3600" dirty="0" err="1" smtClean="0"/>
              <a:t>bencana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165"/>
            <a:ext cx="8229600" cy="4135998"/>
          </a:xfrm>
        </p:spPr>
        <p:txBody>
          <a:bodyPr/>
          <a:lstStyle/>
          <a:p>
            <a:pPr lvl="0"/>
            <a:r>
              <a:rPr lang="en-US" dirty="0"/>
              <a:t>Air, </a:t>
            </a:r>
            <a:r>
              <a:rPr lang="en-US" dirty="0" err="1"/>
              <a:t>sanitasi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lvl="0"/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gizi</a:t>
            </a:r>
            <a:endParaRPr lang="en-US" dirty="0"/>
          </a:p>
          <a:p>
            <a:pPr lvl="0"/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pangan</a:t>
            </a:r>
            <a:endParaRPr lang="en-US" dirty="0"/>
          </a:p>
          <a:p>
            <a:pPr lvl="0"/>
            <a:r>
              <a:rPr lang="en-US" dirty="0"/>
              <a:t>Shelter, </a:t>
            </a:r>
            <a:r>
              <a:rPr lang="en-US" dirty="0" err="1"/>
              <a:t>pemukiman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non </a:t>
            </a:r>
            <a:r>
              <a:rPr lang="en-US" dirty="0" err="1"/>
              <a:t>makanan</a:t>
            </a:r>
            <a:endParaRPr lang="en-US" dirty="0"/>
          </a:p>
          <a:p>
            <a:pPr lvl="0"/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3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7176"/>
            <a:ext cx="8229600" cy="700462"/>
          </a:xfrm>
        </p:spPr>
        <p:txBody>
          <a:bodyPr/>
          <a:lstStyle/>
          <a:p>
            <a:r>
              <a:rPr lang="en-US" sz="3200" dirty="0" err="1" smtClean="0"/>
              <a:t>Prinsip-Prinsip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bantuan</a:t>
            </a:r>
            <a:r>
              <a:rPr lang="en-US" sz="3200" dirty="0" smtClean="0"/>
              <a:t> </a:t>
            </a:r>
            <a:r>
              <a:rPr lang="en-US" sz="3200" dirty="0" err="1" smtClean="0"/>
              <a:t>pemenuhan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bencana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4659"/>
            <a:ext cx="8229600" cy="4261504"/>
          </a:xfrm>
        </p:spPr>
        <p:txBody>
          <a:bodyPr/>
          <a:lstStyle/>
          <a:p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endParaRPr lang="en-US" sz="2400" dirty="0" smtClean="0"/>
          </a:p>
          <a:p>
            <a:r>
              <a:rPr lang="en-US" sz="2400" dirty="0" err="1" smtClean="0"/>
              <a:t>Prioritas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Koordinasi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keterpaduan</a:t>
            </a:r>
            <a:endParaRPr lang="en-US" sz="2400" dirty="0" smtClean="0"/>
          </a:p>
          <a:p>
            <a:r>
              <a:rPr lang="en-US" sz="2400" dirty="0" err="1" smtClean="0"/>
              <a:t>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endParaRPr lang="en-US" sz="2400" dirty="0" smtClean="0"/>
          </a:p>
          <a:p>
            <a:r>
              <a:rPr lang="en-US" sz="2400" dirty="0" err="1" smtClean="0"/>
              <a:t>Transparansi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akuntabilitas</a:t>
            </a:r>
            <a:endParaRPr lang="en-US" sz="2400" dirty="0" smtClean="0"/>
          </a:p>
          <a:p>
            <a:r>
              <a:rPr lang="en-US" sz="2400" dirty="0" err="1" smtClean="0"/>
              <a:t>Kemitraan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Non </a:t>
            </a:r>
            <a:r>
              <a:rPr lang="en-US" sz="2400" dirty="0" err="1" smtClean="0"/>
              <a:t>diskriminatif</a:t>
            </a:r>
            <a:endParaRPr lang="en-US" sz="2400" dirty="0" smtClean="0"/>
          </a:p>
          <a:p>
            <a:r>
              <a:rPr lang="en-US" sz="2400" dirty="0" smtClean="0"/>
              <a:t>Non </a:t>
            </a:r>
            <a:r>
              <a:rPr lang="en-US" sz="2400" dirty="0" err="1" smtClean="0"/>
              <a:t>proletisi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106"/>
            <a:ext cx="8229600" cy="682532"/>
          </a:xfrm>
        </p:spPr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penampungan</a:t>
            </a:r>
            <a:r>
              <a:rPr lang="en-US" dirty="0" smtClean="0"/>
              <a:t>/ </a:t>
            </a:r>
            <a:r>
              <a:rPr lang="en-US" dirty="0" err="1" smtClean="0"/>
              <a:t>hunian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endParaRPr lang="en-US" dirty="0" smtClean="0"/>
          </a:p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endParaRPr lang="en-US" dirty="0" smtClean="0"/>
          </a:p>
          <a:p>
            <a:r>
              <a:rPr lang="en-US" dirty="0" err="1" smtClean="0"/>
              <a:t>Bantuan</a:t>
            </a:r>
            <a:r>
              <a:rPr lang="en-US" dirty="0" smtClean="0"/>
              <a:t> non </a:t>
            </a:r>
            <a:r>
              <a:rPr lang="en-US" dirty="0" err="1" smtClean="0"/>
              <a:t>pangan</a:t>
            </a:r>
            <a:endParaRPr lang="en-US" dirty="0" smtClean="0"/>
          </a:p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sandang</a:t>
            </a:r>
            <a:endParaRPr lang="en-US" dirty="0" smtClean="0"/>
          </a:p>
          <a:p>
            <a:r>
              <a:rPr lang="en-US" dirty="0" err="1" smtClean="0"/>
              <a:t>Bantuan</a:t>
            </a:r>
            <a:r>
              <a:rPr lang="en-US" dirty="0" smtClean="0"/>
              <a:t> air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endParaRPr lang="en-US" dirty="0" smtClean="0"/>
          </a:p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28"/>
            <a:ext cx="8229600" cy="790109"/>
          </a:xfrm>
        </p:spPr>
        <p:txBody>
          <a:bodyPr/>
          <a:lstStyle/>
          <a:p>
            <a:r>
              <a:rPr lang="en-US" sz="3200" dirty="0" err="1" smtClean="0"/>
              <a:t>Bantuan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penampungan</a:t>
            </a:r>
            <a:r>
              <a:rPr lang="en-US" sz="3200" dirty="0" smtClean="0"/>
              <a:t>/ </a:t>
            </a:r>
            <a:r>
              <a:rPr lang="en-US" sz="3200" dirty="0" err="1" smtClean="0"/>
              <a:t>hunian</a:t>
            </a:r>
            <a:r>
              <a:rPr lang="en-US" sz="3200" dirty="0" smtClean="0"/>
              <a:t> </a:t>
            </a:r>
            <a:r>
              <a:rPr lang="en-US" sz="3200" dirty="0" err="1" smtClean="0"/>
              <a:t>sementara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1224"/>
            <a:ext cx="8229600" cy="4404939"/>
          </a:xfrm>
        </p:spPr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minimal </a:t>
            </a:r>
            <a:r>
              <a:rPr lang="en-US" dirty="0" err="1" smtClean="0"/>
              <a:t>bantuan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Berukuran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meter </a:t>
            </a:r>
            <a:r>
              <a:rPr lang="en-US" dirty="0" err="1"/>
              <a:t>persegi</a:t>
            </a:r>
            <a:r>
              <a:rPr lang="en-US" dirty="0"/>
              <a:t> per orang.  </a:t>
            </a:r>
          </a:p>
          <a:p>
            <a:pPr lvl="1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 </a:t>
            </a:r>
          </a:p>
          <a:p>
            <a:pPr lvl="1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aksesibititas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 </a:t>
            </a:r>
          </a:p>
          <a:p>
            <a:pPr lvl="1"/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privasi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.  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5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28"/>
            <a:ext cx="8229600" cy="790109"/>
          </a:xfrm>
        </p:spPr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minimal </a:t>
            </a:r>
            <a:r>
              <a:rPr lang="en-US" dirty="0" err="1" smtClean="0"/>
              <a:t>bantuan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dirty="0"/>
              <a:t> 400 gram per orang per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lauk</a:t>
            </a:r>
            <a:r>
              <a:rPr lang="en-US" dirty="0"/>
              <a:t> </a:t>
            </a:r>
            <a:r>
              <a:rPr lang="en-US" dirty="0" err="1"/>
              <a:t>pauk</a:t>
            </a:r>
            <a:r>
              <a:rPr lang="en-US" dirty="0"/>
              <a:t>.  </a:t>
            </a:r>
          </a:p>
          <a:p>
            <a:pPr lvl="1"/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dapur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saji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 kali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.  </a:t>
            </a:r>
            <a:endParaRPr lang="en-US" dirty="0" smtClean="0"/>
          </a:p>
          <a:p>
            <a:pPr lvl="1"/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(</a:t>
            </a:r>
            <a:r>
              <a:rPr lang="en-US" dirty="0" err="1"/>
              <a:t>poin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b)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2.100 kilo </a:t>
            </a:r>
            <a:r>
              <a:rPr lang="en-US" dirty="0" err="1"/>
              <a:t>kalori</a:t>
            </a:r>
            <a:r>
              <a:rPr lang="en-US" dirty="0"/>
              <a:t> (kcal).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7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Non </a:t>
            </a:r>
            <a:r>
              <a:rPr lang="en-US" dirty="0" err="1" smtClean="0"/>
              <a:t>Pangan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memasak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r>
              <a:rPr lang="en-US" dirty="0" err="1" smtClean="0"/>
              <a:t>Kompor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endParaRPr lang="en-US" dirty="0" smtClean="0"/>
          </a:p>
          <a:p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perkakas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0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458"/>
            <a:ext cx="8229600" cy="772179"/>
          </a:xfrm>
        </p:spPr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sandang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Kebersihan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7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318"/>
            <a:ext cx="8229600" cy="736320"/>
          </a:xfrm>
        </p:spPr>
        <p:txBody>
          <a:bodyPr/>
          <a:lstStyle/>
          <a:p>
            <a:r>
              <a:rPr lang="en-US" dirty="0" err="1" smtClean="0"/>
              <a:t>Bantuan</a:t>
            </a:r>
            <a:r>
              <a:rPr lang="en-US" dirty="0" smtClean="0"/>
              <a:t> air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Bantuan</a:t>
            </a:r>
            <a:r>
              <a:rPr lang="en-US" sz="2400" dirty="0"/>
              <a:t> Air </a:t>
            </a:r>
            <a:r>
              <a:rPr lang="en-US" sz="2400" dirty="0" err="1"/>
              <a:t>Bersih</a:t>
            </a:r>
            <a:r>
              <a:rPr lang="en-US" sz="2400" dirty="0"/>
              <a:t>  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air yang </a:t>
            </a:r>
            <a:r>
              <a:rPr lang="en-US" sz="2400" dirty="0" err="1"/>
              <a:t>kualitasnya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kebersihan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 algn="just"/>
            <a:r>
              <a:rPr lang="en-US" sz="2400" dirty="0" err="1"/>
              <a:t>Bantuan</a:t>
            </a:r>
            <a:r>
              <a:rPr lang="en-US" sz="2400" dirty="0"/>
              <a:t> Air </a:t>
            </a:r>
            <a:r>
              <a:rPr lang="en-US" sz="2400" dirty="0" err="1"/>
              <a:t>Minum</a:t>
            </a:r>
            <a:r>
              <a:rPr lang="en-US" sz="2400" dirty="0"/>
              <a:t>  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air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diminum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air yang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diminum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 algn="just"/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Sanitasi</a:t>
            </a:r>
            <a:r>
              <a:rPr lang="en-US" sz="2400" dirty="0"/>
              <a:t>  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kebersihan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air (</a:t>
            </a:r>
            <a:r>
              <a:rPr lang="en-US" sz="2400" dirty="0" err="1"/>
              <a:t>drainase</a:t>
            </a:r>
            <a:r>
              <a:rPr lang="en-US" sz="2400" dirty="0"/>
              <a:t>),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cair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,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pembuangan</a:t>
            </a:r>
            <a:r>
              <a:rPr lang="en-US" sz="2400" dirty="0"/>
              <a:t> </a:t>
            </a:r>
            <a:r>
              <a:rPr lang="en-US" sz="2400" dirty="0" err="1"/>
              <a:t>tinja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66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95</TotalTime>
  <Words>224</Words>
  <Application>Microsoft Macintosh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Template PPT UEU Pertemuan 1 - Copy 1</vt:lpstr>
      <vt:lpstr>PowerPoint Presentation</vt:lpstr>
      <vt:lpstr>Standart pokok minimum kebutuhan saat bencana</vt:lpstr>
      <vt:lpstr>Prinsip-Prinsip pemberian bantuan pemenuhan kebutuhan bencana</vt:lpstr>
      <vt:lpstr>Jenis Bantuan</vt:lpstr>
      <vt:lpstr>Bantuan tempat penampungan/ hunian sementara</vt:lpstr>
      <vt:lpstr>Bantuan Pangan</vt:lpstr>
      <vt:lpstr>Bantuan Non Pangan</vt:lpstr>
      <vt:lpstr>Bantuan sandang</vt:lpstr>
      <vt:lpstr>Bantuan air bersih dan sanitasi</vt:lpstr>
      <vt:lpstr>Bantuan Pelayanan Kesehatan</vt:lpstr>
      <vt:lpstr>Penyelenggaraan Pemberian Bantuan</vt:lpstr>
      <vt:lpstr>TERIMAKAISH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2018-05-20T11:23:39Z</dcterms:created>
  <dcterms:modified xsi:type="dcterms:W3CDTF">2018-05-20T12:59:08Z</dcterms:modified>
</cp:coreProperties>
</file>