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5221"/>
  </p:normalViewPr>
  <p:slideViewPr>
    <p:cSldViewPr snapToGrid="0" snapToObjects="1">
      <p:cViewPr varScale="1">
        <p:scale>
          <a:sx n="71" d="100"/>
          <a:sy n="71" d="100"/>
        </p:scale>
        <p:origin x="16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4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6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0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9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9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7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CF80576-9543-C746-939C-03683849D54E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9B9580-90E5-6841-9A8F-F748EFCB2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7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8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TOPIK </a:t>
            </a:r>
            <a:r>
              <a:rPr lang="en-US" altLang="en-US" sz="2800" b="1" dirty="0">
                <a:solidFill>
                  <a:schemeClr val="bg1"/>
                </a:solidFill>
                <a:ea typeface="Arial" charset="0"/>
                <a:cs typeface="Arial" charset="0"/>
              </a:rPr>
              <a:t>9</a:t>
            </a:r>
            <a:endParaRPr lang="en-US" altLang="en-US" sz="2800" b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algn="ctr" eaLnBrk="1" hangingPunct="1"/>
            <a:r>
              <a:rPr lang="en-US" altLang="en-US" sz="28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MANAJEMEN AIR DAN HYGIENE SANITASI</a:t>
            </a:r>
            <a:endParaRPr lang="en-US" altLang="en-US" sz="2800" b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6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2682"/>
            <a:ext cx="8229600" cy="5283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,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:</a:t>
            </a:r>
          </a:p>
          <a:p>
            <a:pPr lvl="1" algn="just"/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pengambil</a:t>
            </a:r>
            <a:r>
              <a:rPr lang="en-US" sz="2000" dirty="0"/>
              <a:t> air yang </a:t>
            </a:r>
            <a:r>
              <a:rPr lang="en-US" sz="2000" dirty="0" err="1"/>
              <a:t>berkapasitas</a:t>
            </a:r>
            <a:r>
              <a:rPr lang="en-US" sz="2000" dirty="0"/>
              <a:t> 10–20 liter,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penyimpan</a:t>
            </a:r>
            <a:r>
              <a:rPr lang="en-US" sz="2000" dirty="0"/>
              <a:t> air </a:t>
            </a:r>
            <a:r>
              <a:rPr lang="en-US" sz="2000" dirty="0" err="1"/>
              <a:t>berkapasitas</a:t>
            </a:r>
            <a:r>
              <a:rPr lang="en-US" sz="2000" dirty="0"/>
              <a:t> 20 liter. </a:t>
            </a:r>
            <a:r>
              <a:rPr lang="en-US" sz="2000" dirty="0" err="1"/>
              <a:t>Alat</a:t>
            </a:r>
            <a:r>
              <a:rPr lang="en-US" sz="2000" dirty="0"/>
              <a:t>–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sebaiknya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</a:t>
            </a:r>
            <a:r>
              <a:rPr lang="en-US" sz="2000" dirty="0" err="1"/>
              <a:t>wadah</a:t>
            </a:r>
            <a:r>
              <a:rPr lang="en-US" sz="2000" dirty="0"/>
              <a:t> yang </a:t>
            </a:r>
            <a:r>
              <a:rPr lang="en-US" sz="2000" dirty="0" err="1"/>
              <a:t>berleher</a:t>
            </a:r>
            <a:r>
              <a:rPr lang="en-US" sz="2000" dirty="0"/>
              <a:t> </a:t>
            </a:r>
            <a:r>
              <a:rPr lang="en-US" sz="2000" dirty="0" err="1"/>
              <a:t>sempit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/</a:t>
            </a:r>
            <a:r>
              <a:rPr lang="en-US" sz="2000" dirty="0" err="1"/>
              <a:t>bertutup</a:t>
            </a:r>
            <a:r>
              <a:rPr lang="en-US" sz="2000" dirty="0"/>
              <a:t> </a:t>
            </a:r>
          </a:p>
          <a:p>
            <a:pPr lvl="1" algn="just"/>
            <a:r>
              <a:rPr lang="en-US" sz="2000" dirty="0" err="1"/>
              <a:t>Setiap</a:t>
            </a:r>
            <a:r>
              <a:rPr lang="en-US" sz="2000" dirty="0"/>
              <a:t> orang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sabun</a:t>
            </a:r>
            <a:r>
              <a:rPr lang="en-US" sz="2000" dirty="0"/>
              <a:t> </a:t>
            </a:r>
            <a:r>
              <a:rPr lang="en-US" sz="2000" dirty="0" err="1"/>
              <a:t>ukuran</a:t>
            </a:r>
            <a:r>
              <a:rPr lang="en-US" sz="2000" dirty="0"/>
              <a:t> 250 gram per </a:t>
            </a:r>
            <a:r>
              <a:rPr lang="en-US" sz="2000" dirty="0" err="1"/>
              <a:t>bulan</a:t>
            </a:r>
            <a:r>
              <a:rPr lang="en-US" sz="2000" dirty="0"/>
              <a:t>. </a:t>
            </a:r>
          </a:p>
          <a:p>
            <a:pPr lvl="1" algn="just"/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kamar</a:t>
            </a:r>
            <a:r>
              <a:rPr lang="en-US" sz="2000" dirty="0"/>
              <a:t> </a:t>
            </a:r>
            <a:r>
              <a:rPr lang="en-US" sz="2000" dirty="0" err="1"/>
              <a:t>mandi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disediakan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prasarana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orang yang </a:t>
            </a:r>
            <a:r>
              <a:rPr lang="en-US" sz="2000" dirty="0" err="1"/>
              <a:t>mandi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teratur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jam–jam </a:t>
            </a:r>
            <a:r>
              <a:rPr lang="en-US" sz="2000" dirty="0" err="1"/>
              <a:t>tertentu</a:t>
            </a:r>
            <a:r>
              <a:rPr lang="en-US" sz="2000" dirty="0"/>
              <a:t>. </a:t>
            </a:r>
            <a:r>
              <a:rPr lang="en-US" sz="2000" dirty="0" err="1"/>
              <a:t>Pisahkan</a:t>
            </a:r>
            <a:r>
              <a:rPr lang="en-US" sz="2000" dirty="0"/>
              <a:t> </a:t>
            </a:r>
            <a:r>
              <a:rPr lang="en-US" sz="2000" dirty="0" err="1"/>
              <a:t>petak</a:t>
            </a:r>
            <a:r>
              <a:rPr lang="en-US" sz="2000" dirty="0"/>
              <a:t>–</a:t>
            </a:r>
            <a:r>
              <a:rPr lang="en-US" sz="2000" dirty="0" err="1"/>
              <a:t>petak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yang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laki</a:t>
            </a:r>
            <a:r>
              <a:rPr lang="en-US" sz="2000" dirty="0"/>
              <a:t>–</a:t>
            </a:r>
            <a:r>
              <a:rPr lang="en-US" sz="2000" dirty="0" err="1"/>
              <a:t>laki</a:t>
            </a:r>
            <a:r>
              <a:rPr lang="en-US" sz="2000" dirty="0"/>
              <a:t>. </a:t>
            </a:r>
          </a:p>
          <a:p>
            <a:pPr lvl="1" algn="just"/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prasarana</a:t>
            </a:r>
            <a:r>
              <a:rPr lang="en-US" sz="2000" dirty="0"/>
              <a:t> </a:t>
            </a:r>
            <a:r>
              <a:rPr lang="en-US" sz="2000" dirty="0" err="1"/>
              <a:t>pencucian</a:t>
            </a:r>
            <a:r>
              <a:rPr lang="en-US" sz="2000" dirty="0"/>
              <a:t> </a:t>
            </a:r>
            <a:r>
              <a:rPr lang="en-US" sz="2000" dirty="0" err="1"/>
              <a:t>pakaian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peralatan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tangga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,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bak</a:t>
            </a:r>
            <a:r>
              <a:rPr lang="en-US" sz="2000" dirty="0"/>
              <a:t> air paling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dipakai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100 orang.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3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106"/>
            <a:ext cx="8229600" cy="5247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Kotoran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:</a:t>
            </a:r>
          </a:p>
          <a:p>
            <a:pPr lvl="1"/>
            <a:r>
              <a:rPr lang="en-US" sz="1800" dirty="0" err="1"/>
              <a:t>Tiap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paling </a:t>
            </a:r>
            <a:r>
              <a:rPr lang="en-US" sz="1800" dirty="0" err="1"/>
              <a:t>banyak</a:t>
            </a:r>
            <a:r>
              <a:rPr lang="en-US" sz="1800" dirty="0"/>
              <a:t> 20 orang </a:t>
            </a:r>
            <a:endParaRPr lang="en-US" sz="1800" dirty="0" smtClean="0"/>
          </a:p>
          <a:p>
            <a:pPr lvl="1"/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diatur</a:t>
            </a:r>
            <a:r>
              <a:rPr lang="en-US" sz="1800" dirty="0"/>
              <a:t> </a:t>
            </a:r>
            <a:r>
              <a:rPr lang="en-US" sz="1800" dirty="0" err="1"/>
              <a:t>perumah</a:t>
            </a:r>
            <a:r>
              <a:rPr lang="en-US" sz="1800" dirty="0"/>
              <a:t> </a:t>
            </a:r>
            <a:r>
              <a:rPr lang="en-US" sz="1800" dirty="0" err="1"/>
              <a:t>tangga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/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pembedaan</a:t>
            </a:r>
            <a:r>
              <a:rPr lang="en-US" sz="1800" dirty="0"/>
              <a:t> </a:t>
            </a:r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kelamin</a:t>
            </a:r>
            <a:r>
              <a:rPr lang="en-US" sz="1800" dirty="0"/>
              <a:t> (</a:t>
            </a:r>
            <a:r>
              <a:rPr lang="en-US" sz="1800" dirty="0" err="1"/>
              <a:t>misalnya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persekian</a:t>
            </a:r>
            <a:r>
              <a:rPr lang="en-US" sz="1800" dirty="0"/>
              <a:t> KK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laki</a:t>
            </a:r>
            <a:r>
              <a:rPr lang="en-US" sz="1800" dirty="0"/>
              <a:t>–</a:t>
            </a:r>
            <a:r>
              <a:rPr lang="en-US" sz="1800" dirty="0" err="1"/>
              <a:t>laki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permpuan</a:t>
            </a:r>
            <a:r>
              <a:rPr lang="en-US" sz="1800" dirty="0"/>
              <a:t>) </a:t>
            </a:r>
          </a:p>
          <a:p>
            <a:pPr lvl="1"/>
            <a:r>
              <a:rPr lang="en-US" sz="1800" dirty="0" err="1"/>
              <a:t>Jarak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50 meter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pemukiman</a:t>
            </a:r>
            <a:r>
              <a:rPr lang="en-US" sz="1800" dirty="0"/>
              <a:t> (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barak</a:t>
            </a:r>
            <a:r>
              <a:rPr lang="en-US" sz="1800" dirty="0"/>
              <a:t> di </a:t>
            </a:r>
            <a:r>
              <a:rPr lang="en-US" sz="1800" dirty="0" err="1"/>
              <a:t>kamp</a:t>
            </a:r>
            <a:r>
              <a:rPr lang="en-US" sz="1800" dirty="0"/>
              <a:t> </a:t>
            </a:r>
            <a:r>
              <a:rPr lang="en-US" sz="1800" dirty="0" err="1"/>
              <a:t>pengungsian</a:t>
            </a:r>
            <a:r>
              <a:rPr lang="en-US" sz="1800" dirty="0"/>
              <a:t>).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dihitung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jam </a:t>
            </a:r>
            <a:r>
              <a:rPr lang="en-US" sz="1800" dirty="0" err="1"/>
              <a:t>perjalanan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memakan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1 </a:t>
            </a:r>
            <a:r>
              <a:rPr lang="en-US" sz="1800" dirty="0" err="1"/>
              <a:t>menit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berjalan</a:t>
            </a:r>
            <a:r>
              <a:rPr lang="en-US" sz="1800" dirty="0"/>
              <a:t> kaki. </a:t>
            </a:r>
          </a:p>
          <a:p>
            <a:pPr lvl="1"/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tersedia</a:t>
            </a:r>
            <a:r>
              <a:rPr lang="en-US" sz="1800" dirty="0"/>
              <a:t> di </a:t>
            </a:r>
            <a:r>
              <a:rPr lang="en-US" sz="1800" dirty="0" err="1"/>
              <a:t>tempat</a:t>
            </a:r>
            <a:r>
              <a:rPr lang="en-US" sz="1800" dirty="0"/>
              <a:t>–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pasar</a:t>
            </a:r>
            <a:r>
              <a:rPr lang="en-US" sz="1800" dirty="0"/>
              <a:t>, </a:t>
            </a:r>
            <a:r>
              <a:rPr lang="en-US" sz="1800" dirty="0" err="1"/>
              <a:t>titik</a:t>
            </a:r>
            <a:r>
              <a:rPr lang="en-US" sz="1800" dirty="0"/>
              <a:t>–</a:t>
            </a:r>
            <a:r>
              <a:rPr lang="en-US" sz="1800" dirty="0" err="1"/>
              <a:t>titik</a:t>
            </a:r>
            <a:r>
              <a:rPr lang="en-US" sz="1800" dirty="0"/>
              <a:t> </a:t>
            </a:r>
            <a:r>
              <a:rPr lang="en-US" sz="1800" dirty="0" err="1"/>
              <a:t>pembagian</a:t>
            </a:r>
            <a:r>
              <a:rPr lang="en-US" sz="1800" dirty="0"/>
              <a:t> </a:t>
            </a:r>
            <a:r>
              <a:rPr lang="en-US" sz="1800" dirty="0" err="1"/>
              <a:t>sembako</a:t>
            </a:r>
            <a:r>
              <a:rPr lang="en-US" sz="1800" dirty="0"/>
              <a:t>, </a:t>
            </a:r>
            <a:r>
              <a:rPr lang="en-US" sz="1800" dirty="0" err="1"/>
              <a:t>pusat</a:t>
            </a:r>
            <a:r>
              <a:rPr lang="en-US" sz="1800" dirty="0"/>
              <a:t> – </a:t>
            </a:r>
            <a:r>
              <a:rPr lang="en-US" sz="1800" dirty="0" err="1"/>
              <a:t>pusat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dsb</a:t>
            </a:r>
            <a:r>
              <a:rPr lang="en-US" sz="1800" dirty="0"/>
              <a:t>. </a:t>
            </a:r>
          </a:p>
          <a:p>
            <a:pPr lvl="1"/>
            <a:r>
              <a:rPr lang="en-US" sz="1800" dirty="0" err="1"/>
              <a:t>Letak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penampung</a:t>
            </a:r>
            <a:r>
              <a:rPr lang="en-US" sz="1800" dirty="0"/>
              <a:t> </a:t>
            </a:r>
            <a:r>
              <a:rPr lang="en-US" sz="1800" dirty="0" err="1"/>
              <a:t>kotoran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sekurang</a:t>
            </a:r>
            <a:r>
              <a:rPr lang="en-US" sz="1800" dirty="0"/>
              <a:t>–</a:t>
            </a:r>
            <a:r>
              <a:rPr lang="en-US" sz="1800" dirty="0" err="1"/>
              <a:t>kurangnya</a:t>
            </a:r>
            <a:r>
              <a:rPr lang="en-US" sz="1800" dirty="0"/>
              <a:t> </a:t>
            </a:r>
            <a:r>
              <a:rPr lang="en-US" sz="1800" dirty="0" err="1"/>
              <a:t>berjarak</a:t>
            </a:r>
            <a:r>
              <a:rPr lang="en-US" sz="1800" dirty="0"/>
              <a:t> 30 meter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air </a:t>
            </a:r>
            <a:r>
              <a:rPr lang="en-US" sz="1800" dirty="0" err="1"/>
              <a:t>bawah</a:t>
            </a:r>
            <a:r>
              <a:rPr lang="en-US" sz="1800" dirty="0"/>
              <a:t> </a:t>
            </a:r>
            <a:r>
              <a:rPr lang="en-US" sz="1800" dirty="0" err="1"/>
              <a:t>tanah</a:t>
            </a:r>
            <a:r>
              <a:rPr lang="en-US" sz="1800" dirty="0"/>
              <a:t>. </a:t>
            </a:r>
          </a:p>
          <a:p>
            <a:pPr lvl="1"/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penampung</a:t>
            </a:r>
            <a:r>
              <a:rPr lang="en-US" sz="1800" dirty="0"/>
              <a:t> </a:t>
            </a:r>
            <a:r>
              <a:rPr lang="en-US" sz="1800" dirty="0" err="1"/>
              <a:t>kotoran</a:t>
            </a:r>
            <a:r>
              <a:rPr lang="en-US" sz="1800" dirty="0"/>
              <a:t> </a:t>
            </a:r>
            <a:r>
              <a:rPr lang="en-US" sz="1800" dirty="0" err="1"/>
              <a:t>sedikitnya</a:t>
            </a:r>
            <a:r>
              <a:rPr lang="en-US" sz="1800" dirty="0"/>
              <a:t> 1,5 meter di </a:t>
            </a:r>
            <a:r>
              <a:rPr lang="en-US" sz="1800" dirty="0" err="1"/>
              <a:t>atas</a:t>
            </a:r>
            <a:r>
              <a:rPr lang="en-US" sz="1800" dirty="0"/>
              <a:t> air </a:t>
            </a:r>
            <a:r>
              <a:rPr lang="en-US" sz="1800" dirty="0" err="1"/>
              <a:t>tanah</a:t>
            </a:r>
            <a:r>
              <a:rPr lang="en-US" sz="1800" dirty="0"/>
              <a:t>. </a:t>
            </a:r>
          </a:p>
          <a:p>
            <a:pPr lvl="1"/>
            <a:r>
              <a:rPr lang="en-US" sz="1800" dirty="0" err="1"/>
              <a:t>Pembuangan</a:t>
            </a:r>
            <a:r>
              <a:rPr lang="en-US" sz="1800" dirty="0"/>
              <a:t> </a:t>
            </a:r>
            <a:r>
              <a:rPr lang="en-US" sz="1800" dirty="0" err="1"/>
              <a:t>limbah</a:t>
            </a:r>
            <a:r>
              <a:rPr lang="en-US" sz="1800" dirty="0"/>
              <a:t> </a:t>
            </a:r>
            <a:r>
              <a:rPr lang="en-US" sz="1800" dirty="0" err="1"/>
              <a:t>cair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jamban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merembes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air </a:t>
            </a:r>
            <a:r>
              <a:rPr lang="en-US" sz="1800" dirty="0" err="1"/>
              <a:t>mana</a:t>
            </a:r>
            <a:r>
              <a:rPr lang="en-US" sz="1800" dirty="0"/>
              <a:t> pun,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sumur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mata</a:t>
            </a:r>
            <a:r>
              <a:rPr lang="en-US" sz="1800" dirty="0"/>
              <a:t> air, </a:t>
            </a:r>
            <a:r>
              <a:rPr lang="en-US" sz="1800" dirty="0" err="1"/>
              <a:t>suangai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sebagainya</a:t>
            </a:r>
            <a:r>
              <a:rPr lang="en-US" sz="1800" dirty="0"/>
              <a:t> 1 (</a:t>
            </a:r>
            <a:r>
              <a:rPr lang="en-US" sz="1800" dirty="0" err="1"/>
              <a:t>satu</a:t>
            </a:r>
            <a:r>
              <a:rPr lang="en-US" sz="1800" dirty="0"/>
              <a:t>) </a:t>
            </a:r>
            <a:r>
              <a:rPr lang="en-US" sz="1800" dirty="0" err="1"/>
              <a:t>Latrin</a:t>
            </a:r>
            <a:r>
              <a:rPr lang="en-US" sz="1800" dirty="0"/>
              <a:t>/</a:t>
            </a:r>
            <a:r>
              <a:rPr lang="en-US" sz="1800" dirty="0" err="1"/>
              <a:t>jaga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6–10 orang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6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3036"/>
            <a:ext cx="8229600" cy="5373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 smtClean="0"/>
          </a:p>
          <a:p>
            <a:pPr lvl="1"/>
            <a:r>
              <a:rPr lang="en-US" sz="2400" dirty="0" err="1"/>
              <a:t>Pengumpulan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Pembuangan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pencemaranakibat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, </a:t>
            </a:r>
          </a:p>
          <a:p>
            <a:pPr lvl="1"/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dibuang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pemukiman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dikubur</a:t>
            </a:r>
            <a:r>
              <a:rPr lang="en-US" sz="2400" dirty="0"/>
              <a:t> </a:t>
            </a:r>
          </a:p>
          <a:p>
            <a:pPr lvl="1"/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yang </a:t>
            </a:r>
            <a:r>
              <a:rPr lang="en-US" sz="2400" dirty="0" err="1"/>
              <a:t>tercemar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(</a:t>
            </a:r>
            <a:r>
              <a:rPr lang="en-US" sz="2400" dirty="0" err="1"/>
              <a:t>jarum</a:t>
            </a:r>
            <a:r>
              <a:rPr lang="en-US" sz="2400" dirty="0"/>
              <a:t> </a:t>
            </a:r>
            <a:r>
              <a:rPr lang="en-US" sz="2400" dirty="0" err="1"/>
              <a:t>suntik</a:t>
            </a:r>
            <a:r>
              <a:rPr lang="en-US" sz="2400" dirty="0"/>
              <a:t> </a:t>
            </a:r>
            <a:r>
              <a:rPr lang="en-US" sz="2400" dirty="0" err="1"/>
              <a:t>bekas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, </a:t>
            </a:r>
            <a:r>
              <a:rPr lang="en-US" sz="2400" dirty="0" err="1"/>
              <a:t>perban</a:t>
            </a:r>
            <a:r>
              <a:rPr lang="en-US" sz="2400" dirty="0"/>
              <a:t>–</a:t>
            </a:r>
            <a:r>
              <a:rPr lang="en-US" sz="2400" dirty="0" err="1"/>
              <a:t>perban</a:t>
            </a:r>
            <a:r>
              <a:rPr lang="en-US" sz="2400" dirty="0"/>
              <a:t> </a:t>
            </a:r>
            <a:r>
              <a:rPr lang="en-US" sz="2400" dirty="0" err="1"/>
              <a:t>kotor</a:t>
            </a:r>
            <a:r>
              <a:rPr lang="en-US" sz="2400" dirty="0"/>
              <a:t>, </a:t>
            </a:r>
            <a:r>
              <a:rPr lang="en-US" sz="2400" dirty="0" err="1"/>
              <a:t>obat</a:t>
            </a:r>
            <a:r>
              <a:rPr lang="en-US" sz="2400" dirty="0"/>
              <a:t>–</a:t>
            </a:r>
            <a:r>
              <a:rPr lang="en-US" sz="2400" dirty="0" err="1"/>
              <a:t>obatan</a:t>
            </a:r>
            <a:r>
              <a:rPr lang="en-US" sz="2400" dirty="0"/>
              <a:t> </a:t>
            </a:r>
            <a:r>
              <a:rPr lang="en-US" sz="2400" dirty="0" err="1"/>
              <a:t>kadaluarsa,dsb</a:t>
            </a:r>
            <a:r>
              <a:rPr lang="en-US" sz="2400" dirty="0"/>
              <a:t>) </a:t>
            </a:r>
          </a:p>
          <a:p>
            <a:pPr lvl="1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–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pembakaran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 yang </a:t>
            </a:r>
            <a:r>
              <a:rPr lang="en-US" sz="2400" dirty="0" err="1"/>
              <a:t>dirancang</a:t>
            </a:r>
            <a:r>
              <a:rPr lang="en-US" sz="2400" dirty="0"/>
              <a:t>, </a:t>
            </a:r>
            <a:r>
              <a:rPr lang="en-US" sz="2400" dirty="0" err="1"/>
              <a:t>dibangun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dioperasikan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lubang</a:t>
            </a:r>
            <a:r>
              <a:rPr lang="en-US" sz="2400" dirty="0"/>
              <a:t> </a:t>
            </a:r>
            <a:r>
              <a:rPr lang="en-US" sz="2400" dirty="0" err="1"/>
              <a:t>abu</a:t>
            </a:r>
            <a:r>
              <a:rPr lang="en-US" sz="2400" dirty="0"/>
              <a:t> yang </a:t>
            </a:r>
            <a:r>
              <a:rPr lang="en-US" sz="2400" dirty="0" err="1"/>
              <a:t>dalam</a:t>
            </a:r>
            <a:r>
              <a:rPr lang="en-US" sz="2400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9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753036"/>
            <a:ext cx="8229600" cy="5373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 smtClean="0"/>
          </a:p>
          <a:p>
            <a:pPr lvl="1"/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lubang</a:t>
            </a:r>
            <a:r>
              <a:rPr lang="en-US" sz="2400" dirty="0"/>
              <a:t>–</a:t>
            </a:r>
            <a:r>
              <a:rPr lang="en-US" sz="2400" dirty="0" err="1"/>
              <a:t>lubang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, </a:t>
            </a:r>
            <a:r>
              <a:rPr lang="en-US" sz="2400" dirty="0" err="1"/>
              <a:t>keranjang</a:t>
            </a:r>
            <a:r>
              <a:rPr lang="en-US" sz="2400" dirty="0"/>
              <a:t>/tong </a:t>
            </a:r>
            <a:r>
              <a:rPr lang="en-US" sz="2400" dirty="0" err="1"/>
              <a:t>sampah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–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untukmembuang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di </a:t>
            </a:r>
            <a:r>
              <a:rPr lang="en-US" sz="2400" dirty="0" err="1"/>
              <a:t>pasar</a:t>
            </a:r>
            <a:r>
              <a:rPr lang="en-US" sz="2400" dirty="0"/>
              <a:t>–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pejagalan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system </a:t>
            </a:r>
            <a:r>
              <a:rPr lang="en-US" sz="2400" dirty="0" err="1"/>
              <a:t>pengumpulan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harian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pembuangan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dilokasi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2 ( </a:t>
            </a:r>
            <a:r>
              <a:rPr lang="en-US" sz="2400" dirty="0" err="1"/>
              <a:t>dua</a:t>
            </a:r>
            <a:r>
              <a:rPr lang="en-US" sz="2400" dirty="0"/>
              <a:t> ) drum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80 – 100 orang </a:t>
            </a:r>
            <a:endParaRPr lang="en-US" sz="2400" dirty="0" smtClean="0"/>
          </a:p>
          <a:p>
            <a:pPr lvl="1"/>
            <a:r>
              <a:rPr lang="en-US" sz="2400" dirty="0" err="1"/>
              <a:t>Tempat</a:t>
            </a:r>
            <a:r>
              <a:rPr lang="en-US" sz="2400" dirty="0"/>
              <a:t>/</a:t>
            </a:r>
            <a:r>
              <a:rPr lang="en-US" sz="2400" dirty="0" err="1"/>
              <a:t>lubang</a:t>
            </a:r>
            <a:r>
              <a:rPr lang="en-US" sz="2400" dirty="0"/>
              <a:t> </a:t>
            </a:r>
            <a:r>
              <a:rPr lang="en-US" sz="2400" dirty="0" err="1"/>
              <a:t>Sampah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–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membuang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</a:t>
            </a:r>
            <a:r>
              <a:rPr lang="en-US" sz="2400" dirty="0" err="1"/>
              <a:t>ehari</a:t>
            </a:r>
            <a:r>
              <a:rPr lang="en-US" sz="2400" dirty="0"/>
              <a:t>–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nyaman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0986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753036"/>
            <a:ext cx="8229600" cy="537312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, </a:t>
            </a:r>
            <a:r>
              <a:rPr lang="en-US" dirty="0" err="1" smtClean="0"/>
              <a:t>tplak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satupun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/</a:t>
            </a:r>
            <a:r>
              <a:rPr lang="en-US" dirty="0" err="1"/>
              <a:t>barak</a:t>
            </a:r>
            <a:r>
              <a:rPr lang="en-US" dirty="0"/>
              <a:t> yang </a:t>
            </a:r>
            <a:r>
              <a:rPr lang="en-US" dirty="0" err="1"/>
              <a:t>letaknya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15 meter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bak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100 meter </a:t>
            </a:r>
            <a:r>
              <a:rPr lang="en-US" dirty="0" err="1"/>
              <a:t>jaraknya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berkapasitas</a:t>
            </a:r>
            <a:r>
              <a:rPr lang="en-US" dirty="0"/>
              <a:t> 100 liter per 10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–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dikubur</a:t>
            </a:r>
            <a:r>
              <a:rPr lang="en-US" dirty="0"/>
              <a:t> </a:t>
            </a:r>
            <a:r>
              <a:rPr lang="en-US" dirty="0" err="1"/>
              <a:t>ditempat</a:t>
            </a:r>
            <a:r>
              <a:rPr lang="en-US" dirty="0"/>
              <a:t>.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136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4754"/>
            <a:ext cx="8229600" cy="530141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(</a:t>
            </a:r>
            <a:r>
              <a:rPr lang="en-US" dirty="0" err="1" smtClean="0"/>
              <a:t>pengeringan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air yang </a:t>
            </a:r>
            <a:r>
              <a:rPr lang="en-US" dirty="0" err="1"/>
              <a:t>menggenang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–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engambilan</a:t>
            </a:r>
            <a:r>
              <a:rPr lang="en-US" dirty="0"/>
              <a:t>/</a:t>
            </a:r>
            <a:r>
              <a:rPr lang="en-US" dirty="0" err="1"/>
              <a:t>sumber</a:t>
            </a:r>
            <a:r>
              <a:rPr lang="en-US" dirty="0"/>
              <a:t> air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–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pemukiman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Air </a:t>
            </a:r>
            <a:r>
              <a:rPr lang="en-US" dirty="0" err="1"/>
              <a:t>hujan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luapan</a:t>
            </a:r>
            <a:r>
              <a:rPr lang="en-US" dirty="0"/>
              <a:t> air/</a:t>
            </a:r>
            <a:r>
              <a:rPr lang="en-US" dirty="0" err="1"/>
              <a:t>banjir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malalui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pembuangan</a:t>
            </a:r>
            <a:r>
              <a:rPr lang="en-US" dirty="0"/>
              <a:t> air. </a:t>
            </a:r>
            <a:endParaRPr lang="en-US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/>
              <a:t>tinggal</a:t>
            </a:r>
            <a:r>
              <a:rPr lang="en-US" dirty="0"/>
              <a:t>, </a:t>
            </a:r>
            <a:r>
              <a:rPr lang="en-US" dirty="0" err="1"/>
              <a:t>jalan</a:t>
            </a:r>
            <a:r>
              <a:rPr lang="en-US" dirty="0"/>
              <a:t> –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setapak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prasana</a:t>
            </a:r>
            <a:r>
              <a:rPr lang="en-US" dirty="0"/>
              <a:t> – </a:t>
            </a:r>
            <a:r>
              <a:rPr lang="en-US" dirty="0" err="1"/>
              <a:t>prasana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sanitasi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tergenang</a:t>
            </a:r>
            <a:r>
              <a:rPr lang="en-US" dirty="0"/>
              <a:t> air,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terkikis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air.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25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4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024"/>
            <a:ext cx="8229600" cy="915614"/>
          </a:xfrm>
        </p:spPr>
        <p:txBody>
          <a:bodyPr/>
          <a:lstStyle/>
          <a:p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0824"/>
            <a:ext cx="8229600" cy="379533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pasca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2 </a:t>
            </a:r>
            <a:r>
              <a:rPr lang="en-US" sz="2400" dirty="0" err="1"/>
              <a:t>prioritas</a:t>
            </a:r>
            <a:r>
              <a:rPr lang="en-US" sz="2400" dirty="0"/>
              <a:t>: </a:t>
            </a:r>
            <a:endParaRPr lang="en-US" sz="2400" dirty="0" smtClean="0"/>
          </a:p>
          <a:p>
            <a:pPr marL="514350" indent="-514350" algn="just">
              <a:buAutoNum type="arabicPeriod"/>
            </a:pP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air </a:t>
            </a:r>
            <a:r>
              <a:rPr lang="en-US" sz="2400" dirty="0" err="1"/>
              <a:t>minum</a:t>
            </a:r>
            <a:r>
              <a:rPr lang="en-US" sz="2400" dirty="0"/>
              <a:t> yang </a:t>
            </a:r>
            <a:r>
              <a:rPr lang="en-US" sz="2400" dirty="0" err="1"/>
              <a:t>aman</a:t>
            </a:r>
            <a:r>
              <a:rPr lang="en-US" sz="2400" dirty="0"/>
              <a:t>, </a:t>
            </a:r>
            <a:r>
              <a:rPr lang="en-US" sz="2400" dirty="0" err="1"/>
              <a:t>kecukupan</a:t>
            </a:r>
            <a:r>
              <a:rPr lang="en-US" sz="2400" dirty="0"/>
              <a:t> </a:t>
            </a:r>
            <a:r>
              <a:rPr lang="en-US" sz="2400" dirty="0" err="1"/>
              <a:t>failitas</a:t>
            </a:r>
            <a:r>
              <a:rPr lang="en-US" sz="2400" dirty="0"/>
              <a:t> </a:t>
            </a:r>
            <a:r>
              <a:rPr lang="en-US" sz="2400" dirty="0" err="1"/>
              <a:t>sanitasi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,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cair</a:t>
            </a:r>
            <a:r>
              <a:rPr lang="en-US" sz="2400" dirty="0"/>
              <a:t>, </a:t>
            </a:r>
            <a:r>
              <a:rPr lang="en-US" sz="2400" dirty="0" err="1"/>
              <a:t>limbah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penampungan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,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melanjutkan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pengendalian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mempromosikan</a:t>
            </a:r>
            <a:r>
              <a:rPr lang="en-US" sz="2400" dirty="0"/>
              <a:t> personal hygiene.</a:t>
            </a:r>
          </a:p>
        </p:txBody>
      </p:sp>
    </p:spTree>
    <p:extLst>
      <p:ext uri="{BB962C8B-B14F-4D97-AF65-F5344CB8AC3E}">
        <p14:creationId xmlns:p14="http://schemas.microsoft.com/office/powerpoint/2010/main" val="268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458"/>
            <a:ext cx="8229600" cy="772179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martabat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thd</a:t>
            </a:r>
            <a:r>
              <a:rPr lang="en-US" sz="2400" dirty="0"/>
              <a:t> </a:t>
            </a:r>
            <a:r>
              <a:rPr lang="en-US" sz="2400" dirty="0" err="1"/>
              <a:t>penyakit-penyakit</a:t>
            </a:r>
            <a:r>
              <a:rPr lang="en-US" sz="2400" dirty="0"/>
              <a:t> yang </a:t>
            </a:r>
            <a:r>
              <a:rPr lang="en-US" sz="2400" dirty="0" err="1"/>
              <a:t>ditularkan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tinja-mulut</a:t>
            </a:r>
            <a:r>
              <a:rPr lang="en-US" sz="2400" dirty="0"/>
              <a:t> (</a:t>
            </a:r>
            <a:r>
              <a:rPr lang="en-US" sz="2400" dirty="0" err="1"/>
              <a:t>ffekal</a:t>
            </a:r>
            <a:r>
              <a:rPr lang="en-US" sz="2400" dirty="0"/>
              <a:t>-oral</a:t>
            </a:r>
            <a:r>
              <a:rPr lang="en-US" sz="2400" dirty="0" smtClean="0"/>
              <a:t>)</a:t>
            </a:r>
          </a:p>
          <a:p>
            <a:pPr algn="just"/>
            <a:r>
              <a:rPr lang="en-US" sz="2400" dirty="0" err="1"/>
              <a:t>Penampungan</a:t>
            </a:r>
            <a:r>
              <a:rPr lang="en-US" sz="2400" dirty="0"/>
              <a:t>: </a:t>
            </a:r>
            <a:endParaRPr lang="en-US" sz="2400" dirty="0" smtClean="0"/>
          </a:p>
          <a:p>
            <a:pPr lvl="1" algn="just"/>
            <a:r>
              <a:rPr lang="en-US" sz="2400" dirty="0" err="1" smtClean="0"/>
              <a:t>Akomodasi</a:t>
            </a:r>
            <a:r>
              <a:rPr lang="en-US" sz="2400" dirty="0" smtClean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yang </a:t>
            </a:r>
            <a:r>
              <a:rPr lang="en-US" sz="2400" dirty="0" err="1"/>
              <a:t>terpengaruh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berlalu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sesegera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Persediaan</a:t>
            </a:r>
            <a:r>
              <a:rPr lang="en-US" sz="2400" dirty="0" smtClean="0"/>
              <a:t> </a:t>
            </a:r>
            <a:r>
              <a:rPr lang="en-US" sz="2400" dirty="0"/>
              <a:t>Air: </a:t>
            </a:r>
          </a:p>
          <a:p>
            <a:pPr lvl="1" algn="just"/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yang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air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kontaminasi</a:t>
            </a:r>
            <a:r>
              <a:rPr lang="en-US" sz="2400" dirty="0"/>
              <a:t> </a:t>
            </a:r>
            <a:r>
              <a:rPr lang="en-US" sz="2400" dirty="0" err="1"/>
              <a:t>bakteri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air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darurat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klorinasi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530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3740"/>
            <a:ext cx="8229600" cy="84389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470"/>
            <a:ext cx="8229600" cy="4525963"/>
          </a:xfrm>
        </p:spPr>
        <p:txBody>
          <a:bodyPr/>
          <a:lstStyle/>
          <a:p>
            <a:pPr algn="just"/>
            <a:r>
              <a:rPr lang="en-US" sz="2000" dirty="0" err="1"/>
              <a:t>Keamanan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</a:t>
            </a:r>
            <a:endParaRPr lang="en-US" sz="2000" dirty="0" smtClean="0"/>
          </a:p>
          <a:p>
            <a:pPr lvl="1" algn="just"/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dicuci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air </a:t>
            </a:r>
            <a:r>
              <a:rPr lang="en-US" sz="2000" dirty="0" err="1"/>
              <a:t>mendidih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air </a:t>
            </a:r>
            <a:r>
              <a:rPr lang="en-US" sz="2000" dirty="0" err="1"/>
              <a:t>bersih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higiene</a:t>
            </a:r>
            <a:r>
              <a:rPr lang="en-US" sz="2000" dirty="0"/>
              <a:t> personal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dipantau</a:t>
            </a:r>
            <a:r>
              <a:rPr lang="en-US" sz="2000" dirty="0"/>
              <a:t> </a:t>
            </a:r>
            <a:r>
              <a:rPr lang="en-US" sz="2000" dirty="0" err="1"/>
              <a:t>terutama</a:t>
            </a:r>
            <a:r>
              <a:rPr lang="en-US" sz="2000" dirty="0"/>
              <a:t> yang </a:t>
            </a:r>
            <a:r>
              <a:rPr lang="en-US" sz="2000" dirty="0" err="1"/>
              <a:t>terlibat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penyiapan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. </a:t>
            </a:r>
          </a:p>
          <a:p>
            <a:pPr lvl="1" algn="just"/>
            <a:r>
              <a:rPr lang="en-US" sz="2000" dirty="0" err="1" smtClean="0"/>
              <a:t>Higiene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buruk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penyebab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foodborne diseases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Sanitasi</a:t>
            </a:r>
            <a:r>
              <a:rPr lang="en-US" sz="2000" dirty="0" smtClean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Higiene</a:t>
            </a:r>
            <a:r>
              <a:rPr lang="en-US" sz="2000" dirty="0"/>
              <a:t> Personal </a:t>
            </a:r>
          </a:p>
          <a:p>
            <a:pPr lvl="1" algn="just"/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/>
              <a:t>menular</a:t>
            </a:r>
            <a:r>
              <a:rPr lang="en-US" sz="2000" dirty="0"/>
              <a:t> </a:t>
            </a:r>
            <a:r>
              <a:rPr lang="en-US" sz="2000" dirty="0" err="1"/>
              <a:t>menyebar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air </a:t>
            </a:r>
            <a:r>
              <a:rPr lang="en-US" sz="2000" dirty="0" err="1"/>
              <a:t>minum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yang </a:t>
            </a:r>
            <a:r>
              <a:rPr lang="en-US" sz="2000" dirty="0" err="1"/>
              <a:t>terkontaminasi</a:t>
            </a:r>
            <a:r>
              <a:rPr lang="en-US" sz="2000" dirty="0"/>
              <a:t> </a:t>
            </a:r>
            <a:r>
              <a:rPr lang="en-US" sz="2000" dirty="0" err="1"/>
              <a:t>feses</a:t>
            </a:r>
            <a:r>
              <a:rPr lang="en-US" sz="2000" dirty="0"/>
              <a:t> 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Hygiene </a:t>
            </a:r>
            <a:r>
              <a:rPr lang="en-US" sz="2000" dirty="0"/>
              <a:t>personal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menurun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bencana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,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disarankan</a:t>
            </a:r>
            <a:r>
              <a:rPr lang="en-US" sz="2000" dirty="0"/>
              <a:t>: </a:t>
            </a:r>
            <a:endParaRPr lang="en-US" sz="2000" dirty="0" smtClean="0"/>
          </a:p>
          <a:p>
            <a:pPr lvl="2" algn="just"/>
            <a:r>
              <a:rPr lang="en-US" sz="2000" dirty="0" smtClean="0"/>
              <a:t>1</a:t>
            </a:r>
            <a:r>
              <a:rPr lang="en-US" sz="2000" dirty="0"/>
              <a:t>.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cuci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</a:t>
            </a:r>
            <a:endParaRPr lang="en-US" sz="2000" dirty="0" smtClean="0"/>
          </a:p>
          <a:p>
            <a:pPr lvl="2" algn="just"/>
            <a:r>
              <a:rPr lang="en-US" sz="2000" dirty="0" smtClean="0"/>
              <a:t>2</a:t>
            </a:r>
            <a:r>
              <a:rPr lang="en-US" sz="2000" dirty="0"/>
              <a:t>.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 MCK </a:t>
            </a:r>
            <a:endParaRPr lang="en-US" sz="2000" dirty="0" smtClean="0"/>
          </a:p>
          <a:p>
            <a:pPr lvl="2" algn="just"/>
            <a:r>
              <a:rPr lang="en-US" sz="2000" dirty="0" smtClean="0"/>
              <a:t>3</a:t>
            </a:r>
            <a:r>
              <a:rPr lang="en-US" sz="2000" dirty="0"/>
              <a:t>. </a:t>
            </a:r>
            <a:r>
              <a:rPr lang="en-US" sz="2000" dirty="0" err="1"/>
              <a:t>Memastikan</a:t>
            </a:r>
            <a:r>
              <a:rPr lang="en-US" sz="2000" dirty="0"/>
              <a:t> </a:t>
            </a:r>
            <a:r>
              <a:rPr lang="en-US" sz="2000" dirty="0" err="1"/>
              <a:t>ketersediaan</a:t>
            </a:r>
            <a:r>
              <a:rPr lang="en-US" sz="2000" dirty="0"/>
              <a:t> air yang </a:t>
            </a:r>
            <a:r>
              <a:rPr lang="en-US" sz="2000" dirty="0" err="1"/>
              <a:t>memadai</a:t>
            </a:r>
            <a:r>
              <a:rPr lang="en-US" sz="2000" dirty="0"/>
              <a:t> </a:t>
            </a:r>
            <a:endParaRPr lang="en-US" sz="2000" dirty="0" smtClean="0"/>
          </a:p>
          <a:p>
            <a:pPr lvl="2" algn="just"/>
            <a:r>
              <a:rPr lang="en-US" sz="2000" dirty="0" smtClean="0"/>
              <a:t>4</a:t>
            </a:r>
            <a:r>
              <a:rPr lang="en-US" sz="2000" dirty="0"/>
              <a:t>. </a:t>
            </a:r>
            <a:r>
              <a:rPr lang="en-US" sz="2000" dirty="0" err="1"/>
              <a:t>Menyelenggarakan</a:t>
            </a:r>
            <a:r>
              <a:rPr lang="en-US" sz="2000" dirty="0"/>
              <a:t> </a:t>
            </a:r>
            <a:r>
              <a:rPr lang="en-US" sz="2000" dirty="0" err="1"/>
              <a:t>promosi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889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024"/>
            <a:ext cx="8229600" cy="915614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algn="just"/>
            <a:r>
              <a:rPr lang="en-US" dirty="0" err="1"/>
              <a:t>Jamban</a:t>
            </a:r>
            <a:r>
              <a:rPr lang="en-US" dirty="0"/>
              <a:t> </a:t>
            </a:r>
          </a:p>
          <a:p>
            <a:pPr lvl="1" algn="just"/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jamban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terpal</a:t>
            </a:r>
            <a:r>
              <a:rPr lang="en-US" dirty="0"/>
              <a:t> </a:t>
            </a:r>
            <a:r>
              <a:rPr lang="en-US" dirty="0" err="1"/>
              <a:t>plastik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ekstrim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</a:p>
          <a:p>
            <a:pPr lvl="1" algn="just"/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sesegera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terserang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743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094"/>
            <a:ext cx="8229600" cy="933544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Sanitasi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6059"/>
            <a:ext cx="8229600" cy="4525963"/>
          </a:xfrm>
        </p:spPr>
        <p:txBody>
          <a:bodyPr/>
          <a:lstStyle/>
          <a:p>
            <a:pPr algn="just"/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Vektor</a:t>
            </a:r>
            <a:r>
              <a:rPr lang="en-US" sz="2000" dirty="0"/>
              <a:t> </a:t>
            </a:r>
          </a:p>
          <a:p>
            <a:pPr lvl="1" algn="just"/>
            <a:r>
              <a:rPr lang="en-US" sz="2000" dirty="0" smtClean="0"/>
              <a:t>Program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</a:t>
            </a:r>
            <a:r>
              <a:rPr lang="en-US" sz="2000" dirty="0" err="1"/>
              <a:t>bawaan</a:t>
            </a:r>
            <a:r>
              <a:rPr lang="en-US" sz="2000" dirty="0"/>
              <a:t> </a:t>
            </a:r>
            <a:r>
              <a:rPr lang="en-US" sz="2000" dirty="0" err="1"/>
              <a:t>vektor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digencarkan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 </a:t>
            </a:r>
            <a:r>
              <a:rPr lang="en-US" sz="2000" dirty="0" err="1"/>
              <a:t>darurat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rehabilitasi</a:t>
            </a:r>
            <a:r>
              <a:rPr lang="en-US" sz="2000" dirty="0"/>
              <a:t>, </a:t>
            </a:r>
            <a:r>
              <a:rPr lang="en-US" sz="2000" dirty="0" err="1"/>
              <a:t>khususnya</a:t>
            </a:r>
            <a:r>
              <a:rPr lang="en-US" sz="2000" dirty="0"/>
              <a:t> di </a:t>
            </a:r>
            <a:r>
              <a:rPr lang="en-US" sz="2000" dirty="0" err="1"/>
              <a:t>wilayah</a:t>
            </a:r>
            <a:r>
              <a:rPr lang="en-US" sz="2000" dirty="0"/>
              <a:t> endemic (leptospirosis, DBD, malaria, </a:t>
            </a:r>
            <a:r>
              <a:rPr lang="en-US" sz="2000" dirty="0" err="1"/>
              <a:t>tifus</a:t>
            </a:r>
            <a:r>
              <a:rPr lang="en-US" sz="2000" dirty="0"/>
              <a:t>, pes, </a:t>
            </a:r>
            <a:r>
              <a:rPr lang="en-US" sz="2000" dirty="0" err="1"/>
              <a:t>dll</a:t>
            </a:r>
            <a:r>
              <a:rPr lang="en-US" sz="2000"/>
              <a:t>). </a:t>
            </a:r>
            <a:endParaRPr lang="en-US" sz="2000" dirty="0" smtClean="0"/>
          </a:p>
          <a:p>
            <a:pPr lvl="1" algn="just"/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vektor</a:t>
            </a:r>
            <a:r>
              <a:rPr lang="en-US" sz="2000" dirty="0"/>
              <a:t>: </a:t>
            </a:r>
            <a:endParaRPr lang="en-US" sz="2000" dirty="0" smtClean="0"/>
          </a:p>
          <a:p>
            <a:pPr lvl="2" algn="just"/>
            <a:r>
              <a:rPr lang="en-US" sz="2000" dirty="0" err="1" smtClean="0"/>
              <a:t>Pulihkan</a:t>
            </a:r>
            <a:r>
              <a:rPr lang="en-US" sz="2000" dirty="0" smtClean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pengumpulan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pembuangan</a:t>
            </a:r>
            <a:r>
              <a:rPr lang="en-US" sz="2000" dirty="0"/>
              <a:t> </a:t>
            </a:r>
            <a:r>
              <a:rPr lang="en-US" sz="2000" dirty="0" err="1"/>
              <a:t>sampah</a:t>
            </a:r>
            <a:r>
              <a:rPr lang="en-US" sz="2000" dirty="0"/>
              <a:t> yang </a:t>
            </a:r>
            <a:r>
              <a:rPr lang="en-US" sz="2000" dirty="0" err="1"/>
              <a:t>saniter</a:t>
            </a:r>
            <a:r>
              <a:rPr lang="en-US" sz="2000" dirty="0"/>
              <a:t> </a:t>
            </a:r>
            <a:r>
              <a:rPr lang="en-US" sz="2000" dirty="0" err="1"/>
              <a:t>sesegera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</a:p>
          <a:p>
            <a:pPr lvl="2" algn="just"/>
            <a:r>
              <a:rPr lang="en-US" sz="2000" dirty="0" err="1" smtClean="0"/>
              <a:t>Selenggarakan</a:t>
            </a:r>
            <a:r>
              <a:rPr lang="en-US" sz="2000" dirty="0" smtClean="0"/>
              <a:t> </a:t>
            </a:r>
            <a:r>
              <a:rPr lang="en-US" sz="2000" dirty="0" err="1"/>
              <a:t>promosi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memusnahkan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perkembangbiakkan</a:t>
            </a:r>
            <a:r>
              <a:rPr lang="en-US" sz="2000" dirty="0"/>
              <a:t> </a:t>
            </a:r>
            <a:r>
              <a:rPr lang="en-US" sz="2000" dirty="0" err="1"/>
              <a:t>vektor</a:t>
            </a:r>
            <a:r>
              <a:rPr lang="en-US" sz="2000" dirty="0"/>
              <a:t>, </a:t>
            </a:r>
            <a:r>
              <a:rPr lang="en-US" sz="2000" dirty="0" err="1"/>
              <a:t>termasuk</a:t>
            </a:r>
            <a:r>
              <a:rPr lang="en-US" sz="2000" dirty="0"/>
              <a:t> hygiene personal </a:t>
            </a:r>
          </a:p>
          <a:p>
            <a:pPr lvl="2" algn="just"/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kimia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</a:p>
          <a:p>
            <a:pPr lvl="2" algn="just"/>
            <a:r>
              <a:rPr lang="en-US" sz="2000" dirty="0" err="1" smtClean="0"/>
              <a:t>Simpan</a:t>
            </a:r>
            <a:r>
              <a:rPr lang="en-US" sz="2000" dirty="0" smtClean="0"/>
              <a:t> </a:t>
            </a:r>
            <a:r>
              <a:rPr lang="en-US" sz="2000" dirty="0" err="1"/>
              <a:t>makanan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tertutup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terlindung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856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28"/>
            <a:ext cx="8229600" cy="790109"/>
          </a:xfrm>
        </p:spPr>
        <p:txBody>
          <a:bodyPr/>
          <a:lstStyle/>
          <a:p>
            <a:r>
              <a:rPr lang="en-US" sz="2800" dirty="0" err="1" smtClean="0"/>
              <a:t>Standar</a:t>
            </a:r>
            <a:r>
              <a:rPr lang="en-US" sz="2800" dirty="0" smtClean="0"/>
              <a:t> minimal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air, </a:t>
            </a:r>
            <a:r>
              <a:rPr lang="en-US" sz="2800" dirty="0" err="1" smtClean="0"/>
              <a:t>sanitasi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Kepmenkes</a:t>
            </a:r>
            <a:r>
              <a:rPr lang="en-US" sz="2800" dirty="0" smtClean="0"/>
              <a:t> No. 1357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2001)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endParaRPr lang="en-US" dirty="0" smtClean="0"/>
          </a:p>
          <a:p>
            <a:pPr lvl="1" algn="just"/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 smtClean="0"/>
              <a:t>terbatasnya</a:t>
            </a:r>
            <a:r>
              <a:rPr lang="en-US" dirty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lingkungn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ditempat</a:t>
            </a:r>
            <a:r>
              <a:rPr lang="en-US" dirty="0"/>
              <a:t> </a:t>
            </a:r>
            <a:r>
              <a:rPr lang="en-US" dirty="0" err="1"/>
              <a:t>pengungsian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kecukupan</a:t>
            </a:r>
            <a:r>
              <a:rPr lang="en-US" dirty="0"/>
              <a:t> air </a:t>
            </a:r>
            <a:r>
              <a:rPr lang="en-US" dirty="0" err="1"/>
              <a:t>bersih</a:t>
            </a:r>
            <a:r>
              <a:rPr lang="en-US" dirty="0"/>
              <a:t>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6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458"/>
            <a:ext cx="8229600" cy="772179"/>
          </a:xfrm>
        </p:spPr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Pengadaan</a:t>
            </a:r>
            <a:r>
              <a:rPr lang="en-US" dirty="0" smtClean="0"/>
              <a:t> Air,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:</a:t>
            </a:r>
          </a:p>
          <a:p>
            <a:pPr lvl="1"/>
            <a:r>
              <a:rPr lang="en-US" sz="2400" dirty="0" err="1"/>
              <a:t>Persediaan</a:t>
            </a:r>
            <a:r>
              <a:rPr lang="en-US" sz="2400" dirty="0"/>
              <a:t> air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–</a:t>
            </a:r>
            <a:r>
              <a:rPr lang="en-US" sz="2400" dirty="0" err="1"/>
              <a:t>dikitnya</a:t>
            </a:r>
            <a:r>
              <a:rPr lang="en-US" sz="2400" dirty="0"/>
              <a:t> 15 liter per orang per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Volume </a:t>
            </a:r>
            <a:r>
              <a:rPr lang="en-US" sz="2400" dirty="0" err="1"/>
              <a:t>aliran</a:t>
            </a:r>
            <a:r>
              <a:rPr lang="en-US" sz="2400" dirty="0"/>
              <a:t> air </a:t>
            </a:r>
            <a:r>
              <a:rPr lang="en-US" sz="2400" dirty="0" err="1"/>
              <a:t>ditiap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sedikitnya</a:t>
            </a:r>
            <a:r>
              <a:rPr lang="en-US" sz="2400" dirty="0"/>
              <a:t> 0,125 liter </a:t>
            </a:r>
            <a:r>
              <a:rPr lang="en-US" sz="2400" dirty="0" err="1"/>
              <a:t>perdetik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pemukiman</a:t>
            </a:r>
            <a:r>
              <a:rPr lang="en-US" sz="2400" dirty="0"/>
              <a:t> </a:t>
            </a:r>
            <a:r>
              <a:rPr lang="en-US" sz="2400" dirty="0" err="1"/>
              <a:t>terjauh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air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500 meter </a:t>
            </a:r>
          </a:p>
          <a:p>
            <a:pPr lvl="1"/>
            <a:r>
              <a:rPr lang="en-US" sz="2400" dirty="0"/>
              <a:t>1 (</a:t>
            </a:r>
            <a:r>
              <a:rPr lang="en-US" sz="2400" dirty="0" err="1"/>
              <a:t>satu</a:t>
            </a:r>
            <a:r>
              <a:rPr lang="en-US" sz="2400" dirty="0"/>
              <a:t>) </a:t>
            </a:r>
            <a:r>
              <a:rPr lang="en-US" sz="2400" dirty="0" err="1"/>
              <a:t>kran</a:t>
            </a:r>
            <a:r>
              <a:rPr lang="en-US" sz="2400" dirty="0"/>
              <a:t> air </a:t>
            </a:r>
            <a:r>
              <a:rPr lang="en-US" sz="2400" dirty="0" err="1"/>
              <a:t>untuk</a:t>
            </a:r>
            <a:r>
              <a:rPr lang="en-US" sz="2400" dirty="0"/>
              <a:t> 80 – 100 orang </a:t>
            </a:r>
          </a:p>
          <a:p>
            <a:pPr lvl="1"/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antri</a:t>
            </a:r>
            <a:r>
              <a:rPr lang="en-US" sz="2400" dirty="0"/>
              <a:t> </a:t>
            </a:r>
            <a:r>
              <a:rPr lang="en-US" sz="2400" dirty="0" err="1"/>
              <a:t>disebuah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air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15 </a:t>
            </a:r>
            <a:r>
              <a:rPr lang="en-US" sz="2400" dirty="0" err="1"/>
              <a:t>menit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mengisi</a:t>
            </a:r>
            <a:r>
              <a:rPr lang="en-US" sz="2400" dirty="0"/>
              <a:t> </a:t>
            </a:r>
            <a:r>
              <a:rPr lang="en-US" sz="2400" dirty="0" err="1"/>
              <a:t>wadah</a:t>
            </a:r>
            <a:r>
              <a:rPr lang="en-US" sz="2400" dirty="0"/>
              <a:t> 20 liter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3 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</a:p>
          <a:p>
            <a:pPr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1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8542"/>
            <a:ext cx="8229600" cy="5247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Kualitas</a:t>
            </a:r>
            <a:r>
              <a:rPr lang="en-US" dirty="0" smtClean="0"/>
              <a:t> Air,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:</a:t>
            </a:r>
          </a:p>
          <a:p>
            <a:pPr lvl="1"/>
            <a:r>
              <a:rPr lang="en-US" sz="2400" dirty="0" err="1"/>
              <a:t>Disumber</a:t>
            </a:r>
            <a:r>
              <a:rPr lang="en-US" sz="2400" dirty="0"/>
              <a:t> air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terdisinvektan</a:t>
            </a:r>
            <a:r>
              <a:rPr lang="en-US" sz="2400" dirty="0"/>
              <a:t> (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kuman</a:t>
            </a:r>
            <a:r>
              <a:rPr lang="en-US" sz="2400" dirty="0"/>
              <a:t>), </a:t>
            </a:r>
            <a:r>
              <a:rPr lang="en-US" sz="2400" dirty="0" err="1"/>
              <a:t>kandungan</a:t>
            </a:r>
            <a:r>
              <a:rPr lang="en-US" sz="2400" dirty="0"/>
              <a:t> </a:t>
            </a:r>
            <a:r>
              <a:rPr lang="en-US" sz="2400" dirty="0" err="1"/>
              <a:t>bakteri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pencemaran</a:t>
            </a:r>
            <a:r>
              <a:rPr lang="en-US" sz="2400" dirty="0"/>
              <a:t> </a:t>
            </a:r>
            <a:r>
              <a:rPr lang="en-US" sz="2400" dirty="0" err="1"/>
              <a:t>kotoran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10 coliform per 100 </a:t>
            </a:r>
            <a:r>
              <a:rPr lang="en-US" sz="2400" dirty="0" err="1"/>
              <a:t>mili</a:t>
            </a:r>
            <a:r>
              <a:rPr lang="en-US" sz="2400" dirty="0"/>
              <a:t> liter </a:t>
            </a:r>
          </a:p>
          <a:p>
            <a:pPr lvl="1"/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kebersihan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bahawa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pencemaran</a:t>
            </a:r>
            <a:r>
              <a:rPr lang="en-US" sz="2400" dirty="0"/>
              <a:t> </a:t>
            </a:r>
            <a:r>
              <a:rPr lang="en-US" sz="2400" dirty="0" err="1"/>
              <a:t>semacam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 err="1"/>
              <a:t>Untuk</a:t>
            </a:r>
            <a:r>
              <a:rPr lang="en-US" sz="2400" dirty="0"/>
              <a:t> air yang </a:t>
            </a:r>
            <a:r>
              <a:rPr lang="en-US" sz="2400" dirty="0" err="1"/>
              <a:t>disalurkan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pipa</a:t>
            </a:r>
            <a:r>
              <a:rPr lang="en-US" sz="2400" dirty="0"/>
              <a:t>–</a:t>
            </a:r>
            <a:r>
              <a:rPr lang="en-US" sz="2400" dirty="0" err="1"/>
              <a:t>pipa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yang </a:t>
            </a:r>
            <a:r>
              <a:rPr lang="en-US" sz="2400" dirty="0" err="1"/>
              <a:t>jumlahnya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10.000 orang, </a:t>
            </a:r>
          </a:p>
          <a:p>
            <a:pPr lvl="1"/>
            <a:r>
              <a:rPr lang="en-US" sz="2400" dirty="0" err="1"/>
              <a:t>Konduksi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2000 </a:t>
            </a:r>
            <a:r>
              <a:rPr lang="en-US" sz="2400" dirty="0" err="1"/>
              <a:t>jS</a:t>
            </a:r>
            <a:r>
              <a:rPr lang="en-US" sz="2400" dirty="0"/>
              <a:t> / cm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airnya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diminum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yang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air, 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4345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30</TotalTime>
  <Words>1088</Words>
  <Application>Microsoft Macintosh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Template PPT UEU Pertemuan 1 - Copy 1</vt:lpstr>
      <vt:lpstr>PowerPoint Presentation</vt:lpstr>
      <vt:lpstr>Layanan Kesehatan Lingkungan Prioritas</vt:lpstr>
      <vt:lpstr>Program Sanitasi Lingkungan</vt:lpstr>
      <vt:lpstr>Program Sanitasi Lingkungan</vt:lpstr>
      <vt:lpstr>Program Sanitasi Lingkungan</vt:lpstr>
      <vt:lpstr>Program Sanitasi Lingkungan</vt:lpstr>
      <vt:lpstr>Standar minimal kebutuhan air, sanitasi (Kepmenkes No. 1357 tahun 2001)</vt:lpstr>
      <vt:lpstr>Kebijakan dalam hal sanitasi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2018-05-20T15:21:43Z</dcterms:created>
  <dcterms:modified xsi:type="dcterms:W3CDTF">2018-05-23T11:38:16Z</dcterms:modified>
</cp:coreProperties>
</file>