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16" r:id="rId2"/>
    <p:sldId id="388" r:id="rId3"/>
    <p:sldId id="387" r:id="rId4"/>
    <p:sldId id="380" r:id="rId5"/>
    <p:sldId id="409" r:id="rId6"/>
    <p:sldId id="408" r:id="rId7"/>
    <p:sldId id="411" r:id="rId8"/>
    <p:sldId id="412" r:id="rId9"/>
    <p:sldId id="413" r:id="rId10"/>
    <p:sldId id="414" r:id="rId11"/>
    <p:sldId id="410" r:id="rId12"/>
    <p:sldId id="416" r:id="rId13"/>
    <p:sldId id="417" r:id="rId14"/>
    <p:sldId id="415" r:id="rId15"/>
    <p:sldId id="423" r:id="rId16"/>
    <p:sldId id="419" r:id="rId17"/>
    <p:sldId id="418" r:id="rId18"/>
    <p:sldId id="420" r:id="rId19"/>
    <p:sldId id="421" r:id="rId20"/>
    <p:sldId id="422" r:id="rId21"/>
    <p:sldId id="400" r:id="rId22"/>
    <p:sldId id="424" r:id="rId23"/>
    <p:sldId id="426" r:id="rId24"/>
    <p:sldId id="427" r:id="rId25"/>
    <p:sldId id="425" r:id="rId26"/>
    <p:sldId id="428" r:id="rId27"/>
    <p:sldId id="429" r:id="rId28"/>
    <p:sldId id="430" r:id="rId29"/>
    <p:sldId id="378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81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CA51BD-311A-4873-9337-B9E40D203468}" type="doc">
      <dgm:prSet loTypeId="urn:microsoft.com/office/officeart/2005/8/layout/process2" loCatId="process" qsTypeId="urn:microsoft.com/office/officeart/2005/8/quickstyle/simple1" qsCatId="simple" csTypeId="urn:microsoft.com/office/officeart/2005/8/colors/accent6_1" csCatId="accent6" phldr="1"/>
      <dgm:spPr/>
    </dgm:pt>
    <dgm:pt modelId="{4114668E-8E72-4D61-957D-6A78C90918F4}">
      <dgm:prSet phldrT="[Text]"/>
      <dgm:spPr/>
      <dgm:t>
        <a:bodyPr/>
        <a:lstStyle/>
        <a:p>
          <a:r>
            <a:rPr lang="id-ID" dirty="0" smtClean="0"/>
            <a:t>Kalimat</a:t>
          </a:r>
          <a:endParaRPr lang="id-ID" dirty="0"/>
        </a:p>
      </dgm:t>
    </dgm:pt>
    <dgm:pt modelId="{F9F316A3-8BCD-417D-9600-B6AF6B279132}" type="parTrans" cxnId="{3060EA8E-5655-4E0E-B258-0663B82C838D}">
      <dgm:prSet/>
      <dgm:spPr/>
      <dgm:t>
        <a:bodyPr/>
        <a:lstStyle/>
        <a:p>
          <a:endParaRPr lang="id-ID"/>
        </a:p>
      </dgm:t>
    </dgm:pt>
    <dgm:pt modelId="{DE916FCD-ED39-4396-8793-53A3D2613CE7}" type="sibTrans" cxnId="{3060EA8E-5655-4E0E-B258-0663B82C838D}">
      <dgm:prSet/>
      <dgm:spPr/>
      <dgm:t>
        <a:bodyPr/>
        <a:lstStyle/>
        <a:p>
          <a:endParaRPr lang="id-ID"/>
        </a:p>
      </dgm:t>
    </dgm:pt>
    <dgm:pt modelId="{AE4829FB-7E7F-48E2-92C1-4C5FD9CFE037}">
      <dgm:prSet phldrT="[Text]"/>
      <dgm:spPr/>
      <dgm:t>
        <a:bodyPr/>
        <a:lstStyle/>
        <a:p>
          <a:r>
            <a:rPr lang="id-ID" dirty="0" smtClean="0"/>
            <a:t>Kata</a:t>
          </a:r>
          <a:endParaRPr lang="id-ID" dirty="0"/>
        </a:p>
      </dgm:t>
    </dgm:pt>
    <dgm:pt modelId="{C20656F2-86A7-4388-AA82-EC57D343E4BC}" type="parTrans" cxnId="{07D86350-CF2F-4D2C-A999-452BFA638793}">
      <dgm:prSet/>
      <dgm:spPr/>
      <dgm:t>
        <a:bodyPr/>
        <a:lstStyle/>
        <a:p>
          <a:endParaRPr lang="id-ID"/>
        </a:p>
      </dgm:t>
    </dgm:pt>
    <dgm:pt modelId="{4E1A711C-0159-44F8-ABD1-B652920DE9FD}" type="sibTrans" cxnId="{07D86350-CF2F-4D2C-A999-452BFA638793}">
      <dgm:prSet/>
      <dgm:spPr/>
      <dgm:t>
        <a:bodyPr/>
        <a:lstStyle/>
        <a:p>
          <a:endParaRPr lang="id-ID"/>
        </a:p>
      </dgm:t>
    </dgm:pt>
    <dgm:pt modelId="{0AFC2830-1764-4646-BCFD-DCB939F28D86}">
      <dgm:prSet phldrT="[Text]"/>
      <dgm:spPr/>
      <dgm:t>
        <a:bodyPr/>
        <a:lstStyle/>
        <a:p>
          <a:r>
            <a:rPr lang="id-ID" dirty="0" smtClean="0"/>
            <a:t>Huruf/Tanda Baca</a:t>
          </a:r>
          <a:endParaRPr lang="id-ID" dirty="0"/>
        </a:p>
      </dgm:t>
    </dgm:pt>
    <dgm:pt modelId="{19901BF0-5B50-41B8-AA53-2DA76454A54F}" type="parTrans" cxnId="{DE0C5515-2F2B-452C-A86A-8C7DA93F50C4}">
      <dgm:prSet/>
      <dgm:spPr/>
      <dgm:t>
        <a:bodyPr/>
        <a:lstStyle/>
        <a:p>
          <a:endParaRPr lang="id-ID"/>
        </a:p>
      </dgm:t>
    </dgm:pt>
    <dgm:pt modelId="{1DE9011D-6E4E-4D1D-8400-57CA9CEB625C}" type="sibTrans" cxnId="{DE0C5515-2F2B-452C-A86A-8C7DA93F50C4}">
      <dgm:prSet/>
      <dgm:spPr/>
      <dgm:t>
        <a:bodyPr/>
        <a:lstStyle/>
        <a:p>
          <a:endParaRPr lang="id-ID"/>
        </a:p>
      </dgm:t>
    </dgm:pt>
    <dgm:pt modelId="{38A92FFA-4DA1-4434-92EC-9E023730B98D}">
      <dgm:prSet phldrT="[Text]"/>
      <dgm:spPr/>
      <dgm:t>
        <a:bodyPr/>
        <a:lstStyle/>
        <a:p>
          <a:r>
            <a:rPr lang="id-ID" dirty="0" smtClean="0"/>
            <a:t>Paragraf</a:t>
          </a:r>
          <a:endParaRPr lang="id-ID" dirty="0"/>
        </a:p>
      </dgm:t>
    </dgm:pt>
    <dgm:pt modelId="{79AEB127-B68B-43F4-AD8B-89166D6C5EBB}" type="parTrans" cxnId="{0A3EA439-726E-4F05-8536-90E9ED74CAB6}">
      <dgm:prSet/>
      <dgm:spPr/>
      <dgm:t>
        <a:bodyPr/>
        <a:lstStyle/>
        <a:p>
          <a:endParaRPr lang="id-ID"/>
        </a:p>
      </dgm:t>
    </dgm:pt>
    <dgm:pt modelId="{374C2A92-7CBE-4A25-97A3-057E0EF93ECE}" type="sibTrans" cxnId="{0A3EA439-726E-4F05-8536-90E9ED74CAB6}">
      <dgm:prSet/>
      <dgm:spPr/>
      <dgm:t>
        <a:bodyPr/>
        <a:lstStyle/>
        <a:p>
          <a:endParaRPr lang="id-ID"/>
        </a:p>
      </dgm:t>
    </dgm:pt>
    <dgm:pt modelId="{B4719298-A1E9-40E7-A1E4-ACD75A99B768}">
      <dgm:prSet phldrT="[Text]"/>
      <dgm:spPr/>
      <dgm:t>
        <a:bodyPr/>
        <a:lstStyle/>
        <a:p>
          <a:r>
            <a:rPr lang="id-ID" dirty="0" smtClean="0"/>
            <a:t>Karya Tulis</a:t>
          </a:r>
          <a:endParaRPr lang="id-ID" dirty="0"/>
        </a:p>
      </dgm:t>
    </dgm:pt>
    <dgm:pt modelId="{9F066AEB-838C-4BC5-B471-349671106C25}" type="parTrans" cxnId="{3DC655C4-070F-4358-B941-0C9A899692D8}">
      <dgm:prSet/>
      <dgm:spPr/>
      <dgm:t>
        <a:bodyPr/>
        <a:lstStyle/>
        <a:p>
          <a:endParaRPr lang="id-ID"/>
        </a:p>
      </dgm:t>
    </dgm:pt>
    <dgm:pt modelId="{34A80D1B-B410-4629-B459-A4B985BE0465}" type="sibTrans" cxnId="{3DC655C4-070F-4358-B941-0C9A899692D8}">
      <dgm:prSet/>
      <dgm:spPr/>
      <dgm:t>
        <a:bodyPr/>
        <a:lstStyle/>
        <a:p>
          <a:endParaRPr lang="id-ID"/>
        </a:p>
      </dgm:t>
    </dgm:pt>
    <dgm:pt modelId="{3E9720E9-81D3-40C9-ABF1-488D0A3491CC}" type="pres">
      <dgm:prSet presAssocID="{BACA51BD-311A-4873-9337-B9E40D203468}" presName="linearFlow" presStyleCnt="0">
        <dgm:presLayoutVars>
          <dgm:resizeHandles val="exact"/>
        </dgm:presLayoutVars>
      </dgm:prSet>
      <dgm:spPr/>
    </dgm:pt>
    <dgm:pt modelId="{B7FBC930-46CC-4A20-ACD1-8B3646A7DE83}" type="pres">
      <dgm:prSet presAssocID="{B4719298-A1E9-40E7-A1E4-ACD75A99B76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1126E9A-B6B4-46BE-85DF-A76FB9815114}" type="pres">
      <dgm:prSet presAssocID="{34A80D1B-B410-4629-B459-A4B985BE0465}" presName="sibTrans" presStyleLbl="sibTrans2D1" presStyleIdx="0" presStyleCnt="4"/>
      <dgm:spPr/>
      <dgm:t>
        <a:bodyPr/>
        <a:lstStyle/>
        <a:p>
          <a:endParaRPr lang="id-ID"/>
        </a:p>
      </dgm:t>
    </dgm:pt>
    <dgm:pt modelId="{9FCAE55A-333E-4C54-9A03-A49394CC1FCE}" type="pres">
      <dgm:prSet presAssocID="{34A80D1B-B410-4629-B459-A4B985BE0465}" presName="connectorText" presStyleLbl="sibTrans2D1" presStyleIdx="0" presStyleCnt="4"/>
      <dgm:spPr/>
      <dgm:t>
        <a:bodyPr/>
        <a:lstStyle/>
        <a:p>
          <a:endParaRPr lang="id-ID"/>
        </a:p>
      </dgm:t>
    </dgm:pt>
    <dgm:pt modelId="{AC607ADE-B046-48B1-9D05-F384E9D6543D}" type="pres">
      <dgm:prSet presAssocID="{38A92FFA-4DA1-4434-92EC-9E023730B98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45CFF3-E648-4EFF-A521-FCEF0DCBAE35}" type="pres">
      <dgm:prSet presAssocID="{374C2A92-7CBE-4A25-97A3-057E0EF93ECE}" presName="sibTrans" presStyleLbl="sibTrans2D1" presStyleIdx="1" presStyleCnt="4"/>
      <dgm:spPr/>
      <dgm:t>
        <a:bodyPr/>
        <a:lstStyle/>
        <a:p>
          <a:endParaRPr lang="id-ID"/>
        </a:p>
      </dgm:t>
    </dgm:pt>
    <dgm:pt modelId="{3EFBB6B7-056D-42CD-B58E-142FBCFBCB6C}" type="pres">
      <dgm:prSet presAssocID="{374C2A92-7CBE-4A25-97A3-057E0EF93ECE}" presName="connectorText" presStyleLbl="sibTrans2D1" presStyleIdx="1" presStyleCnt="4"/>
      <dgm:spPr/>
      <dgm:t>
        <a:bodyPr/>
        <a:lstStyle/>
        <a:p>
          <a:endParaRPr lang="id-ID"/>
        </a:p>
      </dgm:t>
    </dgm:pt>
    <dgm:pt modelId="{2EDE4E45-C7B8-4A10-AF21-126A2642525F}" type="pres">
      <dgm:prSet presAssocID="{4114668E-8E72-4D61-957D-6A78C90918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8DB1135-8EA3-45BC-B8B6-5638BA5457E7}" type="pres">
      <dgm:prSet presAssocID="{DE916FCD-ED39-4396-8793-53A3D2613CE7}" presName="sibTrans" presStyleLbl="sibTrans2D1" presStyleIdx="2" presStyleCnt="4"/>
      <dgm:spPr/>
      <dgm:t>
        <a:bodyPr/>
        <a:lstStyle/>
        <a:p>
          <a:endParaRPr lang="id-ID"/>
        </a:p>
      </dgm:t>
    </dgm:pt>
    <dgm:pt modelId="{88720D9C-7CEA-45B3-A3B5-8B1D9F645F77}" type="pres">
      <dgm:prSet presAssocID="{DE916FCD-ED39-4396-8793-53A3D2613CE7}" presName="connectorText" presStyleLbl="sibTrans2D1" presStyleIdx="2" presStyleCnt="4"/>
      <dgm:spPr/>
      <dgm:t>
        <a:bodyPr/>
        <a:lstStyle/>
        <a:p>
          <a:endParaRPr lang="id-ID"/>
        </a:p>
      </dgm:t>
    </dgm:pt>
    <dgm:pt modelId="{D7EBA905-832A-4B06-95DC-09937B0F2088}" type="pres">
      <dgm:prSet presAssocID="{AE4829FB-7E7F-48E2-92C1-4C5FD9CFE03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2143FBE-063E-428E-8092-5D92CDE18824}" type="pres">
      <dgm:prSet presAssocID="{4E1A711C-0159-44F8-ABD1-B652920DE9FD}" presName="sibTrans" presStyleLbl="sibTrans2D1" presStyleIdx="3" presStyleCnt="4"/>
      <dgm:spPr/>
      <dgm:t>
        <a:bodyPr/>
        <a:lstStyle/>
        <a:p>
          <a:endParaRPr lang="id-ID"/>
        </a:p>
      </dgm:t>
    </dgm:pt>
    <dgm:pt modelId="{46B6A544-ADCB-49A0-BE32-8477A0F3D450}" type="pres">
      <dgm:prSet presAssocID="{4E1A711C-0159-44F8-ABD1-B652920DE9FD}" presName="connectorText" presStyleLbl="sibTrans2D1" presStyleIdx="3" presStyleCnt="4"/>
      <dgm:spPr/>
      <dgm:t>
        <a:bodyPr/>
        <a:lstStyle/>
        <a:p>
          <a:endParaRPr lang="id-ID"/>
        </a:p>
      </dgm:t>
    </dgm:pt>
    <dgm:pt modelId="{AA7490B6-D383-4100-AA48-8BA58CED38AB}" type="pres">
      <dgm:prSet presAssocID="{0AFC2830-1764-4646-BCFD-DCB939F28D8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7D86350-CF2F-4D2C-A999-452BFA638793}" srcId="{BACA51BD-311A-4873-9337-B9E40D203468}" destId="{AE4829FB-7E7F-48E2-92C1-4C5FD9CFE037}" srcOrd="3" destOrd="0" parTransId="{C20656F2-86A7-4388-AA82-EC57D343E4BC}" sibTransId="{4E1A711C-0159-44F8-ABD1-B652920DE9FD}"/>
    <dgm:cxn modelId="{1A987866-DC61-42C7-9863-EB51A851CFC7}" type="presOf" srcId="{34A80D1B-B410-4629-B459-A4B985BE0465}" destId="{F1126E9A-B6B4-46BE-85DF-A76FB9815114}" srcOrd="0" destOrd="0" presId="urn:microsoft.com/office/officeart/2005/8/layout/process2"/>
    <dgm:cxn modelId="{4BDB4904-26E6-49C2-9CA6-2C11138492FF}" type="presOf" srcId="{38A92FFA-4DA1-4434-92EC-9E023730B98D}" destId="{AC607ADE-B046-48B1-9D05-F384E9D6543D}" srcOrd="0" destOrd="0" presId="urn:microsoft.com/office/officeart/2005/8/layout/process2"/>
    <dgm:cxn modelId="{D9FE0BBC-E9C9-4A33-8DED-24A10F63090D}" type="presOf" srcId="{BACA51BD-311A-4873-9337-B9E40D203468}" destId="{3E9720E9-81D3-40C9-ABF1-488D0A3491CC}" srcOrd="0" destOrd="0" presId="urn:microsoft.com/office/officeart/2005/8/layout/process2"/>
    <dgm:cxn modelId="{0D3095D8-4BD6-431F-A829-D564A2C605F8}" type="presOf" srcId="{4E1A711C-0159-44F8-ABD1-B652920DE9FD}" destId="{46B6A544-ADCB-49A0-BE32-8477A0F3D450}" srcOrd="1" destOrd="0" presId="urn:microsoft.com/office/officeart/2005/8/layout/process2"/>
    <dgm:cxn modelId="{16FA6C05-E7A8-45E4-8245-AC2A9482771F}" type="presOf" srcId="{374C2A92-7CBE-4A25-97A3-057E0EF93ECE}" destId="{3EFBB6B7-056D-42CD-B58E-142FBCFBCB6C}" srcOrd="1" destOrd="0" presId="urn:microsoft.com/office/officeart/2005/8/layout/process2"/>
    <dgm:cxn modelId="{E2CE7F2E-183A-4DE5-AB2C-A6A59AFB965B}" type="presOf" srcId="{DE916FCD-ED39-4396-8793-53A3D2613CE7}" destId="{D8DB1135-8EA3-45BC-B8B6-5638BA5457E7}" srcOrd="0" destOrd="0" presId="urn:microsoft.com/office/officeart/2005/8/layout/process2"/>
    <dgm:cxn modelId="{DE0C5515-2F2B-452C-A86A-8C7DA93F50C4}" srcId="{BACA51BD-311A-4873-9337-B9E40D203468}" destId="{0AFC2830-1764-4646-BCFD-DCB939F28D86}" srcOrd="4" destOrd="0" parTransId="{19901BF0-5B50-41B8-AA53-2DA76454A54F}" sibTransId="{1DE9011D-6E4E-4D1D-8400-57CA9CEB625C}"/>
    <dgm:cxn modelId="{7BC3190C-AC2C-40CF-8119-1E3DC4010067}" type="presOf" srcId="{B4719298-A1E9-40E7-A1E4-ACD75A99B768}" destId="{B7FBC930-46CC-4A20-ACD1-8B3646A7DE83}" srcOrd="0" destOrd="0" presId="urn:microsoft.com/office/officeart/2005/8/layout/process2"/>
    <dgm:cxn modelId="{CFADC656-C08F-4965-BD4B-1EE0C4DFC9A1}" type="presOf" srcId="{AE4829FB-7E7F-48E2-92C1-4C5FD9CFE037}" destId="{D7EBA905-832A-4B06-95DC-09937B0F2088}" srcOrd="0" destOrd="0" presId="urn:microsoft.com/office/officeart/2005/8/layout/process2"/>
    <dgm:cxn modelId="{3060EA8E-5655-4E0E-B258-0663B82C838D}" srcId="{BACA51BD-311A-4873-9337-B9E40D203468}" destId="{4114668E-8E72-4D61-957D-6A78C90918F4}" srcOrd="2" destOrd="0" parTransId="{F9F316A3-8BCD-417D-9600-B6AF6B279132}" sibTransId="{DE916FCD-ED39-4396-8793-53A3D2613CE7}"/>
    <dgm:cxn modelId="{65D6FB82-4F11-4ECD-BA2D-AA8F4428635E}" type="presOf" srcId="{0AFC2830-1764-4646-BCFD-DCB939F28D86}" destId="{AA7490B6-D383-4100-AA48-8BA58CED38AB}" srcOrd="0" destOrd="0" presId="urn:microsoft.com/office/officeart/2005/8/layout/process2"/>
    <dgm:cxn modelId="{BA9A3916-D50E-461F-8417-0A7ACB5F87AA}" type="presOf" srcId="{4E1A711C-0159-44F8-ABD1-B652920DE9FD}" destId="{22143FBE-063E-428E-8092-5D92CDE18824}" srcOrd="0" destOrd="0" presId="urn:microsoft.com/office/officeart/2005/8/layout/process2"/>
    <dgm:cxn modelId="{0A3EA439-726E-4F05-8536-90E9ED74CAB6}" srcId="{BACA51BD-311A-4873-9337-B9E40D203468}" destId="{38A92FFA-4DA1-4434-92EC-9E023730B98D}" srcOrd="1" destOrd="0" parTransId="{79AEB127-B68B-43F4-AD8B-89166D6C5EBB}" sibTransId="{374C2A92-7CBE-4A25-97A3-057E0EF93ECE}"/>
    <dgm:cxn modelId="{3DC655C4-070F-4358-B941-0C9A899692D8}" srcId="{BACA51BD-311A-4873-9337-B9E40D203468}" destId="{B4719298-A1E9-40E7-A1E4-ACD75A99B768}" srcOrd="0" destOrd="0" parTransId="{9F066AEB-838C-4BC5-B471-349671106C25}" sibTransId="{34A80D1B-B410-4629-B459-A4B985BE0465}"/>
    <dgm:cxn modelId="{6165D6E6-5DF2-49E0-A655-415237967DBB}" type="presOf" srcId="{DE916FCD-ED39-4396-8793-53A3D2613CE7}" destId="{88720D9C-7CEA-45B3-A3B5-8B1D9F645F77}" srcOrd="1" destOrd="0" presId="urn:microsoft.com/office/officeart/2005/8/layout/process2"/>
    <dgm:cxn modelId="{AA5755E9-EE95-4D54-BDCA-0997605BEEEF}" type="presOf" srcId="{34A80D1B-B410-4629-B459-A4B985BE0465}" destId="{9FCAE55A-333E-4C54-9A03-A49394CC1FCE}" srcOrd="1" destOrd="0" presId="urn:microsoft.com/office/officeart/2005/8/layout/process2"/>
    <dgm:cxn modelId="{A12CA18E-A6D6-4A90-B3EF-2BF84BEDBA6A}" type="presOf" srcId="{4114668E-8E72-4D61-957D-6A78C90918F4}" destId="{2EDE4E45-C7B8-4A10-AF21-126A2642525F}" srcOrd="0" destOrd="0" presId="urn:microsoft.com/office/officeart/2005/8/layout/process2"/>
    <dgm:cxn modelId="{6D4E6EB0-78F9-4058-8B8A-575910F8A3C7}" type="presOf" srcId="{374C2A92-7CBE-4A25-97A3-057E0EF93ECE}" destId="{EF45CFF3-E648-4EFF-A521-FCEF0DCBAE35}" srcOrd="0" destOrd="0" presId="urn:microsoft.com/office/officeart/2005/8/layout/process2"/>
    <dgm:cxn modelId="{C374ADD5-F320-4131-94C5-4E518EEFC97B}" type="presParOf" srcId="{3E9720E9-81D3-40C9-ABF1-488D0A3491CC}" destId="{B7FBC930-46CC-4A20-ACD1-8B3646A7DE83}" srcOrd="0" destOrd="0" presId="urn:microsoft.com/office/officeart/2005/8/layout/process2"/>
    <dgm:cxn modelId="{59DC02FA-BDDC-47FE-8619-623BBC7211E6}" type="presParOf" srcId="{3E9720E9-81D3-40C9-ABF1-488D0A3491CC}" destId="{F1126E9A-B6B4-46BE-85DF-A76FB9815114}" srcOrd="1" destOrd="0" presId="urn:microsoft.com/office/officeart/2005/8/layout/process2"/>
    <dgm:cxn modelId="{56B10795-1BF0-4DF7-B551-AD99F9455E74}" type="presParOf" srcId="{F1126E9A-B6B4-46BE-85DF-A76FB9815114}" destId="{9FCAE55A-333E-4C54-9A03-A49394CC1FCE}" srcOrd="0" destOrd="0" presId="urn:microsoft.com/office/officeart/2005/8/layout/process2"/>
    <dgm:cxn modelId="{5621AECA-02E1-497E-A3BB-6D556E55DF17}" type="presParOf" srcId="{3E9720E9-81D3-40C9-ABF1-488D0A3491CC}" destId="{AC607ADE-B046-48B1-9D05-F384E9D6543D}" srcOrd="2" destOrd="0" presId="urn:microsoft.com/office/officeart/2005/8/layout/process2"/>
    <dgm:cxn modelId="{3A41356A-F1F8-42EA-86EC-B8C78CC052C7}" type="presParOf" srcId="{3E9720E9-81D3-40C9-ABF1-488D0A3491CC}" destId="{EF45CFF3-E648-4EFF-A521-FCEF0DCBAE35}" srcOrd="3" destOrd="0" presId="urn:microsoft.com/office/officeart/2005/8/layout/process2"/>
    <dgm:cxn modelId="{BCF7EFEB-97BC-4914-B34C-13C9EEDEBAA1}" type="presParOf" srcId="{EF45CFF3-E648-4EFF-A521-FCEF0DCBAE35}" destId="{3EFBB6B7-056D-42CD-B58E-142FBCFBCB6C}" srcOrd="0" destOrd="0" presId="urn:microsoft.com/office/officeart/2005/8/layout/process2"/>
    <dgm:cxn modelId="{1D6B7DAB-8594-442D-B3D8-033CBF37F5FC}" type="presParOf" srcId="{3E9720E9-81D3-40C9-ABF1-488D0A3491CC}" destId="{2EDE4E45-C7B8-4A10-AF21-126A2642525F}" srcOrd="4" destOrd="0" presId="urn:microsoft.com/office/officeart/2005/8/layout/process2"/>
    <dgm:cxn modelId="{2DF6503C-F55B-4909-AD78-BAFD54B2EBEE}" type="presParOf" srcId="{3E9720E9-81D3-40C9-ABF1-488D0A3491CC}" destId="{D8DB1135-8EA3-45BC-B8B6-5638BA5457E7}" srcOrd="5" destOrd="0" presId="urn:microsoft.com/office/officeart/2005/8/layout/process2"/>
    <dgm:cxn modelId="{0A55C446-9CF0-4CA7-9107-96A628433A4E}" type="presParOf" srcId="{D8DB1135-8EA3-45BC-B8B6-5638BA5457E7}" destId="{88720D9C-7CEA-45B3-A3B5-8B1D9F645F77}" srcOrd="0" destOrd="0" presId="urn:microsoft.com/office/officeart/2005/8/layout/process2"/>
    <dgm:cxn modelId="{572A819B-D533-4367-9D01-39083B8F18FE}" type="presParOf" srcId="{3E9720E9-81D3-40C9-ABF1-488D0A3491CC}" destId="{D7EBA905-832A-4B06-95DC-09937B0F2088}" srcOrd="6" destOrd="0" presId="urn:microsoft.com/office/officeart/2005/8/layout/process2"/>
    <dgm:cxn modelId="{FB681198-7FE9-4E0A-8925-5CBD299442F6}" type="presParOf" srcId="{3E9720E9-81D3-40C9-ABF1-488D0A3491CC}" destId="{22143FBE-063E-428E-8092-5D92CDE18824}" srcOrd="7" destOrd="0" presId="urn:microsoft.com/office/officeart/2005/8/layout/process2"/>
    <dgm:cxn modelId="{18FD1CD8-AC12-454B-9E85-18536974E19A}" type="presParOf" srcId="{22143FBE-063E-428E-8092-5D92CDE18824}" destId="{46B6A544-ADCB-49A0-BE32-8477A0F3D450}" srcOrd="0" destOrd="0" presId="urn:microsoft.com/office/officeart/2005/8/layout/process2"/>
    <dgm:cxn modelId="{8A183D47-A8B4-4B12-9D04-51B024815036}" type="presParOf" srcId="{3E9720E9-81D3-40C9-ABF1-488D0A3491CC}" destId="{AA7490B6-D383-4100-AA48-8BA58CED38AB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194ECC-DA97-476E-953A-DA75CC9C616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6_1" csCatId="accent6" phldr="1"/>
      <dgm:spPr/>
    </dgm:pt>
    <dgm:pt modelId="{F8931E7F-4F9C-46A1-96CB-139ED8AB6353}">
      <dgm:prSet phldrT="[Text]"/>
      <dgm:spPr/>
      <dgm:t>
        <a:bodyPr/>
        <a:lstStyle/>
        <a:p>
          <a:r>
            <a:rPr lang="id-ID" dirty="0" smtClean="0"/>
            <a:t>Induk Kalimat</a:t>
          </a:r>
          <a:endParaRPr lang="id-ID" dirty="0"/>
        </a:p>
      </dgm:t>
    </dgm:pt>
    <dgm:pt modelId="{B5240B86-C9AC-4340-91DA-CA912C5FD335}" type="parTrans" cxnId="{B7C5301E-87B0-41DA-B99B-BCE14CB253AB}">
      <dgm:prSet/>
      <dgm:spPr/>
      <dgm:t>
        <a:bodyPr/>
        <a:lstStyle/>
        <a:p>
          <a:endParaRPr lang="id-ID"/>
        </a:p>
      </dgm:t>
    </dgm:pt>
    <dgm:pt modelId="{D1881884-CAA3-497A-9944-006DC1883055}" type="sibTrans" cxnId="{B7C5301E-87B0-41DA-B99B-BCE14CB253AB}">
      <dgm:prSet/>
      <dgm:spPr/>
      <dgm:t>
        <a:bodyPr/>
        <a:lstStyle/>
        <a:p>
          <a:endParaRPr lang="id-ID"/>
        </a:p>
      </dgm:t>
    </dgm:pt>
    <dgm:pt modelId="{874FE2C1-BACC-41D4-9E62-2280498DE582}">
      <dgm:prSet phldrT="[Text]"/>
      <dgm:spPr/>
      <dgm:t>
        <a:bodyPr/>
        <a:lstStyle/>
        <a:p>
          <a:r>
            <a:rPr lang="id-ID" dirty="0" smtClean="0"/>
            <a:t>Anak Kalimat</a:t>
          </a:r>
          <a:endParaRPr lang="id-ID" dirty="0"/>
        </a:p>
      </dgm:t>
    </dgm:pt>
    <dgm:pt modelId="{AB0AF5AA-2472-4B03-938D-D9A5B80C1B30}" type="parTrans" cxnId="{72528D2D-B8E5-44AF-B94D-71CB47DB1AE8}">
      <dgm:prSet/>
      <dgm:spPr/>
      <dgm:t>
        <a:bodyPr/>
        <a:lstStyle/>
        <a:p>
          <a:endParaRPr lang="id-ID"/>
        </a:p>
      </dgm:t>
    </dgm:pt>
    <dgm:pt modelId="{87063E50-0480-44B9-A7EA-A3C6162E9F1C}" type="sibTrans" cxnId="{72528D2D-B8E5-44AF-B94D-71CB47DB1AE8}">
      <dgm:prSet/>
      <dgm:spPr/>
      <dgm:t>
        <a:bodyPr/>
        <a:lstStyle/>
        <a:p>
          <a:endParaRPr lang="id-ID"/>
        </a:p>
      </dgm:t>
    </dgm:pt>
    <dgm:pt modelId="{FF4739EA-05E7-4707-A142-BADF2038E52D}">
      <dgm:prSet phldrT="[Text]"/>
      <dgm:spPr/>
      <dgm:t>
        <a:bodyPr/>
        <a:lstStyle/>
        <a:p>
          <a:r>
            <a:rPr lang="id-ID" dirty="0" smtClean="0"/>
            <a:t>Kalimat Kompleks</a:t>
          </a:r>
          <a:endParaRPr lang="id-ID" dirty="0"/>
        </a:p>
      </dgm:t>
    </dgm:pt>
    <dgm:pt modelId="{CC582CFB-68D5-4BE7-A462-908AB3A9DC01}" type="parTrans" cxnId="{6620F5A0-5D1C-4F73-9933-1D238C075A7C}">
      <dgm:prSet/>
      <dgm:spPr/>
      <dgm:t>
        <a:bodyPr/>
        <a:lstStyle/>
        <a:p>
          <a:endParaRPr lang="id-ID"/>
        </a:p>
      </dgm:t>
    </dgm:pt>
    <dgm:pt modelId="{C8D36A0E-4263-4D14-982E-C47851DCA485}" type="sibTrans" cxnId="{6620F5A0-5D1C-4F73-9933-1D238C075A7C}">
      <dgm:prSet/>
      <dgm:spPr/>
      <dgm:t>
        <a:bodyPr/>
        <a:lstStyle/>
        <a:p>
          <a:endParaRPr lang="id-ID"/>
        </a:p>
      </dgm:t>
    </dgm:pt>
    <dgm:pt modelId="{5D260BC9-2551-4E23-9534-227F6CC3FD32}" type="pres">
      <dgm:prSet presAssocID="{85194ECC-DA97-476E-953A-DA75CC9C616B}" presName="linearFlow" presStyleCnt="0">
        <dgm:presLayoutVars>
          <dgm:dir/>
          <dgm:resizeHandles val="exact"/>
        </dgm:presLayoutVars>
      </dgm:prSet>
      <dgm:spPr/>
    </dgm:pt>
    <dgm:pt modelId="{DBC689AE-BC78-468F-9064-2AED45FBBEFF}" type="pres">
      <dgm:prSet presAssocID="{F8931E7F-4F9C-46A1-96CB-139ED8AB63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96AC0A-CA5A-41FE-A77F-4F4B02598A36}" type="pres">
      <dgm:prSet presAssocID="{D1881884-CAA3-497A-9944-006DC1883055}" presName="spacerL" presStyleCnt="0"/>
      <dgm:spPr/>
    </dgm:pt>
    <dgm:pt modelId="{2544ADA6-8468-4B62-85FC-A89780D10535}" type="pres">
      <dgm:prSet presAssocID="{D1881884-CAA3-497A-9944-006DC1883055}" presName="sibTrans" presStyleLbl="sibTrans2D1" presStyleIdx="0" presStyleCnt="2"/>
      <dgm:spPr/>
      <dgm:t>
        <a:bodyPr/>
        <a:lstStyle/>
        <a:p>
          <a:endParaRPr lang="id-ID"/>
        </a:p>
      </dgm:t>
    </dgm:pt>
    <dgm:pt modelId="{580EEBA3-907D-4119-9F48-A564CEA5614D}" type="pres">
      <dgm:prSet presAssocID="{D1881884-CAA3-497A-9944-006DC1883055}" presName="spacerR" presStyleCnt="0"/>
      <dgm:spPr/>
    </dgm:pt>
    <dgm:pt modelId="{35F7DA84-34BA-413D-A1C2-B048EB5ABA0F}" type="pres">
      <dgm:prSet presAssocID="{874FE2C1-BACC-41D4-9E62-2280498DE5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ABEA2F-923E-46A7-8C41-CA5586992FDF}" type="pres">
      <dgm:prSet presAssocID="{87063E50-0480-44B9-A7EA-A3C6162E9F1C}" presName="spacerL" presStyleCnt="0"/>
      <dgm:spPr/>
    </dgm:pt>
    <dgm:pt modelId="{D510E674-3141-4D72-85CB-B0BFE07B273E}" type="pres">
      <dgm:prSet presAssocID="{87063E50-0480-44B9-A7EA-A3C6162E9F1C}" presName="sibTrans" presStyleLbl="sibTrans2D1" presStyleIdx="1" presStyleCnt="2"/>
      <dgm:spPr/>
      <dgm:t>
        <a:bodyPr/>
        <a:lstStyle/>
        <a:p>
          <a:endParaRPr lang="id-ID"/>
        </a:p>
      </dgm:t>
    </dgm:pt>
    <dgm:pt modelId="{713EC15D-D369-46B1-9B1B-4EE8EA763A84}" type="pres">
      <dgm:prSet presAssocID="{87063E50-0480-44B9-A7EA-A3C6162E9F1C}" presName="spacerR" presStyleCnt="0"/>
      <dgm:spPr/>
    </dgm:pt>
    <dgm:pt modelId="{2F7BCC39-710D-42E4-9699-CA878346D28F}" type="pres">
      <dgm:prSet presAssocID="{FF4739EA-05E7-4707-A142-BADF2038E52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620F5A0-5D1C-4F73-9933-1D238C075A7C}" srcId="{85194ECC-DA97-476E-953A-DA75CC9C616B}" destId="{FF4739EA-05E7-4707-A142-BADF2038E52D}" srcOrd="2" destOrd="0" parTransId="{CC582CFB-68D5-4BE7-A462-908AB3A9DC01}" sibTransId="{C8D36A0E-4263-4D14-982E-C47851DCA485}"/>
    <dgm:cxn modelId="{C62CEA80-E4DD-4F5C-9BBF-84DB29A7808F}" type="presOf" srcId="{85194ECC-DA97-476E-953A-DA75CC9C616B}" destId="{5D260BC9-2551-4E23-9534-227F6CC3FD32}" srcOrd="0" destOrd="0" presId="urn:microsoft.com/office/officeart/2005/8/layout/equation1"/>
    <dgm:cxn modelId="{B7C5301E-87B0-41DA-B99B-BCE14CB253AB}" srcId="{85194ECC-DA97-476E-953A-DA75CC9C616B}" destId="{F8931E7F-4F9C-46A1-96CB-139ED8AB6353}" srcOrd="0" destOrd="0" parTransId="{B5240B86-C9AC-4340-91DA-CA912C5FD335}" sibTransId="{D1881884-CAA3-497A-9944-006DC1883055}"/>
    <dgm:cxn modelId="{DB4DB750-34DA-46FF-8A12-5359287DD589}" type="presOf" srcId="{F8931E7F-4F9C-46A1-96CB-139ED8AB6353}" destId="{DBC689AE-BC78-468F-9064-2AED45FBBEFF}" srcOrd="0" destOrd="0" presId="urn:microsoft.com/office/officeart/2005/8/layout/equation1"/>
    <dgm:cxn modelId="{737ADAAA-E328-402F-8DA8-2EBE0A14606C}" type="presOf" srcId="{87063E50-0480-44B9-A7EA-A3C6162E9F1C}" destId="{D510E674-3141-4D72-85CB-B0BFE07B273E}" srcOrd="0" destOrd="0" presId="urn:microsoft.com/office/officeart/2005/8/layout/equation1"/>
    <dgm:cxn modelId="{55BA5107-6F15-49A9-A96A-D006B6ED5560}" type="presOf" srcId="{874FE2C1-BACC-41D4-9E62-2280498DE582}" destId="{35F7DA84-34BA-413D-A1C2-B048EB5ABA0F}" srcOrd="0" destOrd="0" presId="urn:microsoft.com/office/officeart/2005/8/layout/equation1"/>
    <dgm:cxn modelId="{02C0F92A-725C-4E54-9434-2826ED08D7F0}" type="presOf" srcId="{FF4739EA-05E7-4707-A142-BADF2038E52D}" destId="{2F7BCC39-710D-42E4-9699-CA878346D28F}" srcOrd="0" destOrd="0" presId="urn:microsoft.com/office/officeart/2005/8/layout/equation1"/>
    <dgm:cxn modelId="{72528D2D-B8E5-44AF-B94D-71CB47DB1AE8}" srcId="{85194ECC-DA97-476E-953A-DA75CC9C616B}" destId="{874FE2C1-BACC-41D4-9E62-2280498DE582}" srcOrd="1" destOrd="0" parTransId="{AB0AF5AA-2472-4B03-938D-D9A5B80C1B30}" sibTransId="{87063E50-0480-44B9-A7EA-A3C6162E9F1C}"/>
    <dgm:cxn modelId="{1591D7E7-366F-4CED-A96E-E09E7B721C5A}" type="presOf" srcId="{D1881884-CAA3-497A-9944-006DC1883055}" destId="{2544ADA6-8468-4B62-85FC-A89780D10535}" srcOrd="0" destOrd="0" presId="urn:microsoft.com/office/officeart/2005/8/layout/equation1"/>
    <dgm:cxn modelId="{7B79A0BD-2343-45F2-A73B-AFAEA1384CFB}" type="presParOf" srcId="{5D260BC9-2551-4E23-9534-227F6CC3FD32}" destId="{DBC689AE-BC78-468F-9064-2AED45FBBEFF}" srcOrd="0" destOrd="0" presId="urn:microsoft.com/office/officeart/2005/8/layout/equation1"/>
    <dgm:cxn modelId="{771E533D-3D10-4D3E-A41E-C7116F33EABB}" type="presParOf" srcId="{5D260BC9-2551-4E23-9534-227F6CC3FD32}" destId="{9396AC0A-CA5A-41FE-A77F-4F4B02598A36}" srcOrd="1" destOrd="0" presId="urn:microsoft.com/office/officeart/2005/8/layout/equation1"/>
    <dgm:cxn modelId="{F7E2C456-179D-496C-B148-5351442E211D}" type="presParOf" srcId="{5D260BC9-2551-4E23-9534-227F6CC3FD32}" destId="{2544ADA6-8468-4B62-85FC-A89780D10535}" srcOrd="2" destOrd="0" presId="urn:microsoft.com/office/officeart/2005/8/layout/equation1"/>
    <dgm:cxn modelId="{64D4ED55-C040-40AA-8454-63FCC76C959A}" type="presParOf" srcId="{5D260BC9-2551-4E23-9534-227F6CC3FD32}" destId="{580EEBA3-907D-4119-9F48-A564CEA5614D}" srcOrd="3" destOrd="0" presId="urn:microsoft.com/office/officeart/2005/8/layout/equation1"/>
    <dgm:cxn modelId="{F48A9C9E-067A-4A91-8D83-6E8BEABD3D89}" type="presParOf" srcId="{5D260BC9-2551-4E23-9534-227F6CC3FD32}" destId="{35F7DA84-34BA-413D-A1C2-B048EB5ABA0F}" srcOrd="4" destOrd="0" presId="urn:microsoft.com/office/officeart/2005/8/layout/equation1"/>
    <dgm:cxn modelId="{54311DAA-B847-4461-88DD-B7AB819518F2}" type="presParOf" srcId="{5D260BC9-2551-4E23-9534-227F6CC3FD32}" destId="{A7ABEA2F-923E-46A7-8C41-CA5586992FDF}" srcOrd="5" destOrd="0" presId="urn:microsoft.com/office/officeart/2005/8/layout/equation1"/>
    <dgm:cxn modelId="{57A3EC56-4221-42FB-AA56-68B8F9FACDFE}" type="presParOf" srcId="{5D260BC9-2551-4E23-9534-227F6CC3FD32}" destId="{D510E674-3141-4D72-85CB-B0BFE07B273E}" srcOrd="6" destOrd="0" presId="urn:microsoft.com/office/officeart/2005/8/layout/equation1"/>
    <dgm:cxn modelId="{D6A0245B-C634-4417-932D-1C825C6E8576}" type="presParOf" srcId="{5D260BC9-2551-4E23-9534-227F6CC3FD32}" destId="{713EC15D-D369-46B1-9B1B-4EE8EA763A84}" srcOrd="7" destOrd="0" presId="urn:microsoft.com/office/officeart/2005/8/layout/equation1"/>
    <dgm:cxn modelId="{EB6C4C62-D67B-4668-A0BA-0809DC6C319E}" type="presParOf" srcId="{5D260BC9-2551-4E23-9534-227F6CC3FD32}" destId="{2F7BCC39-710D-42E4-9699-CA878346D28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194ECC-DA97-476E-953A-DA75CC9C616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6_1" csCatId="accent6" phldr="1"/>
      <dgm:spPr/>
    </dgm:pt>
    <dgm:pt modelId="{F8931E7F-4F9C-46A1-96CB-139ED8AB6353}">
      <dgm:prSet phldrT="[Text]"/>
      <dgm:spPr/>
      <dgm:t>
        <a:bodyPr/>
        <a:lstStyle/>
        <a:p>
          <a:r>
            <a:rPr lang="id-ID" dirty="0" smtClean="0"/>
            <a:t>Induk Kalimat1</a:t>
          </a:r>
          <a:endParaRPr lang="id-ID" dirty="0"/>
        </a:p>
      </dgm:t>
    </dgm:pt>
    <dgm:pt modelId="{B5240B86-C9AC-4340-91DA-CA912C5FD335}" type="parTrans" cxnId="{B7C5301E-87B0-41DA-B99B-BCE14CB253AB}">
      <dgm:prSet/>
      <dgm:spPr/>
      <dgm:t>
        <a:bodyPr/>
        <a:lstStyle/>
        <a:p>
          <a:endParaRPr lang="id-ID"/>
        </a:p>
      </dgm:t>
    </dgm:pt>
    <dgm:pt modelId="{D1881884-CAA3-497A-9944-006DC1883055}" type="sibTrans" cxnId="{B7C5301E-87B0-41DA-B99B-BCE14CB253AB}">
      <dgm:prSet/>
      <dgm:spPr/>
      <dgm:t>
        <a:bodyPr/>
        <a:lstStyle/>
        <a:p>
          <a:endParaRPr lang="id-ID"/>
        </a:p>
      </dgm:t>
    </dgm:pt>
    <dgm:pt modelId="{874FE2C1-BACC-41D4-9E62-2280498DE582}">
      <dgm:prSet phldrT="[Text]"/>
      <dgm:spPr/>
      <dgm:t>
        <a:bodyPr/>
        <a:lstStyle/>
        <a:p>
          <a:r>
            <a:rPr lang="id-ID" dirty="0" smtClean="0"/>
            <a:t>Induk Kalimat2</a:t>
          </a:r>
          <a:endParaRPr lang="id-ID" dirty="0"/>
        </a:p>
      </dgm:t>
    </dgm:pt>
    <dgm:pt modelId="{AB0AF5AA-2472-4B03-938D-D9A5B80C1B30}" type="parTrans" cxnId="{72528D2D-B8E5-44AF-B94D-71CB47DB1AE8}">
      <dgm:prSet/>
      <dgm:spPr/>
      <dgm:t>
        <a:bodyPr/>
        <a:lstStyle/>
        <a:p>
          <a:endParaRPr lang="id-ID"/>
        </a:p>
      </dgm:t>
    </dgm:pt>
    <dgm:pt modelId="{87063E50-0480-44B9-A7EA-A3C6162E9F1C}" type="sibTrans" cxnId="{72528D2D-B8E5-44AF-B94D-71CB47DB1AE8}">
      <dgm:prSet/>
      <dgm:spPr/>
      <dgm:t>
        <a:bodyPr/>
        <a:lstStyle/>
        <a:p>
          <a:endParaRPr lang="id-ID"/>
        </a:p>
      </dgm:t>
    </dgm:pt>
    <dgm:pt modelId="{FF4739EA-05E7-4707-A142-BADF2038E52D}">
      <dgm:prSet phldrT="[Text]"/>
      <dgm:spPr/>
      <dgm:t>
        <a:bodyPr/>
        <a:lstStyle/>
        <a:p>
          <a:r>
            <a:rPr lang="id-ID" dirty="0" smtClean="0"/>
            <a:t>Kalimat Majemuk</a:t>
          </a:r>
          <a:endParaRPr lang="id-ID" dirty="0"/>
        </a:p>
      </dgm:t>
    </dgm:pt>
    <dgm:pt modelId="{CC582CFB-68D5-4BE7-A462-908AB3A9DC01}" type="parTrans" cxnId="{6620F5A0-5D1C-4F73-9933-1D238C075A7C}">
      <dgm:prSet/>
      <dgm:spPr/>
      <dgm:t>
        <a:bodyPr/>
        <a:lstStyle/>
        <a:p>
          <a:endParaRPr lang="id-ID"/>
        </a:p>
      </dgm:t>
    </dgm:pt>
    <dgm:pt modelId="{C8D36A0E-4263-4D14-982E-C47851DCA485}" type="sibTrans" cxnId="{6620F5A0-5D1C-4F73-9933-1D238C075A7C}">
      <dgm:prSet/>
      <dgm:spPr/>
      <dgm:t>
        <a:bodyPr/>
        <a:lstStyle/>
        <a:p>
          <a:endParaRPr lang="id-ID"/>
        </a:p>
      </dgm:t>
    </dgm:pt>
    <dgm:pt modelId="{D5A9B619-323B-4F25-B007-9FFCB2395489}">
      <dgm:prSet phldrT="[Text]"/>
      <dgm:spPr/>
      <dgm:t>
        <a:bodyPr/>
        <a:lstStyle/>
        <a:p>
          <a:r>
            <a:rPr lang="id-ID" dirty="0" smtClean="0"/>
            <a:t>Dan seterusnya ...</a:t>
          </a:r>
          <a:endParaRPr lang="id-ID" dirty="0"/>
        </a:p>
      </dgm:t>
    </dgm:pt>
    <dgm:pt modelId="{D649FE5A-3836-4129-91F7-455FED273C65}" type="parTrans" cxnId="{6285D741-F96A-4C69-B981-83E4C7DEEC4E}">
      <dgm:prSet/>
      <dgm:spPr/>
      <dgm:t>
        <a:bodyPr/>
        <a:lstStyle/>
        <a:p>
          <a:endParaRPr lang="id-ID"/>
        </a:p>
      </dgm:t>
    </dgm:pt>
    <dgm:pt modelId="{47845FDA-C2A6-4868-8DBB-5B236E1306A5}" type="sibTrans" cxnId="{6285D741-F96A-4C69-B981-83E4C7DEEC4E}">
      <dgm:prSet/>
      <dgm:spPr/>
      <dgm:t>
        <a:bodyPr/>
        <a:lstStyle/>
        <a:p>
          <a:endParaRPr lang="id-ID"/>
        </a:p>
      </dgm:t>
    </dgm:pt>
    <dgm:pt modelId="{5D260BC9-2551-4E23-9534-227F6CC3FD32}" type="pres">
      <dgm:prSet presAssocID="{85194ECC-DA97-476E-953A-DA75CC9C616B}" presName="linearFlow" presStyleCnt="0">
        <dgm:presLayoutVars>
          <dgm:dir/>
          <dgm:resizeHandles val="exact"/>
        </dgm:presLayoutVars>
      </dgm:prSet>
      <dgm:spPr/>
    </dgm:pt>
    <dgm:pt modelId="{DBC689AE-BC78-468F-9064-2AED45FBBEFF}" type="pres">
      <dgm:prSet presAssocID="{F8931E7F-4F9C-46A1-96CB-139ED8AB635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96AC0A-CA5A-41FE-A77F-4F4B02598A36}" type="pres">
      <dgm:prSet presAssocID="{D1881884-CAA3-497A-9944-006DC1883055}" presName="spacerL" presStyleCnt="0"/>
      <dgm:spPr/>
    </dgm:pt>
    <dgm:pt modelId="{2544ADA6-8468-4B62-85FC-A89780D10535}" type="pres">
      <dgm:prSet presAssocID="{D1881884-CAA3-497A-9944-006DC1883055}" presName="sibTrans" presStyleLbl="sibTrans2D1" presStyleIdx="0" presStyleCnt="3"/>
      <dgm:spPr/>
      <dgm:t>
        <a:bodyPr/>
        <a:lstStyle/>
        <a:p>
          <a:endParaRPr lang="id-ID"/>
        </a:p>
      </dgm:t>
    </dgm:pt>
    <dgm:pt modelId="{580EEBA3-907D-4119-9F48-A564CEA5614D}" type="pres">
      <dgm:prSet presAssocID="{D1881884-CAA3-497A-9944-006DC1883055}" presName="spacerR" presStyleCnt="0"/>
      <dgm:spPr/>
    </dgm:pt>
    <dgm:pt modelId="{35F7DA84-34BA-413D-A1C2-B048EB5ABA0F}" type="pres">
      <dgm:prSet presAssocID="{874FE2C1-BACC-41D4-9E62-2280498DE58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ABEA2F-923E-46A7-8C41-CA5586992FDF}" type="pres">
      <dgm:prSet presAssocID="{87063E50-0480-44B9-A7EA-A3C6162E9F1C}" presName="spacerL" presStyleCnt="0"/>
      <dgm:spPr/>
    </dgm:pt>
    <dgm:pt modelId="{D510E674-3141-4D72-85CB-B0BFE07B273E}" type="pres">
      <dgm:prSet presAssocID="{87063E50-0480-44B9-A7EA-A3C6162E9F1C}" presName="sibTrans" presStyleLbl="sibTrans2D1" presStyleIdx="1" presStyleCnt="3"/>
      <dgm:spPr/>
      <dgm:t>
        <a:bodyPr/>
        <a:lstStyle/>
        <a:p>
          <a:endParaRPr lang="id-ID"/>
        </a:p>
      </dgm:t>
    </dgm:pt>
    <dgm:pt modelId="{713EC15D-D369-46B1-9B1B-4EE8EA763A84}" type="pres">
      <dgm:prSet presAssocID="{87063E50-0480-44B9-A7EA-A3C6162E9F1C}" presName="spacerR" presStyleCnt="0"/>
      <dgm:spPr/>
    </dgm:pt>
    <dgm:pt modelId="{5DED1014-02D8-4DE9-BB79-946C0334E135}" type="pres">
      <dgm:prSet presAssocID="{D5A9B619-323B-4F25-B007-9FFCB23954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1F86B2-D30A-4B69-92CB-A3E281184D59}" type="pres">
      <dgm:prSet presAssocID="{47845FDA-C2A6-4868-8DBB-5B236E1306A5}" presName="spacerL" presStyleCnt="0"/>
      <dgm:spPr/>
    </dgm:pt>
    <dgm:pt modelId="{9AC93F40-DD94-4543-AACE-BC356BE929C8}" type="pres">
      <dgm:prSet presAssocID="{47845FDA-C2A6-4868-8DBB-5B236E1306A5}" presName="sibTrans" presStyleLbl="sibTrans2D1" presStyleIdx="2" presStyleCnt="3"/>
      <dgm:spPr/>
    </dgm:pt>
    <dgm:pt modelId="{11B87570-4F60-496B-A895-A8F2506EEF89}" type="pres">
      <dgm:prSet presAssocID="{47845FDA-C2A6-4868-8DBB-5B236E1306A5}" presName="spacerR" presStyleCnt="0"/>
      <dgm:spPr/>
    </dgm:pt>
    <dgm:pt modelId="{2F7BCC39-710D-42E4-9699-CA878346D28F}" type="pres">
      <dgm:prSet presAssocID="{FF4739EA-05E7-4707-A142-BADF2038E5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79E7EB7-1E7F-4746-9C8C-1C786AC03436}" type="presOf" srcId="{874FE2C1-BACC-41D4-9E62-2280498DE582}" destId="{35F7DA84-34BA-413D-A1C2-B048EB5ABA0F}" srcOrd="0" destOrd="0" presId="urn:microsoft.com/office/officeart/2005/8/layout/equation1"/>
    <dgm:cxn modelId="{91145B9A-A5C3-4BE2-B2E2-5FE65C3C0694}" type="presOf" srcId="{85194ECC-DA97-476E-953A-DA75CC9C616B}" destId="{5D260BC9-2551-4E23-9534-227F6CC3FD32}" srcOrd="0" destOrd="0" presId="urn:microsoft.com/office/officeart/2005/8/layout/equation1"/>
    <dgm:cxn modelId="{88E025C1-F3D9-4FCC-9B76-E3B43BF7F307}" type="presOf" srcId="{D1881884-CAA3-497A-9944-006DC1883055}" destId="{2544ADA6-8468-4B62-85FC-A89780D10535}" srcOrd="0" destOrd="0" presId="urn:microsoft.com/office/officeart/2005/8/layout/equation1"/>
    <dgm:cxn modelId="{35082FF1-611B-41E7-BF19-CB83E4BBADAA}" type="presOf" srcId="{47845FDA-C2A6-4868-8DBB-5B236E1306A5}" destId="{9AC93F40-DD94-4543-AACE-BC356BE929C8}" srcOrd="0" destOrd="0" presId="urn:microsoft.com/office/officeart/2005/8/layout/equation1"/>
    <dgm:cxn modelId="{A07DFD34-AEB1-4B04-8BFB-ACAA1682E86F}" type="presOf" srcId="{D5A9B619-323B-4F25-B007-9FFCB2395489}" destId="{5DED1014-02D8-4DE9-BB79-946C0334E135}" srcOrd="0" destOrd="0" presId="urn:microsoft.com/office/officeart/2005/8/layout/equation1"/>
    <dgm:cxn modelId="{6620F5A0-5D1C-4F73-9933-1D238C075A7C}" srcId="{85194ECC-DA97-476E-953A-DA75CC9C616B}" destId="{FF4739EA-05E7-4707-A142-BADF2038E52D}" srcOrd="3" destOrd="0" parTransId="{CC582CFB-68D5-4BE7-A462-908AB3A9DC01}" sibTransId="{C8D36A0E-4263-4D14-982E-C47851DCA485}"/>
    <dgm:cxn modelId="{B89038AF-E53F-4EC8-B1CC-0316A97ADF11}" type="presOf" srcId="{87063E50-0480-44B9-A7EA-A3C6162E9F1C}" destId="{D510E674-3141-4D72-85CB-B0BFE07B273E}" srcOrd="0" destOrd="0" presId="urn:microsoft.com/office/officeart/2005/8/layout/equation1"/>
    <dgm:cxn modelId="{6285D741-F96A-4C69-B981-83E4C7DEEC4E}" srcId="{85194ECC-DA97-476E-953A-DA75CC9C616B}" destId="{D5A9B619-323B-4F25-B007-9FFCB2395489}" srcOrd="2" destOrd="0" parTransId="{D649FE5A-3836-4129-91F7-455FED273C65}" sibTransId="{47845FDA-C2A6-4868-8DBB-5B236E1306A5}"/>
    <dgm:cxn modelId="{5C4DCC05-DC5A-4CB6-977F-2E5207F7A950}" type="presOf" srcId="{FF4739EA-05E7-4707-A142-BADF2038E52D}" destId="{2F7BCC39-710D-42E4-9699-CA878346D28F}" srcOrd="0" destOrd="0" presId="urn:microsoft.com/office/officeart/2005/8/layout/equation1"/>
    <dgm:cxn modelId="{B7C5301E-87B0-41DA-B99B-BCE14CB253AB}" srcId="{85194ECC-DA97-476E-953A-DA75CC9C616B}" destId="{F8931E7F-4F9C-46A1-96CB-139ED8AB6353}" srcOrd="0" destOrd="0" parTransId="{B5240B86-C9AC-4340-91DA-CA912C5FD335}" sibTransId="{D1881884-CAA3-497A-9944-006DC1883055}"/>
    <dgm:cxn modelId="{72528D2D-B8E5-44AF-B94D-71CB47DB1AE8}" srcId="{85194ECC-DA97-476E-953A-DA75CC9C616B}" destId="{874FE2C1-BACC-41D4-9E62-2280498DE582}" srcOrd="1" destOrd="0" parTransId="{AB0AF5AA-2472-4B03-938D-D9A5B80C1B30}" sibTransId="{87063E50-0480-44B9-A7EA-A3C6162E9F1C}"/>
    <dgm:cxn modelId="{B2213E7B-D5A9-4B5D-A357-2FC350C43C70}" type="presOf" srcId="{F8931E7F-4F9C-46A1-96CB-139ED8AB6353}" destId="{DBC689AE-BC78-468F-9064-2AED45FBBEFF}" srcOrd="0" destOrd="0" presId="urn:microsoft.com/office/officeart/2005/8/layout/equation1"/>
    <dgm:cxn modelId="{34C6BD5D-623A-4CA4-B612-9E4A155631CA}" type="presParOf" srcId="{5D260BC9-2551-4E23-9534-227F6CC3FD32}" destId="{DBC689AE-BC78-468F-9064-2AED45FBBEFF}" srcOrd="0" destOrd="0" presId="urn:microsoft.com/office/officeart/2005/8/layout/equation1"/>
    <dgm:cxn modelId="{E10BE28D-48A2-401B-88A5-8A2C36A5C0CB}" type="presParOf" srcId="{5D260BC9-2551-4E23-9534-227F6CC3FD32}" destId="{9396AC0A-CA5A-41FE-A77F-4F4B02598A36}" srcOrd="1" destOrd="0" presId="urn:microsoft.com/office/officeart/2005/8/layout/equation1"/>
    <dgm:cxn modelId="{B1325733-3940-49CB-8E84-2B4FA98E4EF7}" type="presParOf" srcId="{5D260BC9-2551-4E23-9534-227F6CC3FD32}" destId="{2544ADA6-8468-4B62-85FC-A89780D10535}" srcOrd="2" destOrd="0" presId="urn:microsoft.com/office/officeart/2005/8/layout/equation1"/>
    <dgm:cxn modelId="{179D1053-FC81-4A5E-96E6-6BA6A148C031}" type="presParOf" srcId="{5D260BC9-2551-4E23-9534-227F6CC3FD32}" destId="{580EEBA3-907D-4119-9F48-A564CEA5614D}" srcOrd="3" destOrd="0" presId="urn:microsoft.com/office/officeart/2005/8/layout/equation1"/>
    <dgm:cxn modelId="{22BB34BF-42A9-4165-AD8A-EC1509093959}" type="presParOf" srcId="{5D260BC9-2551-4E23-9534-227F6CC3FD32}" destId="{35F7DA84-34BA-413D-A1C2-B048EB5ABA0F}" srcOrd="4" destOrd="0" presId="urn:microsoft.com/office/officeart/2005/8/layout/equation1"/>
    <dgm:cxn modelId="{D6BAB949-25BB-4551-A5C7-D653589689E3}" type="presParOf" srcId="{5D260BC9-2551-4E23-9534-227F6CC3FD32}" destId="{A7ABEA2F-923E-46A7-8C41-CA5586992FDF}" srcOrd="5" destOrd="0" presId="urn:microsoft.com/office/officeart/2005/8/layout/equation1"/>
    <dgm:cxn modelId="{1357CBFC-7A86-489F-A44F-407ED4785BFC}" type="presParOf" srcId="{5D260BC9-2551-4E23-9534-227F6CC3FD32}" destId="{D510E674-3141-4D72-85CB-B0BFE07B273E}" srcOrd="6" destOrd="0" presId="urn:microsoft.com/office/officeart/2005/8/layout/equation1"/>
    <dgm:cxn modelId="{9FD79FDD-699A-4A7A-92E9-874B0C2FA5DB}" type="presParOf" srcId="{5D260BC9-2551-4E23-9534-227F6CC3FD32}" destId="{713EC15D-D369-46B1-9B1B-4EE8EA763A84}" srcOrd="7" destOrd="0" presId="urn:microsoft.com/office/officeart/2005/8/layout/equation1"/>
    <dgm:cxn modelId="{AB32FFA8-A4C8-4AB1-A246-BABF21A0F0CE}" type="presParOf" srcId="{5D260BC9-2551-4E23-9534-227F6CC3FD32}" destId="{5DED1014-02D8-4DE9-BB79-946C0334E135}" srcOrd="8" destOrd="0" presId="urn:microsoft.com/office/officeart/2005/8/layout/equation1"/>
    <dgm:cxn modelId="{78F371F2-274C-49AC-84D6-517B88E7117A}" type="presParOf" srcId="{5D260BC9-2551-4E23-9534-227F6CC3FD32}" destId="{241F86B2-D30A-4B69-92CB-A3E281184D59}" srcOrd="9" destOrd="0" presId="urn:microsoft.com/office/officeart/2005/8/layout/equation1"/>
    <dgm:cxn modelId="{1CEAB268-7677-45EC-9EAF-6C5B1AA837CD}" type="presParOf" srcId="{5D260BC9-2551-4E23-9534-227F6CC3FD32}" destId="{9AC93F40-DD94-4543-AACE-BC356BE929C8}" srcOrd="10" destOrd="0" presId="urn:microsoft.com/office/officeart/2005/8/layout/equation1"/>
    <dgm:cxn modelId="{C10E3521-6A98-4E9C-AD5C-E63B704EBF3D}" type="presParOf" srcId="{5D260BC9-2551-4E23-9534-227F6CC3FD32}" destId="{11B87570-4F60-496B-A895-A8F2506EEF89}" srcOrd="11" destOrd="0" presId="urn:microsoft.com/office/officeart/2005/8/layout/equation1"/>
    <dgm:cxn modelId="{3526F3AC-CD50-4CF2-83F2-8964D0899A87}" type="presParOf" srcId="{5D260BC9-2551-4E23-9534-227F6CC3FD32}" destId="{2F7BCC39-710D-42E4-9699-CA878346D28F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5194ECC-DA97-476E-953A-DA75CC9C616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6_1" csCatId="accent6" phldr="1"/>
      <dgm:spPr/>
    </dgm:pt>
    <dgm:pt modelId="{F8931E7F-4F9C-46A1-96CB-139ED8AB6353}">
      <dgm:prSet phldrT="[Text]"/>
      <dgm:spPr/>
      <dgm:t>
        <a:bodyPr/>
        <a:lstStyle/>
        <a:p>
          <a:r>
            <a:rPr lang="id-ID" dirty="0" smtClean="0"/>
            <a:t>Induk Kalimat1</a:t>
          </a:r>
          <a:endParaRPr lang="id-ID" dirty="0"/>
        </a:p>
      </dgm:t>
    </dgm:pt>
    <dgm:pt modelId="{B5240B86-C9AC-4340-91DA-CA912C5FD335}" type="parTrans" cxnId="{B7C5301E-87B0-41DA-B99B-BCE14CB253AB}">
      <dgm:prSet/>
      <dgm:spPr/>
      <dgm:t>
        <a:bodyPr/>
        <a:lstStyle/>
        <a:p>
          <a:endParaRPr lang="id-ID"/>
        </a:p>
      </dgm:t>
    </dgm:pt>
    <dgm:pt modelId="{D1881884-CAA3-497A-9944-006DC1883055}" type="sibTrans" cxnId="{B7C5301E-87B0-41DA-B99B-BCE14CB253AB}">
      <dgm:prSet/>
      <dgm:spPr/>
      <dgm:t>
        <a:bodyPr/>
        <a:lstStyle/>
        <a:p>
          <a:endParaRPr lang="id-ID"/>
        </a:p>
      </dgm:t>
    </dgm:pt>
    <dgm:pt modelId="{874FE2C1-BACC-41D4-9E62-2280498DE582}">
      <dgm:prSet phldrT="[Text]"/>
      <dgm:spPr/>
      <dgm:t>
        <a:bodyPr/>
        <a:lstStyle/>
        <a:p>
          <a:r>
            <a:rPr lang="id-ID" dirty="0" smtClean="0"/>
            <a:t>Induk Kalimat2</a:t>
          </a:r>
          <a:endParaRPr lang="id-ID" dirty="0"/>
        </a:p>
      </dgm:t>
    </dgm:pt>
    <dgm:pt modelId="{AB0AF5AA-2472-4B03-938D-D9A5B80C1B30}" type="parTrans" cxnId="{72528D2D-B8E5-44AF-B94D-71CB47DB1AE8}">
      <dgm:prSet/>
      <dgm:spPr/>
      <dgm:t>
        <a:bodyPr/>
        <a:lstStyle/>
        <a:p>
          <a:endParaRPr lang="id-ID"/>
        </a:p>
      </dgm:t>
    </dgm:pt>
    <dgm:pt modelId="{87063E50-0480-44B9-A7EA-A3C6162E9F1C}" type="sibTrans" cxnId="{72528D2D-B8E5-44AF-B94D-71CB47DB1AE8}">
      <dgm:prSet/>
      <dgm:spPr/>
      <dgm:t>
        <a:bodyPr/>
        <a:lstStyle/>
        <a:p>
          <a:endParaRPr lang="id-ID"/>
        </a:p>
      </dgm:t>
    </dgm:pt>
    <dgm:pt modelId="{FF4739EA-05E7-4707-A142-BADF2038E52D}">
      <dgm:prSet phldrT="[Text]"/>
      <dgm:spPr/>
      <dgm:t>
        <a:bodyPr/>
        <a:lstStyle/>
        <a:p>
          <a:r>
            <a:rPr lang="id-ID" dirty="0" smtClean="0"/>
            <a:t>Kalimat Majemuk</a:t>
          </a:r>
          <a:endParaRPr lang="id-ID" dirty="0"/>
        </a:p>
      </dgm:t>
    </dgm:pt>
    <dgm:pt modelId="{CC582CFB-68D5-4BE7-A462-908AB3A9DC01}" type="parTrans" cxnId="{6620F5A0-5D1C-4F73-9933-1D238C075A7C}">
      <dgm:prSet/>
      <dgm:spPr/>
      <dgm:t>
        <a:bodyPr/>
        <a:lstStyle/>
        <a:p>
          <a:endParaRPr lang="id-ID"/>
        </a:p>
      </dgm:t>
    </dgm:pt>
    <dgm:pt modelId="{C8D36A0E-4263-4D14-982E-C47851DCA485}" type="sibTrans" cxnId="{6620F5A0-5D1C-4F73-9933-1D238C075A7C}">
      <dgm:prSet/>
      <dgm:spPr/>
      <dgm:t>
        <a:bodyPr/>
        <a:lstStyle/>
        <a:p>
          <a:endParaRPr lang="id-ID"/>
        </a:p>
      </dgm:t>
    </dgm:pt>
    <dgm:pt modelId="{D5A9B619-323B-4F25-B007-9FFCB2395489}">
      <dgm:prSet phldrT="[Text]"/>
      <dgm:spPr/>
      <dgm:t>
        <a:bodyPr/>
        <a:lstStyle/>
        <a:p>
          <a:r>
            <a:rPr lang="id-ID" dirty="0" smtClean="0"/>
            <a:t>Dan seterusnya ...</a:t>
          </a:r>
          <a:endParaRPr lang="id-ID" dirty="0"/>
        </a:p>
      </dgm:t>
    </dgm:pt>
    <dgm:pt modelId="{D649FE5A-3836-4129-91F7-455FED273C65}" type="parTrans" cxnId="{6285D741-F96A-4C69-B981-83E4C7DEEC4E}">
      <dgm:prSet/>
      <dgm:spPr/>
      <dgm:t>
        <a:bodyPr/>
        <a:lstStyle/>
        <a:p>
          <a:endParaRPr lang="id-ID"/>
        </a:p>
      </dgm:t>
    </dgm:pt>
    <dgm:pt modelId="{47845FDA-C2A6-4868-8DBB-5B236E1306A5}" type="sibTrans" cxnId="{6285D741-F96A-4C69-B981-83E4C7DEEC4E}">
      <dgm:prSet/>
      <dgm:spPr/>
      <dgm:t>
        <a:bodyPr/>
        <a:lstStyle/>
        <a:p>
          <a:endParaRPr lang="id-ID"/>
        </a:p>
      </dgm:t>
    </dgm:pt>
    <dgm:pt modelId="{5D260BC9-2551-4E23-9534-227F6CC3FD32}" type="pres">
      <dgm:prSet presAssocID="{85194ECC-DA97-476E-953A-DA75CC9C616B}" presName="linearFlow" presStyleCnt="0">
        <dgm:presLayoutVars>
          <dgm:dir/>
          <dgm:resizeHandles val="exact"/>
        </dgm:presLayoutVars>
      </dgm:prSet>
      <dgm:spPr/>
    </dgm:pt>
    <dgm:pt modelId="{DBC689AE-BC78-468F-9064-2AED45FBBEFF}" type="pres">
      <dgm:prSet presAssocID="{F8931E7F-4F9C-46A1-96CB-139ED8AB635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96AC0A-CA5A-41FE-A77F-4F4B02598A36}" type="pres">
      <dgm:prSet presAssocID="{D1881884-CAA3-497A-9944-006DC1883055}" presName="spacerL" presStyleCnt="0"/>
      <dgm:spPr/>
    </dgm:pt>
    <dgm:pt modelId="{2544ADA6-8468-4B62-85FC-A89780D10535}" type="pres">
      <dgm:prSet presAssocID="{D1881884-CAA3-497A-9944-006DC1883055}" presName="sibTrans" presStyleLbl="sibTrans2D1" presStyleIdx="0" presStyleCnt="3"/>
      <dgm:spPr/>
      <dgm:t>
        <a:bodyPr/>
        <a:lstStyle/>
        <a:p>
          <a:endParaRPr lang="id-ID"/>
        </a:p>
      </dgm:t>
    </dgm:pt>
    <dgm:pt modelId="{580EEBA3-907D-4119-9F48-A564CEA5614D}" type="pres">
      <dgm:prSet presAssocID="{D1881884-CAA3-497A-9944-006DC1883055}" presName="spacerR" presStyleCnt="0"/>
      <dgm:spPr/>
    </dgm:pt>
    <dgm:pt modelId="{35F7DA84-34BA-413D-A1C2-B048EB5ABA0F}" type="pres">
      <dgm:prSet presAssocID="{874FE2C1-BACC-41D4-9E62-2280498DE58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ABEA2F-923E-46A7-8C41-CA5586992FDF}" type="pres">
      <dgm:prSet presAssocID="{87063E50-0480-44B9-A7EA-A3C6162E9F1C}" presName="spacerL" presStyleCnt="0"/>
      <dgm:spPr/>
    </dgm:pt>
    <dgm:pt modelId="{D510E674-3141-4D72-85CB-B0BFE07B273E}" type="pres">
      <dgm:prSet presAssocID="{87063E50-0480-44B9-A7EA-A3C6162E9F1C}" presName="sibTrans" presStyleLbl="sibTrans2D1" presStyleIdx="1" presStyleCnt="3"/>
      <dgm:spPr/>
      <dgm:t>
        <a:bodyPr/>
        <a:lstStyle/>
        <a:p>
          <a:endParaRPr lang="id-ID"/>
        </a:p>
      </dgm:t>
    </dgm:pt>
    <dgm:pt modelId="{713EC15D-D369-46B1-9B1B-4EE8EA763A84}" type="pres">
      <dgm:prSet presAssocID="{87063E50-0480-44B9-A7EA-A3C6162E9F1C}" presName="spacerR" presStyleCnt="0"/>
      <dgm:spPr/>
    </dgm:pt>
    <dgm:pt modelId="{5DED1014-02D8-4DE9-BB79-946C0334E135}" type="pres">
      <dgm:prSet presAssocID="{D5A9B619-323B-4F25-B007-9FFCB23954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1F86B2-D30A-4B69-92CB-A3E281184D59}" type="pres">
      <dgm:prSet presAssocID="{47845FDA-C2A6-4868-8DBB-5B236E1306A5}" presName="spacerL" presStyleCnt="0"/>
      <dgm:spPr/>
    </dgm:pt>
    <dgm:pt modelId="{9AC93F40-DD94-4543-AACE-BC356BE929C8}" type="pres">
      <dgm:prSet presAssocID="{47845FDA-C2A6-4868-8DBB-5B236E1306A5}" presName="sibTrans" presStyleLbl="sibTrans2D1" presStyleIdx="2" presStyleCnt="3"/>
      <dgm:spPr/>
    </dgm:pt>
    <dgm:pt modelId="{11B87570-4F60-496B-A895-A8F2506EEF89}" type="pres">
      <dgm:prSet presAssocID="{47845FDA-C2A6-4868-8DBB-5B236E1306A5}" presName="spacerR" presStyleCnt="0"/>
      <dgm:spPr/>
    </dgm:pt>
    <dgm:pt modelId="{2F7BCC39-710D-42E4-9699-CA878346D28F}" type="pres">
      <dgm:prSet presAssocID="{FF4739EA-05E7-4707-A142-BADF2038E5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620F5A0-5D1C-4F73-9933-1D238C075A7C}" srcId="{85194ECC-DA97-476E-953A-DA75CC9C616B}" destId="{FF4739EA-05E7-4707-A142-BADF2038E52D}" srcOrd="3" destOrd="0" parTransId="{CC582CFB-68D5-4BE7-A462-908AB3A9DC01}" sibTransId="{C8D36A0E-4263-4D14-982E-C47851DCA485}"/>
    <dgm:cxn modelId="{68E572C4-7E81-4C69-A8B3-8D16E9554570}" type="presOf" srcId="{F8931E7F-4F9C-46A1-96CB-139ED8AB6353}" destId="{DBC689AE-BC78-468F-9064-2AED45FBBEFF}" srcOrd="0" destOrd="0" presId="urn:microsoft.com/office/officeart/2005/8/layout/equation1"/>
    <dgm:cxn modelId="{CDBB0511-A6A1-48CD-85C0-E6DD5CA6D8D5}" type="presOf" srcId="{D1881884-CAA3-497A-9944-006DC1883055}" destId="{2544ADA6-8468-4B62-85FC-A89780D10535}" srcOrd="0" destOrd="0" presId="urn:microsoft.com/office/officeart/2005/8/layout/equation1"/>
    <dgm:cxn modelId="{6285D741-F96A-4C69-B981-83E4C7DEEC4E}" srcId="{85194ECC-DA97-476E-953A-DA75CC9C616B}" destId="{D5A9B619-323B-4F25-B007-9FFCB2395489}" srcOrd="2" destOrd="0" parTransId="{D649FE5A-3836-4129-91F7-455FED273C65}" sibTransId="{47845FDA-C2A6-4868-8DBB-5B236E1306A5}"/>
    <dgm:cxn modelId="{B2BCEDD8-DD09-471C-82B1-7441AF342519}" type="presOf" srcId="{87063E50-0480-44B9-A7EA-A3C6162E9F1C}" destId="{D510E674-3141-4D72-85CB-B0BFE07B273E}" srcOrd="0" destOrd="0" presId="urn:microsoft.com/office/officeart/2005/8/layout/equation1"/>
    <dgm:cxn modelId="{F6D6F81E-5D44-401E-8EFE-7EFDDD0732A7}" type="presOf" srcId="{874FE2C1-BACC-41D4-9E62-2280498DE582}" destId="{35F7DA84-34BA-413D-A1C2-B048EB5ABA0F}" srcOrd="0" destOrd="0" presId="urn:microsoft.com/office/officeart/2005/8/layout/equation1"/>
    <dgm:cxn modelId="{72528D2D-B8E5-44AF-B94D-71CB47DB1AE8}" srcId="{85194ECC-DA97-476E-953A-DA75CC9C616B}" destId="{874FE2C1-BACC-41D4-9E62-2280498DE582}" srcOrd="1" destOrd="0" parTransId="{AB0AF5AA-2472-4B03-938D-D9A5B80C1B30}" sibTransId="{87063E50-0480-44B9-A7EA-A3C6162E9F1C}"/>
    <dgm:cxn modelId="{794DFD0D-B160-4B10-A3AC-AFE564A4A2A8}" type="presOf" srcId="{FF4739EA-05E7-4707-A142-BADF2038E52D}" destId="{2F7BCC39-710D-42E4-9699-CA878346D28F}" srcOrd="0" destOrd="0" presId="urn:microsoft.com/office/officeart/2005/8/layout/equation1"/>
    <dgm:cxn modelId="{56844E3C-D260-4BEF-A911-1A0EE34D6556}" type="presOf" srcId="{D5A9B619-323B-4F25-B007-9FFCB2395489}" destId="{5DED1014-02D8-4DE9-BB79-946C0334E135}" srcOrd="0" destOrd="0" presId="urn:microsoft.com/office/officeart/2005/8/layout/equation1"/>
    <dgm:cxn modelId="{7B7A9C30-AFB3-463D-AD94-6E47065407E4}" type="presOf" srcId="{85194ECC-DA97-476E-953A-DA75CC9C616B}" destId="{5D260BC9-2551-4E23-9534-227F6CC3FD32}" srcOrd="0" destOrd="0" presId="urn:microsoft.com/office/officeart/2005/8/layout/equation1"/>
    <dgm:cxn modelId="{B7C5301E-87B0-41DA-B99B-BCE14CB253AB}" srcId="{85194ECC-DA97-476E-953A-DA75CC9C616B}" destId="{F8931E7F-4F9C-46A1-96CB-139ED8AB6353}" srcOrd="0" destOrd="0" parTransId="{B5240B86-C9AC-4340-91DA-CA912C5FD335}" sibTransId="{D1881884-CAA3-497A-9944-006DC1883055}"/>
    <dgm:cxn modelId="{AEA79E3C-931D-4AF5-B1BE-BBD93BB5E265}" type="presOf" srcId="{47845FDA-C2A6-4868-8DBB-5B236E1306A5}" destId="{9AC93F40-DD94-4543-AACE-BC356BE929C8}" srcOrd="0" destOrd="0" presId="urn:microsoft.com/office/officeart/2005/8/layout/equation1"/>
    <dgm:cxn modelId="{76A6709C-2861-4BA1-B714-0733C51A2EE0}" type="presParOf" srcId="{5D260BC9-2551-4E23-9534-227F6CC3FD32}" destId="{DBC689AE-BC78-468F-9064-2AED45FBBEFF}" srcOrd="0" destOrd="0" presId="urn:microsoft.com/office/officeart/2005/8/layout/equation1"/>
    <dgm:cxn modelId="{725C2C36-4C17-44D7-9C95-5DE3F547A0E6}" type="presParOf" srcId="{5D260BC9-2551-4E23-9534-227F6CC3FD32}" destId="{9396AC0A-CA5A-41FE-A77F-4F4B02598A36}" srcOrd="1" destOrd="0" presId="urn:microsoft.com/office/officeart/2005/8/layout/equation1"/>
    <dgm:cxn modelId="{EE2EF49E-7995-4DAB-BA35-8CDA8FE219C4}" type="presParOf" srcId="{5D260BC9-2551-4E23-9534-227F6CC3FD32}" destId="{2544ADA6-8468-4B62-85FC-A89780D10535}" srcOrd="2" destOrd="0" presId="urn:microsoft.com/office/officeart/2005/8/layout/equation1"/>
    <dgm:cxn modelId="{866DFDBD-9783-4064-8A77-8A4EE43FEF33}" type="presParOf" srcId="{5D260BC9-2551-4E23-9534-227F6CC3FD32}" destId="{580EEBA3-907D-4119-9F48-A564CEA5614D}" srcOrd="3" destOrd="0" presId="urn:microsoft.com/office/officeart/2005/8/layout/equation1"/>
    <dgm:cxn modelId="{E98B3117-85A5-4BFB-927D-12512B821958}" type="presParOf" srcId="{5D260BC9-2551-4E23-9534-227F6CC3FD32}" destId="{35F7DA84-34BA-413D-A1C2-B048EB5ABA0F}" srcOrd="4" destOrd="0" presId="urn:microsoft.com/office/officeart/2005/8/layout/equation1"/>
    <dgm:cxn modelId="{58F5EB8B-54BA-43F2-8E4C-F8B54A56470B}" type="presParOf" srcId="{5D260BC9-2551-4E23-9534-227F6CC3FD32}" destId="{A7ABEA2F-923E-46A7-8C41-CA5586992FDF}" srcOrd="5" destOrd="0" presId="urn:microsoft.com/office/officeart/2005/8/layout/equation1"/>
    <dgm:cxn modelId="{0258A588-FE4D-47F6-97B6-70727A7F21E0}" type="presParOf" srcId="{5D260BC9-2551-4E23-9534-227F6CC3FD32}" destId="{D510E674-3141-4D72-85CB-B0BFE07B273E}" srcOrd="6" destOrd="0" presId="urn:microsoft.com/office/officeart/2005/8/layout/equation1"/>
    <dgm:cxn modelId="{ABC56B75-0379-4D40-BDFD-7EF507E09351}" type="presParOf" srcId="{5D260BC9-2551-4E23-9534-227F6CC3FD32}" destId="{713EC15D-D369-46B1-9B1B-4EE8EA763A84}" srcOrd="7" destOrd="0" presId="urn:microsoft.com/office/officeart/2005/8/layout/equation1"/>
    <dgm:cxn modelId="{116BB763-78D2-466B-931D-8F6AD63F86FD}" type="presParOf" srcId="{5D260BC9-2551-4E23-9534-227F6CC3FD32}" destId="{5DED1014-02D8-4DE9-BB79-946C0334E135}" srcOrd="8" destOrd="0" presId="urn:microsoft.com/office/officeart/2005/8/layout/equation1"/>
    <dgm:cxn modelId="{62D774B3-A260-4424-AFE8-FAC82FAFA2DC}" type="presParOf" srcId="{5D260BC9-2551-4E23-9534-227F6CC3FD32}" destId="{241F86B2-D30A-4B69-92CB-A3E281184D59}" srcOrd="9" destOrd="0" presId="urn:microsoft.com/office/officeart/2005/8/layout/equation1"/>
    <dgm:cxn modelId="{2CE1BCB7-FC61-4CBF-8A4E-7AEEBCBCFBC5}" type="presParOf" srcId="{5D260BC9-2551-4E23-9534-227F6CC3FD32}" destId="{9AC93F40-DD94-4543-AACE-BC356BE929C8}" srcOrd="10" destOrd="0" presId="urn:microsoft.com/office/officeart/2005/8/layout/equation1"/>
    <dgm:cxn modelId="{835B3C95-6DA1-47ED-B662-BE8B4689D2B9}" type="presParOf" srcId="{5D260BC9-2551-4E23-9534-227F6CC3FD32}" destId="{11B87570-4F60-496B-A895-A8F2506EEF89}" srcOrd="11" destOrd="0" presId="urn:microsoft.com/office/officeart/2005/8/layout/equation1"/>
    <dgm:cxn modelId="{075DB635-95AA-47B4-BCA3-AD8386B5EE12}" type="presParOf" srcId="{5D260BC9-2551-4E23-9534-227F6CC3FD32}" destId="{2F7BCC39-710D-42E4-9699-CA878346D28F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5194ECC-DA97-476E-953A-DA75CC9C616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6_1" csCatId="accent6" phldr="1"/>
      <dgm:spPr/>
    </dgm:pt>
    <dgm:pt modelId="{F8931E7F-4F9C-46A1-96CB-139ED8AB6353}">
      <dgm:prSet phldrT="[Text]" custT="1"/>
      <dgm:spPr/>
      <dgm:t>
        <a:bodyPr/>
        <a:lstStyle/>
        <a:p>
          <a:r>
            <a:rPr lang="id-ID" sz="1400" dirty="0" smtClean="0"/>
            <a:t>Induk Kalimat1</a:t>
          </a:r>
          <a:endParaRPr lang="id-ID" sz="1400" dirty="0"/>
        </a:p>
      </dgm:t>
    </dgm:pt>
    <dgm:pt modelId="{B5240B86-C9AC-4340-91DA-CA912C5FD335}" type="parTrans" cxnId="{B7C5301E-87B0-41DA-B99B-BCE14CB253AB}">
      <dgm:prSet/>
      <dgm:spPr/>
      <dgm:t>
        <a:bodyPr/>
        <a:lstStyle/>
        <a:p>
          <a:endParaRPr lang="id-ID"/>
        </a:p>
      </dgm:t>
    </dgm:pt>
    <dgm:pt modelId="{D1881884-CAA3-497A-9944-006DC1883055}" type="sibTrans" cxnId="{B7C5301E-87B0-41DA-B99B-BCE14CB253AB}">
      <dgm:prSet/>
      <dgm:spPr/>
      <dgm:t>
        <a:bodyPr/>
        <a:lstStyle/>
        <a:p>
          <a:endParaRPr lang="id-ID"/>
        </a:p>
      </dgm:t>
    </dgm:pt>
    <dgm:pt modelId="{874FE2C1-BACC-41D4-9E62-2280498DE582}">
      <dgm:prSet phldrT="[Text]" custT="1"/>
      <dgm:spPr/>
      <dgm:t>
        <a:bodyPr/>
        <a:lstStyle/>
        <a:p>
          <a:r>
            <a:rPr lang="id-ID" sz="1400" dirty="0" smtClean="0"/>
            <a:t>Induk Kalimat2</a:t>
          </a:r>
          <a:endParaRPr lang="id-ID" sz="1400" dirty="0"/>
        </a:p>
      </dgm:t>
    </dgm:pt>
    <dgm:pt modelId="{AB0AF5AA-2472-4B03-938D-D9A5B80C1B30}" type="parTrans" cxnId="{72528D2D-B8E5-44AF-B94D-71CB47DB1AE8}">
      <dgm:prSet/>
      <dgm:spPr/>
      <dgm:t>
        <a:bodyPr/>
        <a:lstStyle/>
        <a:p>
          <a:endParaRPr lang="id-ID"/>
        </a:p>
      </dgm:t>
    </dgm:pt>
    <dgm:pt modelId="{87063E50-0480-44B9-A7EA-A3C6162E9F1C}" type="sibTrans" cxnId="{72528D2D-B8E5-44AF-B94D-71CB47DB1AE8}">
      <dgm:prSet/>
      <dgm:spPr/>
      <dgm:t>
        <a:bodyPr/>
        <a:lstStyle/>
        <a:p>
          <a:endParaRPr lang="id-ID"/>
        </a:p>
      </dgm:t>
    </dgm:pt>
    <dgm:pt modelId="{FF4739EA-05E7-4707-A142-BADF2038E52D}">
      <dgm:prSet phldrT="[Text]"/>
      <dgm:spPr/>
      <dgm:t>
        <a:bodyPr/>
        <a:lstStyle/>
        <a:p>
          <a:r>
            <a:rPr lang="id-ID" dirty="0" smtClean="0"/>
            <a:t>Kalimat Majemuk Kompleks</a:t>
          </a:r>
          <a:endParaRPr lang="id-ID" dirty="0"/>
        </a:p>
      </dgm:t>
    </dgm:pt>
    <dgm:pt modelId="{CC582CFB-68D5-4BE7-A462-908AB3A9DC01}" type="parTrans" cxnId="{6620F5A0-5D1C-4F73-9933-1D238C075A7C}">
      <dgm:prSet/>
      <dgm:spPr/>
      <dgm:t>
        <a:bodyPr/>
        <a:lstStyle/>
        <a:p>
          <a:endParaRPr lang="id-ID"/>
        </a:p>
      </dgm:t>
    </dgm:pt>
    <dgm:pt modelId="{C8D36A0E-4263-4D14-982E-C47851DCA485}" type="sibTrans" cxnId="{6620F5A0-5D1C-4F73-9933-1D238C075A7C}">
      <dgm:prSet/>
      <dgm:spPr/>
      <dgm:t>
        <a:bodyPr/>
        <a:lstStyle/>
        <a:p>
          <a:endParaRPr lang="id-ID"/>
        </a:p>
      </dgm:t>
    </dgm:pt>
    <dgm:pt modelId="{D5A9B619-323B-4F25-B007-9FFCB2395489}">
      <dgm:prSet phldrT="[Text]" custT="1"/>
      <dgm:spPr/>
      <dgm:t>
        <a:bodyPr/>
        <a:lstStyle/>
        <a:p>
          <a:r>
            <a:rPr lang="id-ID" sz="1400" dirty="0" smtClean="0"/>
            <a:t>Anak kalimat1</a:t>
          </a:r>
          <a:endParaRPr lang="id-ID" sz="1400" dirty="0"/>
        </a:p>
      </dgm:t>
    </dgm:pt>
    <dgm:pt modelId="{D649FE5A-3836-4129-91F7-455FED273C65}" type="parTrans" cxnId="{6285D741-F96A-4C69-B981-83E4C7DEEC4E}">
      <dgm:prSet/>
      <dgm:spPr/>
      <dgm:t>
        <a:bodyPr/>
        <a:lstStyle/>
        <a:p>
          <a:endParaRPr lang="id-ID"/>
        </a:p>
      </dgm:t>
    </dgm:pt>
    <dgm:pt modelId="{47845FDA-C2A6-4868-8DBB-5B236E1306A5}" type="sibTrans" cxnId="{6285D741-F96A-4C69-B981-83E4C7DEEC4E}">
      <dgm:prSet/>
      <dgm:spPr/>
      <dgm:t>
        <a:bodyPr/>
        <a:lstStyle/>
        <a:p>
          <a:endParaRPr lang="id-ID"/>
        </a:p>
      </dgm:t>
    </dgm:pt>
    <dgm:pt modelId="{CBFF04B5-5C6F-4E49-9420-85F45426B15C}">
      <dgm:prSet phldrT="[Text]" custT="1"/>
      <dgm:spPr/>
      <dgm:t>
        <a:bodyPr/>
        <a:lstStyle/>
        <a:p>
          <a:r>
            <a:rPr lang="id-ID" sz="1400" dirty="0" smtClean="0"/>
            <a:t>Dst...</a:t>
          </a:r>
          <a:endParaRPr lang="id-ID" sz="1400" dirty="0"/>
        </a:p>
      </dgm:t>
    </dgm:pt>
    <dgm:pt modelId="{0616D9D6-E372-4AE0-8587-E20197F19BCA}" type="parTrans" cxnId="{7BA91363-0ADA-4B77-802A-C28ED0C40CBC}">
      <dgm:prSet/>
      <dgm:spPr/>
      <dgm:t>
        <a:bodyPr/>
        <a:lstStyle/>
        <a:p>
          <a:endParaRPr lang="id-ID"/>
        </a:p>
      </dgm:t>
    </dgm:pt>
    <dgm:pt modelId="{157453FA-F249-40F9-BDED-7F2E67A15B5E}" type="sibTrans" cxnId="{7BA91363-0ADA-4B77-802A-C28ED0C40CBC}">
      <dgm:prSet/>
      <dgm:spPr/>
      <dgm:t>
        <a:bodyPr/>
        <a:lstStyle/>
        <a:p>
          <a:endParaRPr lang="id-ID"/>
        </a:p>
      </dgm:t>
    </dgm:pt>
    <dgm:pt modelId="{5D260BC9-2551-4E23-9534-227F6CC3FD32}" type="pres">
      <dgm:prSet presAssocID="{85194ECC-DA97-476E-953A-DA75CC9C616B}" presName="linearFlow" presStyleCnt="0">
        <dgm:presLayoutVars>
          <dgm:dir/>
          <dgm:resizeHandles val="exact"/>
        </dgm:presLayoutVars>
      </dgm:prSet>
      <dgm:spPr/>
    </dgm:pt>
    <dgm:pt modelId="{DBC689AE-BC78-468F-9064-2AED45FBBEFF}" type="pres">
      <dgm:prSet presAssocID="{F8931E7F-4F9C-46A1-96CB-139ED8AB63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96AC0A-CA5A-41FE-A77F-4F4B02598A36}" type="pres">
      <dgm:prSet presAssocID="{D1881884-CAA3-497A-9944-006DC1883055}" presName="spacerL" presStyleCnt="0"/>
      <dgm:spPr/>
    </dgm:pt>
    <dgm:pt modelId="{2544ADA6-8468-4B62-85FC-A89780D10535}" type="pres">
      <dgm:prSet presAssocID="{D1881884-CAA3-497A-9944-006DC1883055}" presName="sibTrans" presStyleLbl="sibTrans2D1" presStyleIdx="0" presStyleCnt="4"/>
      <dgm:spPr/>
      <dgm:t>
        <a:bodyPr/>
        <a:lstStyle/>
        <a:p>
          <a:endParaRPr lang="id-ID"/>
        </a:p>
      </dgm:t>
    </dgm:pt>
    <dgm:pt modelId="{580EEBA3-907D-4119-9F48-A564CEA5614D}" type="pres">
      <dgm:prSet presAssocID="{D1881884-CAA3-497A-9944-006DC1883055}" presName="spacerR" presStyleCnt="0"/>
      <dgm:spPr/>
    </dgm:pt>
    <dgm:pt modelId="{35F7DA84-34BA-413D-A1C2-B048EB5ABA0F}" type="pres">
      <dgm:prSet presAssocID="{874FE2C1-BACC-41D4-9E62-2280498DE58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ABEA2F-923E-46A7-8C41-CA5586992FDF}" type="pres">
      <dgm:prSet presAssocID="{87063E50-0480-44B9-A7EA-A3C6162E9F1C}" presName="spacerL" presStyleCnt="0"/>
      <dgm:spPr/>
    </dgm:pt>
    <dgm:pt modelId="{D510E674-3141-4D72-85CB-B0BFE07B273E}" type="pres">
      <dgm:prSet presAssocID="{87063E50-0480-44B9-A7EA-A3C6162E9F1C}" presName="sibTrans" presStyleLbl="sibTrans2D1" presStyleIdx="1" presStyleCnt="4"/>
      <dgm:spPr/>
      <dgm:t>
        <a:bodyPr/>
        <a:lstStyle/>
        <a:p>
          <a:endParaRPr lang="id-ID"/>
        </a:p>
      </dgm:t>
    </dgm:pt>
    <dgm:pt modelId="{713EC15D-D369-46B1-9B1B-4EE8EA763A84}" type="pres">
      <dgm:prSet presAssocID="{87063E50-0480-44B9-A7EA-A3C6162E9F1C}" presName="spacerR" presStyleCnt="0"/>
      <dgm:spPr/>
    </dgm:pt>
    <dgm:pt modelId="{5DED1014-02D8-4DE9-BB79-946C0334E135}" type="pres">
      <dgm:prSet presAssocID="{D5A9B619-323B-4F25-B007-9FFCB23954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1F86B2-D30A-4B69-92CB-A3E281184D59}" type="pres">
      <dgm:prSet presAssocID="{47845FDA-C2A6-4868-8DBB-5B236E1306A5}" presName="spacerL" presStyleCnt="0"/>
      <dgm:spPr/>
    </dgm:pt>
    <dgm:pt modelId="{9AC93F40-DD94-4543-AACE-BC356BE929C8}" type="pres">
      <dgm:prSet presAssocID="{47845FDA-C2A6-4868-8DBB-5B236E1306A5}" presName="sibTrans" presStyleLbl="sibTrans2D1" presStyleIdx="2" presStyleCnt="4"/>
      <dgm:spPr/>
    </dgm:pt>
    <dgm:pt modelId="{11B87570-4F60-496B-A895-A8F2506EEF89}" type="pres">
      <dgm:prSet presAssocID="{47845FDA-C2A6-4868-8DBB-5B236E1306A5}" presName="spacerR" presStyleCnt="0"/>
      <dgm:spPr/>
    </dgm:pt>
    <dgm:pt modelId="{EFA16188-8424-4F48-8099-BC1AB4F1B68A}" type="pres">
      <dgm:prSet presAssocID="{CBFF04B5-5C6F-4E49-9420-85F45426B15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C35CD9-0CE3-4910-8515-EC170996A168}" type="pres">
      <dgm:prSet presAssocID="{157453FA-F249-40F9-BDED-7F2E67A15B5E}" presName="spacerL" presStyleCnt="0"/>
      <dgm:spPr/>
    </dgm:pt>
    <dgm:pt modelId="{4E042746-85E6-40B6-9FB7-ED991C8E5186}" type="pres">
      <dgm:prSet presAssocID="{157453FA-F249-40F9-BDED-7F2E67A15B5E}" presName="sibTrans" presStyleLbl="sibTrans2D1" presStyleIdx="3" presStyleCnt="4"/>
      <dgm:spPr/>
    </dgm:pt>
    <dgm:pt modelId="{B9A19AA2-8C39-4416-837F-DFD2E79ED2E0}" type="pres">
      <dgm:prSet presAssocID="{157453FA-F249-40F9-BDED-7F2E67A15B5E}" presName="spacerR" presStyleCnt="0"/>
      <dgm:spPr/>
    </dgm:pt>
    <dgm:pt modelId="{2F7BCC39-710D-42E4-9699-CA878346D28F}" type="pres">
      <dgm:prSet presAssocID="{FF4739EA-05E7-4707-A142-BADF2038E5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07A3608-71BE-4BC0-8978-BDC6255B2AB2}" type="presOf" srcId="{874FE2C1-BACC-41D4-9E62-2280498DE582}" destId="{35F7DA84-34BA-413D-A1C2-B048EB5ABA0F}" srcOrd="0" destOrd="0" presId="urn:microsoft.com/office/officeart/2005/8/layout/equation1"/>
    <dgm:cxn modelId="{DF59F6CB-9C1B-4CB5-898F-F6D3D6EE2DD2}" type="presOf" srcId="{87063E50-0480-44B9-A7EA-A3C6162E9F1C}" destId="{D510E674-3141-4D72-85CB-B0BFE07B273E}" srcOrd="0" destOrd="0" presId="urn:microsoft.com/office/officeart/2005/8/layout/equation1"/>
    <dgm:cxn modelId="{698956D2-FF0A-411F-8C6F-A7B735D979A1}" type="presOf" srcId="{FF4739EA-05E7-4707-A142-BADF2038E52D}" destId="{2F7BCC39-710D-42E4-9699-CA878346D28F}" srcOrd="0" destOrd="0" presId="urn:microsoft.com/office/officeart/2005/8/layout/equation1"/>
    <dgm:cxn modelId="{84EFB3A3-A336-4887-A358-99FBABE302DB}" type="presOf" srcId="{F8931E7F-4F9C-46A1-96CB-139ED8AB6353}" destId="{DBC689AE-BC78-468F-9064-2AED45FBBEFF}" srcOrd="0" destOrd="0" presId="urn:microsoft.com/office/officeart/2005/8/layout/equation1"/>
    <dgm:cxn modelId="{7B35E118-6E8B-4420-BE1C-3E4A971B4EF8}" type="presOf" srcId="{85194ECC-DA97-476E-953A-DA75CC9C616B}" destId="{5D260BC9-2551-4E23-9534-227F6CC3FD32}" srcOrd="0" destOrd="0" presId="urn:microsoft.com/office/officeart/2005/8/layout/equation1"/>
    <dgm:cxn modelId="{7BA91363-0ADA-4B77-802A-C28ED0C40CBC}" srcId="{85194ECC-DA97-476E-953A-DA75CC9C616B}" destId="{CBFF04B5-5C6F-4E49-9420-85F45426B15C}" srcOrd="3" destOrd="0" parTransId="{0616D9D6-E372-4AE0-8587-E20197F19BCA}" sibTransId="{157453FA-F249-40F9-BDED-7F2E67A15B5E}"/>
    <dgm:cxn modelId="{6620F5A0-5D1C-4F73-9933-1D238C075A7C}" srcId="{85194ECC-DA97-476E-953A-DA75CC9C616B}" destId="{FF4739EA-05E7-4707-A142-BADF2038E52D}" srcOrd="4" destOrd="0" parTransId="{CC582CFB-68D5-4BE7-A462-908AB3A9DC01}" sibTransId="{C8D36A0E-4263-4D14-982E-C47851DCA485}"/>
    <dgm:cxn modelId="{6AC18613-CA36-4B08-B47B-62ED421E91A3}" type="presOf" srcId="{CBFF04B5-5C6F-4E49-9420-85F45426B15C}" destId="{EFA16188-8424-4F48-8099-BC1AB4F1B68A}" srcOrd="0" destOrd="0" presId="urn:microsoft.com/office/officeart/2005/8/layout/equation1"/>
    <dgm:cxn modelId="{6285D741-F96A-4C69-B981-83E4C7DEEC4E}" srcId="{85194ECC-DA97-476E-953A-DA75CC9C616B}" destId="{D5A9B619-323B-4F25-B007-9FFCB2395489}" srcOrd="2" destOrd="0" parTransId="{D649FE5A-3836-4129-91F7-455FED273C65}" sibTransId="{47845FDA-C2A6-4868-8DBB-5B236E1306A5}"/>
    <dgm:cxn modelId="{EF7376FE-B703-406B-835E-AF7099A8F168}" type="presOf" srcId="{D5A9B619-323B-4F25-B007-9FFCB2395489}" destId="{5DED1014-02D8-4DE9-BB79-946C0334E135}" srcOrd="0" destOrd="0" presId="urn:microsoft.com/office/officeart/2005/8/layout/equation1"/>
    <dgm:cxn modelId="{B731F03A-0F3E-460C-8C87-5D59692E4445}" type="presOf" srcId="{D1881884-CAA3-497A-9944-006DC1883055}" destId="{2544ADA6-8468-4B62-85FC-A89780D10535}" srcOrd="0" destOrd="0" presId="urn:microsoft.com/office/officeart/2005/8/layout/equation1"/>
    <dgm:cxn modelId="{2703AB1B-BA93-422F-A7B2-5D0084BB5BBF}" type="presOf" srcId="{157453FA-F249-40F9-BDED-7F2E67A15B5E}" destId="{4E042746-85E6-40B6-9FB7-ED991C8E5186}" srcOrd="0" destOrd="0" presId="urn:microsoft.com/office/officeart/2005/8/layout/equation1"/>
    <dgm:cxn modelId="{B7C5301E-87B0-41DA-B99B-BCE14CB253AB}" srcId="{85194ECC-DA97-476E-953A-DA75CC9C616B}" destId="{F8931E7F-4F9C-46A1-96CB-139ED8AB6353}" srcOrd="0" destOrd="0" parTransId="{B5240B86-C9AC-4340-91DA-CA912C5FD335}" sibTransId="{D1881884-CAA3-497A-9944-006DC1883055}"/>
    <dgm:cxn modelId="{A0C31BCC-4F27-40E2-871C-B4D90B78F8C6}" type="presOf" srcId="{47845FDA-C2A6-4868-8DBB-5B236E1306A5}" destId="{9AC93F40-DD94-4543-AACE-BC356BE929C8}" srcOrd="0" destOrd="0" presId="urn:microsoft.com/office/officeart/2005/8/layout/equation1"/>
    <dgm:cxn modelId="{72528D2D-B8E5-44AF-B94D-71CB47DB1AE8}" srcId="{85194ECC-DA97-476E-953A-DA75CC9C616B}" destId="{874FE2C1-BACC-41D4-9E62-2280498DE582}" srcOrd="1" destOrd="0" parTransId="{AB0AF5AA-2472-4B03-938D-D9A5B80C1B30}" sibTransId="{87063E50-0480-44B9-A7EA-A3C6162E9F1C}"/>
    <dgm:cxn modelId="{0D9E4B80-D0A9-4AC9-9C25-88FCBFE67BCC}" type="presParOf" srcId="{5D260BC9-2551-4E23-9534-227F6CC3FD32}" destId="{DBC689AE-BC78-468F-9064-2AED45FBBEFF}" srcOrd="0" destOrd="0" presId="urn:microsoft.com/office/officeart/2005/8/layout/equation1"/>
    <dgm:cxn modelId="{2687533E-538C-4B7E-BF6A-42BE43F6FF9A}" type="presParOf" srcId="{5D260BC9-2551-4E23-9534-227F6CC3FD32}" destId="{9396AC0A-CA5A-41FE-A77F-4F4B02598A36}" srcOrd="1" destOrd="0" presId="urn:microsoft.com/office/officeart/2005/8/layout/equation1"/>
    <dgm:cxn modelId="{CF96DB50-70DE-46C8-81C8-2D21C9510E0F}" type="presParOf" srcId="{5D260BC9-2551-4E23-9534-227F6CC3FD32}" destId="{2544ADA6-8468-4B62-85FC-A89780D10535}" srcOrd="2" destOrd="0" presId="urn:microsoft.com/office/officeart/2005/8/layout/equation1"/>
    <dgm:cxn modelId="{F59A526A-0580-41E5-84CC-0EEE693E4665}" type="presParOf" srcId="{5D260BC9-2551-4E23-9534-227F6CC3FD32}" destId="{580EEBA3-907D-4119-9F48-A564CEA5614D}" srcOrd="3" destOrd="0" presId="urn:microsoft.com/office/officeart/2005/8/layout/equation1"/>
    <dgm:cxn modelId="{B3564C65-A4C1-48DE-BD6C-6AF3430EBAF5}" type="presParOf" srcId="{5D260BC9-2551-4E23-9534-227F6CC3FD32}" destId="{35F7DA84-34BA-413D-A1C2-B048EB5ABA0F}" srcOrd="4" destOrd="0" presId="urn:microsoft.com/office/officeart/2005/8/layout/equation1"/>
    <dgm:cxn modelId="{720A596C-11BC-47F8-8D36-35D001C3981B}" type="presParOf" srcId="{5D260BC9-2551-4E23-9534-227F6CC3FD32}" destId="{A7ABEA2F-923E-46A7-8C41-CA5586992FDF}" srcOrd="5" destOrd="0" presId="urn:microsoft.com/office/officeart/2005/8/layout/equation1"/>
    <dgm:cxn modelId="{24166C13-F62E-44DF-9D58-E84A2FD37FA1}" type="presParOf" srcId="{5D260BC9-2551-4E23-9534-227F6CC3FD32}" destId="{D510E674-3141-4D72-85CB-B0BFE07B273E}" srcOrd="6" destOrd="0" presId="urn:microsoft.com/office/officeart/2005/8/layout/equation1"/>
    <dgm:cxn modelId="{91FF7573-E99B-488D-98C7-068B0503E59E}" type="presParOf" srcId="{5D260BC9-2551-4E23-9534-227F6CC3FD32}" destId="{713EC15D-D369-46B1-9B1B-4EE8EA763A84}" srcOrd="7" destOrd="0" presId="urn:microsoft.com/office/officeart/2005/8/layout/equation1"/>
    <dgm:cxn modelId="{EBC7AF9E-5A1E-4987-AFDF-0B7A8D083E65}" type="presParOf" srcId="{5D260BC9-2551-4E23-9534-227F6CC3FD32}" destId="{5DED1014-02D8-4DE9-BB79-946C0334E135}" srcOrd="8" destOrd="0" presId="urn:microsoft.com/office/officeart/2005/8/layout/equation1"/>
    <dgm:cxn modelId="{0C739189-323E-4D25-96A6-29F799B33B13}" type="presParOf" srcId="{5D260BC9-2551-4E23-9534-227F6CC3FD32}" destId="{241F86B2-D30A-4B69-92CB-A3E281184D59}" srcOrd="9" destOrd="0" presId="urn:microsoft.com/office/officeart/2005/8/layout/equation1"/>
    <dgm:cxn modelId="{E22D5B36-0A41-422D-BE6C-26E93D7E099F}" type="presParOf" srcId="{5D260BC9-2551-4E23-9534-227F6CC3FD32}" destId="{9AC93F40-DD94-4543-AACE-BC356BE929C8}" srcOrd="10" destOrd="0" presId="urn:microsoft.com/office/officeart/2005/8/layout/equation1"/>
    <dgm:cxn modelId="{0595EF29-DB4D-4327-B7D8-C3459BDB68FB}" type="presParOf" srcId="{5D260BC9-2551-4E23-9534-227F6CC3FD32}" destId="{11B87570-4F60-496B-A895-A8F2506EEF89}" srcOrd="11" destOrd="0" presId="urn:microsoft.com/office/officeart/2005/8/layout/equation1"/>
    <dgm:cxn modelId="{ACA79719-0089-4FA6-BBDF-3E8805AC46DC}" type="presParOf" srcId="{5D260BC9-2551-4E23-9534-227F6CC3FD32}" destId="{EFA16188-8424-4F48-8099-BC1AB4F1B68A}" srcOrd="12" destOrd="0" presId="urn:microsoft.com/office/officeart/2005/8/layout/equation1"/>
    <dgm:cxn modelId="{10CF228D-DA8D-4688-86FD-1A0ACD532BA8}" type="presParOf" srcId="{5D260BC9-2551-4E23-9534-227F6CC3FD32}" destId="{93C35CD9-0CE3-4910-8515-EC170996A168}" srcOrd="13" destOrd="0" presId="urn:microsoft.com/office/officeart/2005/8/layout/equation1"/>
    <dgm:cxn modelId="{15D9CC3F-40E6-4BA7-A943-EC924F2E07F7}" type="presParOf" srcId="{5D260BC9-2551-4E23-9534-227F6CC3FD32}" destId="{4E042746-85E6-40B6-9FB7-ED991C8E5186}" srcOrd="14" destOrd="0" presId="urn:microsoft.com/office/officeart/2005/8/layout/equation1"/>
    <dgm:cxn modelId="{2C014C49-E179-4459-9300-0A21A1DDB609}" type="presParOf" srcId="{5D260BC9-2551-4E23-9534-227F6CC3FD32}" destId="{B9A19AA2-8C39-4416-837F-DFD2E79ED2E0}" srcOrd="15" destOrd="0" presId="urn:microsoft.com/office/officeart/2005/8/layout/equation1"/>
    <dgm:cxn modelId="{256033A2-C734-4342-A3DE-4F69DFAEFC42}" type="presParOf" srcId="{5D260BC9-2551-4E23-9534-227F6CC3FD32}" destId="{2F7BCC39-710D-42E4-9699-CA878346D28F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3D2ADD-8A4D-4D32-B2B5-06AF03B8634D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9E02CB98-CD96-475D-8EAF-8F8F5F3B5F98}">
      <dgm:prSet phldrT="[Text]"/>
      <dgm:spPr/>
      <dgm:t>
        <a:bodyPr/>
        <a:lstStyle/>
        <a:p>
          <a:r>
            <a:rPr lang="id-ID" dirty="0" smtClean="0"/>
            <a:t>Kalimat</a:t>
          </a:r>
          <a:endParaRPr lang="id-ID" dirty="0"/>
        </a:p>
      </dgm:t>
    </dgm:pt>
    <dgm:pt modelId="{A7F1533A-441C-41E7-AD64-73C55E024273}" type="parTrans" cxnId="{1A9FBEDF-66E1-4C60-85C4-A4AF0F311512}">
      <dgm:prSet/>
      <dgm:spPr/>
      <dgm:t>
        <a:bodyPr/>
        <a:lstStyle/>
        <a:p>
          <a:endParaRPr lang="id-ID"/>
        </a:p>
      </dgm:t>
    </dgm:pt>
    <dgm:pt modelId="{DBF17A1C-F217-4DAF-9084-149FAB3100B9}" type="sibTrans" cxnId="{1A9FBEDF-66E1-4C60-85C4-A4AF0F311512}">
      <dgm:prSet/>
      <dgm:spPr/>
      <dgm:t>
        <a:bodyPr/>
        <a:lstStyle/>
        <a:p>
          <a:endParaRPr lang="id-ID"/>
        </a:p>
      </dgm:t>
    </dgm:pt>
    <dgm:pt modelId="{CE499B50-2B70-4029-A529-F09A48A844F6}">
      <dgm:prSet phldrT="[Text]"/>
      <dgm:spPr/>
      <dgm:t>
        <a:bodyPr/>
        <a:lstStyle/>
        <a:p>
          <a:r>
            <a:rPr lang="id-ID" dirty="0" smtClean="0"/>
            <a:t>Frasa</a:t>
          </a:r>
          <a:endParaRPr lang="id-ID" dirty="0"/>
        </a:p>
      </dgm:t>
    </dgm:pt>
    <dgm:pt modelId="{D6036649-B573-435D-855A-E68A53131D73}" type="parTrans" cxnId="{8B1C9AE3-B4B6-4E60-BE40-0FFE72E00202}">
      <dgm:prSet/>
      <dgm:spPr/>
      <dgm:t>
        <a:bodyPr/>
        <a:lstStyle/>
        <a:p>
          <a:endParaRPr lang="id-ID"/>
        </a:p>
      </dgm:t>
    </dgm:pt>
    <dgm:pt modelId="{4542B89B-FF12-4F46-B79D-153D549EBBD5}" type="sibTrans" cxnId="{8B1C9AE3-B4B6-4E60-BE40-0FFE72E00202}">
      <dgm:prSet/>
      <dgm:spPr/>
      <dgm:t>
        <a:bodyPr/>
        <a:lstStyle/>
        <a:p>
          <a:endParaRPr lang="id-ID"/>
        </a:p>
      </dgm:t>
    </dgm:pt>
    <dgm:pt modelId="{30154EB7-920D-475D-9257-8E09AB8C3124}">
      <dgm:prSet phldrT="[Text]"/>
      <dgm:spPr/>
      <dgm:t>
        <a:bodyPr/>
        <a:lstStyle/>
        <a:p>
          <a:r>
            <a:rPr lang="id-ID" dirty="0" smtClean="0"/>
            <a:t>Klausa</a:t>
          </a:r>
          <a:endParaRPr lang="id-ID" dirty="0"/>
        </a:p>
      </dgm:t>
    </dgm:pt>
    <dgm:pt modelId="{A1CF849F-C79B-4489-A706-E68E4D3B6663}" type="parTrans" cxnId="{5B583E45-5F0A-4CF6-B666-8D94F0B294E3}">
      <dgm:prSet/>
      <dgm:spPr/>
      <dgm:t>
        <a:bodyPr/>
        <a:lstStyle/>
        <a:p>
          <a:endParaRPr lang="id-ID"/>
        </a:p>
      </dgm:t>
    </dgm:pt>
    <dgm:pt modelId="{185D1C51-E59E-48FE-A521-B91B8ED69BE8}" type="sibTrans" cxnId="{5B583E45-5F0A-4CF6-B666-8D94F0B294E3}">
      <dgm:prSet/>
      <dgm:spPr/>
      <dgm:t>
        <a:bodyPr/>
        <a:lstStyle/>
        <a:p>
          <a:endParaRPr lang="id-ID"/>
        </a:p>
      </dgm:t>
    </dgm:pt>
    <dgm:pt modelId="{3DA2ECD3-EEFF-49B1-97F7-5316D4B831D1}" type="pres">
      <dgm:prSet presAssocID="{E03D2ADD-8A4D-4D32-B2B5-06AF03B863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46F3488E-16BD-44BC-8C39-4B6D65BB94D2}" type="pres">
      <dgm:prSet presAssocID="{9E02CB98-CD96-475D-8EAF-8F8F5F3B5F98}" presName="hierRoot1" presStyleCnt="0">
        <dgm:presLayoutVars>
          <dgm:hierBranch val="init"/>
        </dgm:presLayoutVars>
      </dgm:prSet>
      <dgm:spPr/>
    </dgm:pt>
    <dgm:pt modelId="{3807CDF7-75F7-44FE-BA26-030FAAC005C7}" type="pres">
      <dgm:prSet presAssocID="{9E02CB98-CD96-475D-8EAF-8F8F5F3B5F98}" presName="rootComposite1" presStyleCnt="0"/>
      <dgm:spPr/>
    </dgm:pt>
    <dgm:pt modelId="{17512D38-37D1-43D6-A0FC-A72448517CAB}" type="pres">
      <dgm:prSet presAssocID="{9E02CB98-CD96-475D-8EAF-8F8F5F3B5F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F5B9BB1-F07A-4BE0-8386-13C72B95AA29}" type="pres">
      <dgm:prSet presAssocID="{9E02CB98-CD96-475D-8EAF-8F8F5F3B5F98}" presName="rootConnector1" presStyleLbl="node1" presStyleIdx="0" presStyleCnt="0"/>
      <dgm:spPr/>
      <dgm:t>
        <a:bodyPr/>
        <a:lstStyle/>
        <a:p>
          <a:endParaRPr lang="id-ID"/>
        </a:p>
      </dgm:t>
    </dgm:pt>
    <dgm:pt modelId="{6144FC21-EAFB-4155-9A9F-AED689FD6911}" type="pres">
      <dgm:prSet presAssocID="{9E02CB98-CD96-475D-8EAF-8F8F5F3B5F98}" presName="hierChild2" presStyleCnt="0"/>
      <dgm:spPr/>
    </dgm:pt>
    <dgm:pt modelId="{BCB96589-6A6C-4403-9D96-4EE46751262A}" type="pres">
      <dgm:prSet presAssocID="{D6036649-B573-435D-855A-E68A53131D73}" presName="Name37" presStyleLbl="parChTrans1D2" presStyleIdx="0" presStyleCnt="2"/>
      <dgm:spPr/>
      <dgm:t>
        <a:bodyPr/>
        <a:lstStyle/>
        <a:p>
          <a:endParaRPr lang="id-ID"/>
        </a:p>
      </dgm:t>
    </dgm:pt>
    <dgm:pt modelId="{C20F66E5-F60B-4980-B312-D83101743D7E}" type="pres">
      <dgm:prSet presAssocID="{CE499B50-2B70-4029-A529-F09A48A844F6}" presName="hierRoot2" presStyleCnt="0">
        <dgm:presLayoutVars>
          <dgm:hierBranch val="init"/>
        </dgm:presLayoutVars>
      </dgm:prSet>
      <dgm:spPr/>
    </dgm:pt>
    <dgm:pt modelId="{766FAA24-601E-41AE-88B2-050D3BB2F50C}" type="pres">
      <dgm:prSet presAssocID="{CE499B50-2B70-4029-A529-F09A48A844F6}" presName="rootComposite" presStyleCnt="0"/>
      <dgm:spPr/>
    </dgm:pt>
    <dgm:pt modelId="{E915D96A-21EA-4CF9-9FDE-29B445EB7875}" type="pres">
      <dgm:prSet presAssocID="{CE499B50-2B70-4029-A529-F09A48A844F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D8CAE10-533C-4122-B179-47703AC96D04}" type="pres">
      <dgm:prSet presAssocID="{CE499B50-2B70-4029-A529-F09A48A844F6}" presName="rootConnector" presStyleLbl="node2" presStyleIdx="0" presStyleCnt="2"/>
      <dgm:spPr/>
      <dgm:t>
        <a:bodyPr/>
        <a:lstStyle/>
        <a:p>
          <a:endParaRPr lang="id-ID"/>
        </a:p>
      </dgm:t>
    </dgm:pt>
    <dgm:pt modelId="{84076487-5534-41BE-9A72-E21AFC7C0489}" type="pres">
      <dgm:prSet presAssocID="{CE499B50-2B70-4029-A529-F09A48A844F6}" presName="hierChild4" presStyleCnt="0"/>
      <dgm:spPr/>
    </dgm:pt>
    <dgm:pt modelId="{F8B325B5-66CB-4357-B95D-5AF32937B2D4}" type="pres">
      <dgm:prSet presAssocID="{CE499B50-2B70-4029-A529-F09A48A844F6}" presName="hierChild5" presStyleCnt="0"/>
      <dgm:spPr/>
    </dgm:pt>
    <dgm:pt modelId="{04E3B18D-9198-4E6B-AD3B-30729163EF5B}" type="pres">
      <dgm:prSet presAssocID="{A1CF849F-C79B-4489-A706-E68E4D3B6663}" presName="Name37" presStyleLbl="parChTrans1D2" presStyleIdx="1" presStyleCnt="2"/>
      <dgm:spPr/>
      <dgm:t>
        <a:bodyPr/>
        <a:lstStyle/>
        <a:p>
          <a:endParaRPr lang="id-ID"/>
        </a:p>
      </dgm:t>
    </dgm:pt>
    <dgm:pt modelId="{1E0A2404-5A92-48B7-8C48-1F73C346C6AA}" type="pres">
      <dgm:prSet presAssocID="{30154EB7-920D-475D-9257-8E09AB8C3124}" presName="hierRoot2" presStyleCnt="0">
        <dgm:presLayoutVars>
          <dgm:hierBranch val="init"/>
        </dgm:presLayoutVars>
      </dgm:prSet>
      <dgm:spPr/>
    </dgm:pt>
    <dgm:pt modelId="{3ED6FD25-F90B-4449-BCD6-9F05A46E36BA}" type="pres">
      <dgm:prSet presAssocID="{30154EB7-920D-475D-9257-8E09AB8C3124}" presName="rootComposite" presStyleCnt="0"/>
      <dgm:spPr/>
    </dgm:pt>
    <dgm:pt modelId="{E425CA81-A722-4CCF-9B3B-F5E80504AE8C}" type="pres">
      <dgm:prSet presAssocID="{30154EB7-920D-475D-9257-8E09AB8C312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51A82A8-9EE6-42EF-87A6-44197937E420}" type="pres">
      <dgm:prSet presAssocID="{30154EB7-920D-475D-9257-8E09AB8C3124}" presName="rootConnector" presStyleLbl="node2" presStyleIdx="1" presStyleCnt="2"/>
      <dgm:spPr/>
      <dgm:t>
        <a:bodyPr/>
        <a:lstStyle/>
        <a:p>
          <a:endParaRPr lang="id-ID"/>
        </a:p>
      </dgm:t>
    </dgm:pt>
    <dgm:pt modelId="{06BF7E73-2BC2-46C3-AE3D-4C51C580906E}" type="pres">
      <dgm:prSet presAssocID="{30154EB7-920D-475D-9257-8E09AB8C3124}" presName="hierChild4" presStyleCnt="0"/>
      <dgm:spPr/>
    </dgm:pt>
    <dgm:pt modelId="{E8FDC97B-9AB0-4A8E-893A-C828BB173F07}" type="pres">
      <dgm:prSet presAssocID="{30154EB7-920D-475D-9257-8E09AB8C3124}" presName="hierChild5" presStyleCnt="0"/>
      <dgm:spPr/>
    </dgm:pt>
    <dgm:pt modelId="{A414FC11-813E-464F-821E-A3A77A2A8A6D}" type="pres">
      <dgm:prSet presAssocID="{9E02CB98-CD96-475D-8EAF-8F8F5F3B5F98}" presName="hierChild3" presStyleCnt="0"/>
      <dgm:spPr/>
    </dgm:pt>
  </dgm:ptLst>
  <dgm:cxnLst>
    <dgm:cxn modelId="{283E3EC5-70D9-4CC9-B6F2-ABBC62BE8D5B}" type="presOf" srcId="{9E02CB98-CD96-475D-8EAF-8F8F5F3B5F98}" destId="{17512D38-37D1-43D6-A0FC-A72448517CAB}" srcOrd="0" destOrd="0" presId="urn:microsoft.com/office/officeart/2005/8/layout/orgChart1"/>
    <dgm:cxn modelId="{BC71C547-A840-4A4C-9AA1-254AC01FB589}" type="presOf" srcId="{9E02CB98-CD96-475D-8EAF-8F8F5F3B5F98}" destId="{4F5B9BB1-F07A-4BE0-8386-13C72B95AA29}" srcOrd="1" destOrd="0" presId="urn:microsoft.com/office/officeart/2005/8/layout/orgChart1"/>
    <dgm:cxn modelId="{B99F6E28-2F62-4A33-89DC-DC1987F133D4}" type="presOf" srcId="{CE499B50-2B70-4029-A529-F09A48A844F6}" destId="{E915D96A-21EA-4CF9-9FDE-29B445EB7875}" srcOrd="0" destOrd="0" presId="urn:microsoft.com/office/officeart/2005/8/layout/orgChart1"/>
    <dgm:cxn modelId="{D33165F3-3095-4E28-A266-1CA5C650F307}" type="presOf" srcId="{30154EB7-920D-475D-9257-8E09AB8C3124}" destId="{E425CA81-A722-4CCF-9B3B-F5E80504AE8C}" srcOrd="0" destOrd="0" presId="urn:microsoft.com/office/officeart/2005/8/layout/orgChart1"/>
    <dgm:cxn modelId="{1A9FBEDF-66E1-4C60-85C4-A4AF0F311512}" srcId="{E03D2ADD-8A4D-4D32-B2B5-06AF03B8634D}" destId="{9E02CB98-CD96-475D-8EAF-8F8F5F3B5F98}" srcOrd="0" destOrd="0" parTransId="{A7F1533A-441C-41E7-AD64-73C55E024273}" sibTransId="{DBF17A1C-F217-4DAF-9084-149FAB3100B9}"/>
    <dgm:cxn modelId="{E14D58DD-1A7E-402C-ADFB-ABE22D794197}" type="presOf" srcId="{30154EB7-920D-475D-9257-8E09AB8C3124}" destId="{651A82A8-9EE6-42EF-87A6-44197937E420}" srcOrd="1" destOrd="0" presId="urn:microsoft.com/office/officeart/2005/8/layout/orgChart1"/>
    <dgm:cxn modelId="{DB1F2D39-6F5F-470A-8385-89599F851ED0}" type="presOf" srcId="{D6036649-B573-435D-855A-E68A53131D73}" destId="{BCB96589-6A6C-4403-9D96-4EE46751262A}" srcOrd="0" destOrd="0" presId="urn:microsoft.com/office/officeart/2005/8/layout/orgChart1"/>
    <dgm:cxn modelId="{AF970C45-8560-484B-A70F-466DC9765034}" type="presOf" srcId="{CE499B50-2B70-4029-A529-F09A48A844F6}" destId="{CD8CAE10-533C-4122-B179-47703AC96D04}" srcOrd="1" destOrd="0" presId="urn:microsoft.com/office/officeart/2005/8/layout/orgChart1"/>
    <dgm:cxn modelId="{D2E1F3D7-B6F8-4A1F-B98F-56DE5AB1D81E}" type="presOf" srcId="{A1CF849F-C79B-4489-A706-E68E4D3B6663}" destId="{04E3B18D-9198-4E6B-AD3B-30729163EF5B}" srcOrd="0" destOrd="0" presId="urn:microsoft.com/office/officeart/2005/8/layout/orgChart1"/>
    <dgm:cxn modelId="{155762AD-8EAD-4528-98F6-BDBBEE84D6FC}" type="presOf" srcId="{E03D2ADD-8A4D-4D32-B2B5-06AF03B8634D}" destId="{3DA2ECD3-EEFF-49B1-97F7-5316D4B831D1}" srcOrd="0" destOrd="0" presId="urn:microsoft.com/office/officeart/2005/8/layout/orgChart1"/>
    <dgm:cxn modelId="{8B1C9AE3-B4B6-4E60-BE40-0FFE72E00202}" srcId="{9E02CB98-CD96-475D-8EAF-8F8F5F3B5F98}" destId="{CE499B50-2B70-4029-A529-F09A48A844F6}" srcOrd="0" destOrd="0" parTransId="{D6036649-B573-435D-855A-E68A53131D73}" sibTransId="{4542B89B-FF12-4F46-B79D-153D549EBBD5}"/>
    <dgm:cxn modelId="{5B583E45-5F0A-4CF6-B666-8D94F0B294E3}" srcId="{9E02CB98-CD96-475D-8EAF-8F8F5F3B5F98}" destId="{30154EB7-920D-475D-9257-8E09AB8C3124}" srcOrd="1" destOrd="0" parTransId="{A1CF849F-C79B-4489-A706-E68E4D3B6663}" sibTransId="{185D1C51-E59E-48FE-A521-B91B8ED69BE8}"/>
    <dgm:cxn modelId="{06E0657E-4940-447D-A3F3-F2228373B743}" type="presParOf" srcId="{3DA2ECD3-EEFF-49B1-97F7-5316D4B831D1}" destId="{46F3488E-16BD-44BC-8C39-4B6D65BB94D2}" srcOrd="0" destOrd="0" presId="urn:microsoft.com/office/officeart/2005/8/layout/orgChart1"/>
    <dgm:cxn modelId="{B027BE89-9F1A-406D-B0EC-93182A2C771B}" type="presParOf" srcId="{46F3488E-16BD-44BC-8C39-4B6D65BB94D2}" destId="{3807CDF7-75F7-44FE-BA26-030FAAC005C7}" srcOrd="0" destOrd="0" presId="urn:microsoft.com/office/officeart/2005/8/layout/orgChart1"/>
    <dgm:cxn modelId="{326465BA-AB27-494E-B326-82E296D9CFDB}" type="presParOf" srcId="{3807CDF7-75F7-44FE-BA26-030FAAC005C7}" destId="{17512D38-37D1-43D6-A0FC-A72448517CAB}" srcOrd="0" destOrd="0" presId="urn:microsoft.com/office/officeart/2005/8/layout/orgChart1"/>
    <dgm:cxn modelId="{B63EE0B5-17AA-4BA7-B1B8-01A3E23D0FB3}" type="presParOf" srcId="{3807CDF7-75F7-44FE-BA26-030FAAC005C7}" destId="{4F5B9BB1-F07A-4BE0-8386-13C72B95AA29}" srcOrd="1" destOrd="0" presId="urn:microsoft.com/office/officeart/2005/8/layout/orgChart1"/>
    <dgm:cxn modelId="{1139236D-195E-45C7-BC00-7614AFA7DB4C}" type="presParOf" srcId="{46F3488E-16BD-44BC-8C39-4B6D65BB94D2}" destId="{6144FC21-EAFB-4155-9A9F-AED689FD6911}" srcOrd="1" destOrd="0" presId="urn:microsoft.com/office/officeart/2005/8/layout/orgChart1"/>
    <dgm:cxn modelId="{639A3A2A-CD86-4D74-A1A4-8027920962A9}" type="presParOf" srcId="{6144FC21-EAFB-4155-9A9F-AED689FD6911}" destId="{BCB96589-6A6C-4403-9D96-4EE46751262A}" srcOrd="0" destOrd="0" presId="urn:microsoft.com/office/officeart/2005/8/layout/orgChart1"/>
    <dgm:cxn modelId="{46250D89-47A5-46A5-B4F8-17A859896C31}" type="presParOf" srcId="{6144FC21-EAFB-4155-9A9F-AED689FD6911}" destId="{C20F66E5-F60B-4980-B312-D83101743D7E}" srcOrd="1" destOrd="0" presId="urn:microsoft.com/office/officeart/2005/8/layout/orgChart1"/>
    <dgm:cxn modelId="{2A25AE31-3AB5-47AB-8771-6A23010A53F8}" type="presParOf" srcId="{C20F66E5-F60B-4980-B312-D83101743D7E}" destId="{766FAA24-601E-41AE-88B2-050D3BB2F50C}" srcOrd="0" destOrd="0" presId="urn:microsoft.com/office/officeart/2005/8/layout/orgChart1"/>
    <dgm:cxn modelId="{BA47B50B-7F25-4070-A399-B20F1F091F87}" type="presParOf" srcId="{766FAA24-601E-41AE-88B2-050D3BB2F50C}" destId="{E915D96A-21EA-4CF9-9FDE-29B445EB7875}" srcOrd="0" destOrd="0" presId="urn:microsoft.com/office/officeart/2005/8/layout/orgChart1"/>
    <dgm:cxn modelId="{242D51BC-5408-4B48-B1BD-98D3AF5877DA}" type="presParOf" srcId="{766FAA24-601E-41AE-88B2-050D3BB2F50C}" destId="{CD8CAE10-533C-4122-B179-47703AC96D04}" srcOrd="1" destOrd="0" presId="urn:microsoft.com/office/officeart/2005/8/layout/orgChart1"/>
    <dgm:cxn modelId="{8BF1B3D3-BC31-4EFF-A5F9-55F9134CAA0D}" type="presParOf" srcId="{C20F66E5-F60B-4980-B312-D83101743D7E}" destId="{84076487-5534-41BE-9A72-E21AFC7C0489}" srcOrd="1" destOrd="0" presId="urn:microsoft.com/office/officeart/2005/8/layout/orgChart1"/>
    <dgm:cxn modelId="{1B8F83AA-D324-4ACC-8850-9ED8ADA63A21}" type="presParOf" srcId="{C20F66E5-F60B-4980-B312-D83101743D7E}" destId="{F8B325B5-66CB-4357-B95D-5AF32937B2D4}" srcOrd="2" destOrd="0" presId="urn:microsoft.com/office/officeart/2005/8/layout/orgChart1"/>
    <dgm:cxn modelId="{898947AF-3D69-49A3-AD82-D0BB8BB9C1BF}" type="presParOf" srcId="{6144FC21-EAFB-4155-9A9F-AED689FD6911}" destId="{04E3B18D-9198-4E6B-AD3B-30729163EF5B}" srcOrd="2" destOrd="0" presId="urn:microsoft.com/office/officeart/2005/8/layout/orgChart1"/>
    <dgm:cxn modelId="{2CB2888A-3176-4399-A980-91557BA60A12}" type="presParOf" srcId="{6144FC21-EAFB-4155-9A9F-AED689FD6911}" destId="{1E0A2404-5A92-48B7-8C48-1F73C346C6AA}" srcOrd="3" destOrd="0" presId="urn:microsoft.com/office/officeart/2005/8/layout/orgChart1"/>
    <dgm:cxn modelId="{C68893C5-C6F8-4F86-A52F-722AEBE36830}" type="presParOf" srcId="{1E0A2404-5A92-48B7-8C48-1F73C346C6AA}" destId="{3ED6FD25-F90B-4449-BCD6-9F05A46E36BA}" srcOrd="0" destOrd="0" presId="urn:microsoft.com/office/officeart/2005/8/layout/orgChart1"/>
    <dgm:cxn modelId="{031D90A5-3041-414D-8390-25DF7A8A8971}" type="presParOf" srcId="{3ED6FD25-F90B-4449-BCD6-9F05A46E36BA}" destId="{E425CA81-A722-4CCF-9B3B-F5E80504AE8C}" srcOrd="0" destOrd="0" presId="urn:microsoft.com/office/officeart/2005/8/layout/orgChart1"/>
    <dgm:cxn modelId="{63D54986-60CD-4B11-A7BB-A15C53211E52}" type="presParOf" srcId="{3ED6FD25-F90B-4449-BCD6-9F05A46E36BA}" destId="{651A82A8-9EE6-42EF-87A6-44197937E420}" srcOrd="1" destOrd="0" presId="urn:microsoft.com/office/officeart/2005/8/layout/orgChart1"/>
    <dgm:cxn modelId="{AD98E1CB-46A0-4CBA-8993-C9AA964BCC85}" type="presParOf" srcId="{1E0A2404-5A92-48B7-8C48-1F73C346C6AA}" destId="{06BF7E73-2BC2-46C3-AE3D-4C51C580906E}" srcOrd="1" destOrd="0" presId="urn:microsoft.com/office/officeart/2005/8/layout/orgChart1"/>
    <dgm:cxn modelId="{7BD9855C-DC94-4EED-ACE4-026823310C6F}" type="presParOf" srcId="{1E0A2404-5A92-48B7-8C48-1F73C346C6AA}" destId="{E8FDC97B-9AB0-4A8E-893A-C828BB173F07}" srcOrd="2" destOrd="0" presId="urn:microsoft.com/office/officeart/2005/8/layout/orgChart1"/>
    <dgm:cxn modelId="{30AD6888-1A23-4FC9-8D35-CE627E9F097B}" type="presParOf" srcId="{46F3488E-16BD-44BC-8C39-4B6D65BB94D2}" destId="{A414FC11-813E-464F-821E-A3A77A2A8A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1483FB-FE68-43BF-ACF8-B9FB81199DFD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0AD20E84-D5DD-4053-A03A-2244D3B48F17}">
      <dgm:prSet phldrT="[Text]" custT="1"/>
      <dgm:spPr/>
      <dgm:t>
        <a:bodyPr/>
        <a:lstStyle/>
        <a:p>
          <a:r>
            <a:rPr lang="id-ID" sz="3200" dirty="0" smtClean="0"/>
            <a:t>FRASA</a:t>
          </a:r>
          <a:endParaRPr lang="id-ID" sz="3200" dirty="0"/>
        </a:p>
      </dgm:t>
    </dgm:pt>
    <dgm:pt modelId="{725E5E59-3A9F-4AFB-B4BE-A88E4ED655E4}" type="parTrans" cxnId="{5A16E98B-1918-496F-8F2E-CBF307C49EC2}">
      <dgm:prSet/>
      <dgm:spPr/>
      <dgm:t>
        <a:bodyPr/>
        <a:lstStyle/>
        <a:p>
          <a:endParaRPr lang="id-ID"/>
        </a:p>
      </dgm:t>
    </dgm:pt>
    <dgm:pt modelId="{E5FE8E74-797B-41BF-BF97-499789E17586}" type="sibTrans" cxnId="{5A16E98B-1918-496F-8F2E-CBF307C49EC2}">
      <dgm:prSet/>
      <dgm:spPr/>
      <dgm:t>
        <a:bodyPr/>
        <a:lstStyle/>
        <a:p>
          <a:endParaRPr lang="id-ID"/>
        </a:p>
      </dgm:t>
    </dgm:pt>
    <dgm:pt modelId="{708AAEAA-1C2F-4565-A5C0-65C30818F3E8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Unsur Frasa</a:t>
          </a:r>
          <a:endParaRPr lang="id-ID" dirty="0"/>
        </a:p>
      </dgm:t>
    </dgm:pt>
    <dgm:pt modelId="{E877FA41-E05A-404C-997F-4CA0A002F0AB}" type="parTrans" cxnId="{DC6A7735-BAA5-4952-869D-AE5DE6CD4077}">
      <dgm:prSet/>
      <dgm:spPr/>
      <dgm:t>
        <a:bodyPr/>
        <a:lstStyle/>
        <a:p>
          <a:endParaRPr lang="id-ID"/>
        </a:p>
      </dgm:t>
    </dgm:pt>
    <dgm:pt modelId="{0F5107DE-2745-4BAA-AFF4-8CF37EA6C6B8}" type="sibTrans" cxnId="{DC6A7735-BAA5-4952-869D-AE5DE6CD4077}">
      <dgm:prSet/>
      <dgm:spPr/>
      <dgm:t>
        <a:bodyPr/>
        <a:lstStyle/>
        <a:p>
          <a:endParaRPr lang="id-ID"/>
        </a:p>
      </dgm:t>
    </dgm:pt>
    <dgm:pt modelId="{6BA81B0C-D093-4318-979E-A87264A4BA74}">
      <dgm:prSet phldrT="[Text]"/>
      <dgm:spPr/>
      <dgm:t>
        <a:bodyPr/>
        <a:lstStyle/>
        <a:p>
          <a:r>
            <a:rPr lang="id-ID" dirty="0" smtClean="0"/>
            <a:t>Urutan komponen pembentuk Frasa</a:t>
          </a:r>
          <a:endParaRPr lang="id-ID" dirty="0"/>
        </a:p>
      </dgm:t>
    </dgm:pt>
    <dgm:pt modelId="{70E6A108-61D0-49EB-B69E-B9E64E726CCC}" type="parTrans" cxnId="{881BF42E-3FBC-4006-9FA9-18EA54313A2B}">
      <dgm:prSet/>
      <dgm:spPr/>
      <dgm:t>
        <a:bodyPr/>
        <a:lstStyle/>
        <a:p>
          <a:endParaRPr lang="id-ID"/>
        </a:p>
      </dgm:t>
    </dgm:pt>
    <dgm:pt modelId="{0F27B1C9-7720-4229-BAA7-A380CCA132CC}" type="sibTrans" cxnId="{881BF42E-3FBC-4006-9FA9-18EA54313A2B}">
      <dgm:prSet/>
      <dgm:spPr/>
      <dgm:t>
        <a:bodyPr/>
        <a:lstStyle/>
        <a:p>
          <a:endParaRPr lang="id-ID"/>
        </a:p>
      </dgm:t>
    </dgm:pt>
    <dgm:pt modelId="{4DA5051C-0001-4BB8-81AF-36CC8DCDBDC4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Wujud Frasa</a:t>
          </a:r>
          <a:endParaRPr lang="id-ID" dirty="0"/>
        </a:p>
      </dgm:t>
    </dgm:pt>
    <dgm:pt modelId="{0FDB1385-93F3-4E33-AE82-5D6127D14CBB}" type="parTrans" cxnId="{13602093-17AA-4825-9960-7D2338A0BB69}">
      <dgm:prSet/>
      <dgm:spPr/>
      <dgm:t>
        <a:bodyPr/>
        <a:lstStyle/>
        <a:p>
          <a:endParaRPr lang="id-ID"/>
        </a:p>
      </dgm:t>
    </dgm:pt>
    <dgm:pt modelId="{074123DC-DA5A-4E4A-B3F6-F4E113E5FAC1}" type="sibTrans" cxnId="{13602093-17AA-4825-9960-7D2338A0BB69}">
      <dgm:prSet/>
      <dgm:spPr/>
      <dgm:t>
        <a:bodyPr/>
        <a:lstStyle/>
        <a:p>
          <a:endParaRPr lang="id-ID"/>
        </a:p>
      </dgm:t>
    </dgm:pt>
    <dgm:pt modelId="{046E6FC4-B8FE-40DE-9D13-2C20FB598820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Unsur inti</a:t>
          </a:r>
          <a:endParaRPr lang="id-ID" dirty="0"/>
        </a:p>
      </dgm:t>
    </dgm:pt>
    <dgm:pt modelId="{04A73195-CF18-4157-9775-F22F0F9C3239}" type="parTrans" cxnId="{8F3D0A53-6607-4320-90CE-25A9A54ECF92}">
      <dgm:prSet/>
      <dgm:spPr/>
      <dgm:t>
        <a:bodyPr/>
        <a:lstStyle/>
        <a:p>
          <a:endParaRPr lang="id-ID"/>
        </a:p>
      </dgm:t>
    </dgm:pt>
    <dgm:pt modelId="{7E54284B-56C3-4415-95B4-40E58CC264A9}" type="sibTrans" cxnId="{8F3D0A53-6607-4320-90CE-25A9A54ECF92}">
      <dgm:prSet/>
      <dgm:spPr/>
      <dgm:t>
        <a:bodyPr/>
        <a:lstStyle/>
        <a:p>
          <a:endParaRPr lang="id-ID"/>
        </a:p>
      </dgm:t>
    </dgm:pt>
    <dgm:pt modelId="{BD241D1F-06CE-49ED-9660-881E5F672B8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Unsur keterangan</a:t>
          </a:r>
          <a:endParaRPr lang="id-ID" dirty="0"/>
        </a:p>
      </dgm:t>
    </dgm:pt>
    <dgm:pt modelId="{8A393A53-D6F7-4809-A0B1-4D885992F44D}" type="parTrans" cxnId="{074E4E03-B4B7-48BE-85BE-A1DE76D2FF88}">
      <dgm:prSet/>
      <dgm:spPr/>
      <dgm:t>
        <a:bodyPr/>
        <a:lstStyle/>
        <a:p>
          <a:endParaRPr lang="id-ID"/>
        </a:p>
      </dgm:t>
    </dgm:pt>
    <dgm:pt modelId="{E97E48A7-F2E8-405D-BEB7-14E0D3C4C619}" type="sibTrans" cxnId="{074E4E03-B4B7-48BE-85BE-A1DE76D2FF88}">
      <dgm:prSet/>
      <dgm:spPr/>
      <dgm:t>
        <a:bodyPr/>
        <a:lstStyle/>
        <a:p>
          <a:endParaRPr lang="id-ID"/>
        </a:p>
      </dgm:t>
    </dgm:pt>
    <dgm:pt modelId="{F9821163-42F1-4D42-B7BD-CDFA7F2200AA}">
      <dgm:prSet phldrT="[Text]"/>
      <dgm:spPr/>
      <dgm:t>
        <a:bodyPr/>
        <a:lstStyle/>
        <a:p>
          <a:r>
            <a:rPr lang="id-ID" dirty="0" smtClean="0"/>
            <a:t>Eksosentrik</a:t>
          </a:r>
          <a:endParaRPr lang="id-ID" dirty="0"/>
        </a:p>
      </dgm:t>
    </dgm:pt>
    <dgm:pt modelId="{1D417F94-02D7-41EE-866A-685140413CF1}" type="parTrans" cxnId="{7B534CDF-9BEF-4D7F-B5F5-C00E1A619DCA}">
      <dgm:prSet/>
      <dgm:spPr/>
      <dgm:t>
        <a:bodyPr/>
        <a:lstStyle/>
        <a:p>
          <a:endParaRPr lang="id-ID"/>
        </a:p>
      </dgm:t>
    </dgm:pt>
    <dgm:pt modelId="{D79AE90F-54DF-4815-9D12-D337D41C23E5}" type="sibTrans" cxnId="{7B534CDF-9BEF-4D7F-B5F5-C00E1A619DCA}">
      <dgm:prSet/>
      <dgm:spPr/>
      <dgm:t>
        <a:bodyPr/>
        <a:lstStyle/>
        <a:p>
          <a:endParaRPr lang="id-ID"/>
        </a:p>
      </dgm:t>
    </dgm:pt>
    <dgm:pt modelId="{0CA7281A-CE5D-4C11-813E-7FB5A224ADE3}">
      <dgm:prSet phldrT="[Text]"/>
      <dgm:spPr/>
      <dgm:t>
        <a:bodyPr/>
        <a:lstStyle/>
        <a:p>
          <a:r>
            <a:rPr lang="id-ID" dirty="0" smtClean="0"/>
            <a:t>Endosentrik</a:t>
          </a:r>
          <a:endParaRPr lang="id-ID" dirty="0"/>
        </a:p>
      </dgm:t>
    </dgm:pt>
    <dgm:pt modelId="{04EA06BE-C78E-4932-BA96-67012FFC69EE}" type="parTrans" cxnId="{A6C5F807-9085-4BE5-9AD3-84E5CA932333}">
      <dgm:prSet/>
      <dgm:spPr/>
      <dgm:t>
        <a:bodyPr/>
        <a:lstStyle/>
        <a:p>
          <a:endParaRPr lang="id-ID"/>
        </a:p>
      </dgm:t>
    </dgm:pt>
    <dgm:pt modelId="{9915326D-E084-4402-930C-8E4B3A8DE66E}" type="sibTrans" cxnId="{A6C5F807-9085-4BE5-9AD3-84E5CA932333}">
      <dgm:prSet/>
      <dgm:spPr/>
      <dgm:t>
        <a:bodyPr/>
        <a:lstStyle/>
        <a:p>
          <a:endParaRPr lang="id-ID"/>
        </a:p>
      </dgm:t>
    </dgm:pt>
    <dgm:pt modelId="{301EB7FD-B35D-4EC6-A5D2-C4A322E45E4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Frasa verbal</a:t>
          </a:r>
          <a:endParaRPr lang="id-ID" dirty="0"/>
        </a:p>
      </dgm:t>
    </dgm:pt>
    <dgm:pt modelId="{4F3E4A5B-6F4E-408E-8AA9-A070C85A44BD}" type="parTrans" cxnId="{646F2E15-89C2-4029-876D-39F4699E3BB3}">
      <dgm:prSet/>
      <dgm:spPr/>
      <dgm:t>
        <a:bodyPr/>
        <a:lstStyle/>
        <a:p>
          <a:endParaRPr lang="id-ID"/>
        </a:p>
      </dgm:t>
    </dgm:pt>
    <dgm:pt modelId="{6BF6EA06-399B-415D-A5A1-8E78A8DF3DF4}" type="sibTrans" cxnId="{646F2E15-89C2-4029-876D-39F4699E3BB3}">
      <dgm:prSet/>
      <dgm:spPr/>
      <dgm:t>
        <a:bodyPr/>
        <a:lstStyle/>
        <a:p>
          <a:endParaRPr lang="id-ID"/>
        </a:p>
      </dgm:t>
    </dgm:pt>
    <dgm:pt modelId="{00DADCF6-5D3E-4CDC-800C-27567832118F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Frasa nominal</a:t>
          </a:r>
          <a:endParaRPr lang="id-ID" dirty="0"/>
        </a:p>
      </dgm:t>
    </dgm:pt>
    <dgm:pt modelId="{00C59F87-42B4-4D65-88F5-0A9D52D37421}" type="parTrans" cxnId="{287C3776-FA34-46CD-80AC-2B45EF0E26C7}">
      <dgm:prSet/>
      <dgm:spPr/>
      <dgm:t>
        <a:bodyPr/>
        <a:lstStyle/>
        <a:p>
          <a:endParaRPr lang="id-ID"/>
        </a:p>
      </dgm:t>
    </dgm:pt>
    <dgm:pt modelId="{F7E244DE-3AB1-490B-BCFA-2A9BE155278A}" type="sibTrans" cxnId="{287C3776-FA34-46CD-80AC-2B45EF0E26C7}">
      <dgm:prSet/>
      <dgm:spPr/>
      <dgm:t>
        <a:bodyPr/>
        <a:lstStyle/>
        <a:p>
          <a:endParaRPr lang="id-ID"/>
        </a:p>
      </dgm:t>
    </dgm:pt>
    <dgm:pt modelId="{419335A9-BC41-45AD-BE55-408AD0DDE07A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Frasa adjektival</a:t>
          </a:r>
          <a:endParaRPr lang="id-ID" dirty="0"/>
        </a:p>
      </dgm:t>
    </dgm:pt>
    <dgm:pt modelId="{79FABED7-767B-4280-9E5F-7E5D5CFC46EA}" type="parTrans" cxnId="{B52F25DD-244F-4E5B-96B8-483A07446264}">
      <dgm:prSet/>
      <dgm:spPr/>
      <dgm:t>
        <a:bodyPr/>
        <a:lstStyle/>
        <a:p>
          <a:endParaRPr lang="id-ID"/>
        </a:p>
      </dgm:t>
    </dgm:pt>
    <dgm:pt modelId="{BE620E9F-7A78-47EE-826F-710E11D07C3F}" type="sibTrans" cxnId="{B52F25DD-244F-4E5B-96B8-483A07446264}">
      <dgm:prSet/>
      <dgm:spPr/>
      <dgm:t>
        <a:bodyPr/>
        <a:lstStyle/>
        <a:p>
          <a:endParaRPr lang="id-ID"/>
        </a:p>
      </dgm:t>
    </dgm:pt>
    <dgm:pt modelId="{BB4C8054-6EA7-4A59-BA8D-A59F6A714AAC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Frasa numeral</a:t>
          </a:r>
          <a:endParaRPr lang="id-ID" dirty="0"/>
        </a:p>
      </dgm:t>
    </dgm:pt>
    <dgm:pt modelId="{70DA1F2A-B999-421F-8BB7-87F2FB7F0FA8}" type="parTrans" cxnId="{9A2A9615-3BF1-403E-972D-3959C3AF3246}">
      <dgm:prSet/>
      <dgm:spPr/>
      <dgm:t>
        <a:bodyPr/>
        <a:lstStyle/>
        <a:p>
          <a:endParaRPr lang="id-ID"/>
        </a:p>
      </dgm:t>
    </dgm:pt>
    <dgm:pt modelId="{60311903-9EE2-4FEA-906D-32CFAAAC15A8}" type="sibTrans" cxnId="{9A2A9615-3BF1-403E-972D-3959C3AF3246}">
      <dgm:prSet/>
      <dgm:spPr/>
      <dgm:t>
        <a:bodyPr/>
        <a:lstStyle/>
        <a:p>
          <a:endParaRPr lang="id-ID"/>
        </a:p>
      </dgm:t>
    </dgm:pt>
    <dgm:pt modelId="{08304A55-6EF5-4914-8171-EFAB2753746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Frasa preposisional</a:t>
          </a:r>
          <a:endParaRPr lang="id-ID" dirty="0"/>
        </a:p>
      </dgm:t>
    </dgm:pt>
    <dgm:pt modelId="{033D7EF3-1B3A-4CEC-8570-059235D30FD7}" type="parTrans" cxnId="{84AC3B7D-5AA8-496F-A601-E51F7A77BF61}">
      <dgm:prSet/>
      <dgm:spPr/>
      <dgm:t>
        <a:bodyPr/>
        <a:lstStyle/>
        <a:p>
          <a:endParaRPr lang="id-ID"/>
        </a:p>
      </dgm:t>
    </dgm:pt>
    <dgm:pt modelId="{5D3AF359-BDB1-45D3-8927-7D329A48FBB2}" type="sibTrans" cxnId="{84AC3B7D-5AA8-496F-A601-E51F7A77BF61}">
      <dgm:prSet/>
      <dgm:spPr/>
      <dgm:t>
        <a:bodyPr/>
        <a:lstStyle/>
        <a:p>
          <a:endParaRPr lang="id-ID"/>
        </a:p>
      </dgm:t>
    </dgm:pt>
    <dgm:pt modelId="{4BC61A1F-697F-48D8-AC4B-937A6004E167}" type="pres">
      <dgm:prSet presAssocID="{0A1483FB-FE68-43BF-ACF8-B9FB81199DF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002E1CD8-8CBD-45C9-92C6-EA97A93029FF}" type="pres">
      <dgm:prSet presAssocID="{0AD20E84-D5DD-4053-A03A-2244D3B48F17}" presName="hierRoot1" presStyleCnt="0">
        <dgm:presLayoutVars>
          <dgm:hierBranch val="init"/>
        </dgm:presLayoutVars>
      </dgm:prSet>
      <dgm:spPr/>
    </dgm:pt>
    <dgm:pt modelId="{D9483A97-EA71-432B-BF35-657E6090ADBC}" type="pres">
      <dgm:prSet presAssocID="{0AD20E84-D5DD-4053-A03A-2244D3B48F17}" presName="rootComposite1" presStyleCnt="0"/>
      <dgm:spPr/>
    </dgm:pt>
    <dgm:pt modelId="{17B74BF8-8292-4A7B-B2D7-AC289687DA95}" type="pres">
      <dgm:prSet presAssocID="{0AD20E84-D5DD-4053-A03A-2244D3B48F1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9E8647C-AFEB-4CA1-ADD3-7FD6D0E457E4}" type="pres">
      <dgm:prSet presAssocID="{0AD20E84-D5DD-4053-A03A-2244D3B48F17}" presName="rootConnector1" presStyleLbl="node1" presStyleIdx="0" presStyleCnt="0"/>
      <dgm:spPr/>
      <dgm:t>
        <a:bodyPr/>
        <a:lstStyle/>
        <a:p>
          <a:endParaRPr lang="id-ID"/>
        </a:p>
      </dgm:t>
    </dgm:pt>
    <dgm:pt modelId="{918D9BB2-ACBA-4E37-91BF-8F263BA6348B}" type="pres">
      <dgm:prSet presAssocID="{0AD20E84-D5DD-4053-A03A-2244D3B48F17}" presName="hierChild2" presStyleCnt="0"/>
      <dgm:spPr/>
    </dgm:pt>
    <dgm:pt modelId="{87A5CEA5-0A7B-46A9-B8F5-6428DD90317D}" type="pres">
      <dgm:prSet presAssocID="{E877FA41-E05A-404C-997F-4CA0A002F0AB}" presName="Name37" presStyleLbl="parChTrans1D2" presStyleIdx="0" presStyleCnt="3"/>
      <dgm:spPr/>
      <dgm:t>
        <a:bodyPr/>
        <a:lstStyle/>
        <a:p>
          <a:endParaRPr lang="id-ID"/>
        </a:p>
      </dgm:t>
    </dgm:pt>
    <dgm:pt modelId="{FED78305-A66F-4C61-8522-8949E6CD34F7}" type="pres">
      <dgm:prSet presAssocID="{708AAEAA-1C2F-4565-A5C0-65C30818F3E8}" presName="hierRoot2" presStyleCnt="0">
        <dgm:presLayoutVars>
          <dgm:hierBranch val="init"/>
        </dgm:presLayoutVars>
      </dgm:prSet>
      <dgm:spPr/>
    </dgm:pt>
    <dgm:pt modelId="{EEBB1009-77CA-4FCA-BD0D-09BC804C05E4}" type="pres">
      <dgm:prSet presAssocID="{708AAEAA-1C2F-4565-A5C0-65C30818F3E8}" presName="rootComposite" presStyleCnt="0"/>
      <dgm:spPr/>
    </dgm:pt>
    <dgm:pt modelId="{B82EFE74-74C7-4204-A5EB-4F1EF08DE537}" type="pres">
      <dgm:prSet presAssocID="{708AAEAA-1C2F-4565-A5C0-65C30818F3E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544DF31-72CD-4DD8-A63B-C120058B4AFC}" type="pres">
      <dgm:prSet presAssocID="{708AAEAA-1C2F-4565-A5C0-65C30818F3E8}" presName="rootConnector" presStyleLbl="node2" presStyleIdx="0" presStyleCnt="3"/>
      <dgm:spPr/>
      <dgm:t>
        <a:bodyPr/>
        <a:lstStyle/>
        <a:p>
          <a:endParaRPr lang="id-ID"/>
        </a:p>
      </dgm:t>
    </dgm:pt>
    <dgm:pt modelId="{369F04CA-2B8C-4498-BC85-5108EE4BCC25}" type="pres">
      <dgm:prSet presAssocID="{708AAEAA-1C2F-4565-A5C0-65C30818F3E8}" presName="hierChild4" presStyleCnt="0"/>
      <dgm:spPr/>
    </dgm:pt>
    <dgm:pt modelId="{4C49AA1C-DD37-4EBC-83D6-1B0E46A870B4}" type="pres">
      <dgm:prSet presAssocID="{04A73195-CF18-4157-9775-F22F0F9C3239}" presName="Name37" presStyleLbl="parChTrans1D3" presStyleIdx="0" presStyleCnt="9"/>
      <dgm:spPr/>
      <dgm:t>
        <a:bodyPr/>
        <a:lstStyle/>
        <a:p>
          <a:endParaRPr lang="id-ID"/>
        </a:p>
      </dgm:t>
    </dgm:pt>
    <dgm:pt modelId="{C1A549D4-D221-4958-B137-86802CEFFDE3}" type="pres">
      <dgm:prSet presAssocID="{046E6FC4-B8FE-40DE-9D13-2C20FB598820}" presName="hierRoot2" presStyleCnt="0">
        <dgm:presLayoutVars>
          <dgm:hierBranch val="init"/>
        </dgm:presLayoutVars>
      </dgm:prSet>
      <dgm:spPr/>
    </dgm:pt>
    <dgm:pt modelId="{82192C58-0028-416C-8E11-841DDF486757}" type="pres">
      <dgm:prSet presAssocID="{046E6FC4-B8FE-40DE-9D13-2C20FB598820}" presName="rootComposite" presStyleCnt="0"/>
      <dgm:spPr/>
    </dgm:pt>
    <dgm:pt modelId="{0A29E2EA-80E6-4F37-BAB1-89935E58851B}" type="pres">
      <dgm:prSet presAssocID="{046E6FC4-B8FE-40DE-9D13-2C20FB598820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BDC4E19-6AC9-4EBC-8BE2-2DFD156D8C51}" type="pres">
      <dgm:prSet presAssocID="{046E6FC4-B8FE-40DE-9D13-2C20FB598820}" presName="rootConnector" presStyleLbl="node3" presStyleIdx="0" presStyleCnt="9"/>
      <dgm:spPr/>
      <dgm:t>
        <a:bodyPr/>
        <a:lstStyle/>
        <a:p>
          <a:endParaRPr lang="id-ID"/>
        </a:p>
      </dgm:t>
    </dgm:pt>
    <dgm:pt modelId="{322175B1-56B2-4B7A-9C7A-1CEC8BD537B8}" type="pres">
      <dgm:prSet presAssocID="{046E6FC4-B8FE-40DE-9D13-2C20FB598820}" presName="hierChild4" presStyleCnt="0"/>
      <dgm:spPr/>
    </dgm:pt>
    <dgm:pt modelId="{FB036F7A-242B-4BB3-A1E3-A2A5548D3755}" type="pres">
      <dgm:prSet presAssocID="{046E6FC4-B8FE-40DE-9D13-2C20FB598820}" presName="hierChild5" presStyleCnt="0"/>
      <dgm:spPr/>
    </dgm:pt>
    <dgm:pt modelId="{1DCC1D21-AE08-4DDB-BF46-3A16142764CB}" type="pres">
      <dgm:prSet presAssocID="{8A393A53-D6F7-4809-A0B1-4D885992F44D}" presName="Name37" presStyleLbl="parChTrans1D3" presStyleIdx="1" presStyleCnt="9"/>
      <dgm:spPr/>
      <dgm:t>
        <a:bodyPr/>
        <a:lstStyle/>
        <a:p>
          <a:endParaRPr lang="id-ID"/>
        </a:p>
      </dgm:t>
    </dgm:pt>
    <dgm:pt modelId="{744AAE40-A722-481B-9BFA-FB610C1C2F4B}" type="pres">
      <dgm:prSet presAssocID="{BD241D1F-06CE-49ED-9660-881E5F672B83}" presName="hierRoot2" presStyleCnt="0">
        <dgm:presLayoutVars>
          <dgm:hierBranch val="init"/>
        </dgm:presLayoutVars>
      </dgm:prSet>
      <dgm:spPr/>
    </dgm:pt>
    <dgm:pt modelId="{F32889C7-239E-4378-BBA9-AD47628C0F3C}" type="pres">
      <dgm:prSet presAssocID="{BD241D1F-06CE-49ED-9660-881E5F672B83}" presName="rootComposite" presStyleCnt="0"/>
      <dgm:spPr/>
    </dgm:pt>
    <dgm:pt modelId="{1076EDA8-476A-42A6-BE78-CB0134E0DD6F}" type="pres">
      <dgm:prSet presAssocID="{BD241D1F-06CE-49ED-9660-881E5F672B83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5CDC0E0-7804-4EAF-91D4-D5A4F054B3CA}" type="pres">
      <dgm:prSet presAssocID="{BD241D1F-06CE-49ED-9660-881E5F672B83}" presName="rootConnector" presStyleLbl="node3" presStyleIdx="1" presStyleCnt="9"/>
      <dgm:spPr/>
      <dgm:t>
        <a:bodyPr/>
        <a:lstStyle/>
        <a:p>
          <a:endParaRPr lang="id-ID"/>
        </a:p>
      </dgm:t>
    </dgm:pt>
    <dgm:pt modelId="{2C2253EB-0F26-4DF8-8DEE-A0989B750932}" type="pres">
      <dgm:prSet presAssocID="{BD241D1F-06CE-49ED-9660-881E5F672B83}" presName="hierChild4" presStyleCnt="0"/>
      <dgm:spPr/>
    </dgm:pt>
    <dgm:pt modelId="{259C9AD2-AE8E-49A9-A4E7-FF524C6B7B57}" type="pres">
      <dgm:prSet presAssocID="{BD241D1F-06CE-49ED-9660-881E5F672B83}" presName="hierChild5" presStyleCnt="0"/>
      <dgm:spPr/>
    </dgm:pt>
    <dgm:pt modelId="{7E33440F-2745-418D-979C-BCA52A9A5993}" type="pres">
      <dgm:prSet presAssocID="{708AAEAA-1C2F-4565-A5C0-65C30818F3E8}" presName="hierChild5" presStyleCnt="0"/>
      <dgm:spPr/>
    </dgm:pt>
    <dgm:pt modelId="{251F9873-813F-4292-92D6-9EA3F5291599}" type="pres">
      <dgm:prSet presAssocID="{70E6A108-61D0-49EB-B69E-B9E64E726CCC}" presName="Name37" presStyleLbl="parChTrans1D2" presStyleIdx="1" presStyleCnt="3"/>
      <dgm:spPr/>
      <dgm:t>
        <a:bodyPr/>
        <a:lstStyle/>
        <a:p>
          <a:endParaRPr lang="id-ID"/>
        </a:p>
      </dgm:t>
    </dgm:pt>
    <dgm:pt modelId="{C8165E26-0AAC-4349-9A93-36A4E5BAACBB}" type="pres">
      <dgm:prSet presAssocID="{6BA81B0C-D093-4318-979E-A87264A4BA74}" presName="hierRoot2" presStyleCnt="0">
        <dgm:presLayoutVars>
          <dgm:hierBranch val="init"/>
        </dgm:presLayoutVars>
      </dgm:prSet>
      <dgm:spPr/>
    </dgm:pt>
    <dgm:pt modelId="{9196AA1E-D779-489B-9054-8B43A0B0DEB9}" type="pres">
      <dgm:prSet presAssocID="{6BA81B0C-D093-4318-979E-A87264A4BA74}" presName="rootComposite" presStyleCnt="0"/>
      <dgm:spPr/>
    </dgm:pt>
    <dgm:pt modelId="{DA697C1E-AD4D-4FC4-884F-89738E495082}" type="pres">
      <dgm:prSet presAssocID="{6BA81B0C-D093-4318-979E-A87264A4BA7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4B2225B-CC0D-49A1-B0F2-5C9C6F838E62}" type="pres">
      <dgm:prSet presAssocID="{6BA81B0C-D093-4318-979E-A87264A4BA74}" presName="rootConnector" presStyleLbl="node2" presStyleIdx="1" presStyleCnt="3"/>
      <dgm:spPr/>
      <dgm:t>
        <a:bodyPr/>
        <a:lstStyle/>
        <a:p>
          <a:endParaRPr lang="id-ID"/>
        </a:p>
      </dgm:t>
    </dgm:pt>
    <dgm:pt modelId="{000808A3-DD66-4593-81AF-801091C6A650}" type="pres">
      <dgm:prSet presAssocID="{6BA81B0C-D093-4318-979E-A87264A4BA74}" presName="hierChild4" presStyleCnt="0"/>
      <dgm:spPr/>
    </dgm:pt>
    <dgm:pt modelId="{87ECCBC1-7220-468F-91B3-4A0822904B78}" type="pres">
      <dgm:prSet presAssocID="{1D417F94-02D7-41EE-866A-685140413CF1}" presName="Name37" presStyleLbl="parChTrans1D3" presStyleIdx="2" presStyleCnt="9"/>
      <dgm:spPr/>
      <dgm:t>
        <a:bodyPr/>
        <a:lstStyle/>
        <a:p>
          <a:endParaRPr lang="id-ID"/>
        </a:p>
      </dgm:t>
    </dgm:pt>
    <dgm:pt modelId="{BA3CBF66-5889-49B5-8016-79EDC2EF1301}" type="pres">
      <dgm:prSet presAssocID="{F9821163-42F1-4D42-B7BD-CDFA7F2200AA}" presName="hierRoot2" presStyleCnt="0">
        <dgm:presLayoutVars>
          <dgm:hierBranch val="init"/>
        </dgm:presLayoutVars>
      </dgm:prSet>
      <dgm:spPr/>
    </dgm:pt>
    <dgm:pt modelId="{21D651AB-277F-483C-A570-537167F30A8B}" type="pres">
      <dgm:prSet presAssocID="{F9821163-42F1-4D42-B7BD-CDFA7F2200AA}" presName="rootComposite" presStyleCnt="0"/>
      <dgm:spPr/>
    </dgm:pt>
    <dgm:pt modelId="{2EDB0828-FC58-49CE-BFB1-DEE877F05048}" type="pres">
      <dgm:prSet presAssocID="{F9821163-42F1-4D42-B7BD-CDFA7F2200AA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372DBCD-F8C7-42F4-BC8E-A68F83081FF2}" type="pres">
      <dgm:prSet presAssocID="{F9821163-42F1-4D42-B7BD-CDFA7F2200AA}" presName="rootConnector" presStyleLbl="node3" presStyleIdx="2" presStyleCnt="9"/>
      <dgm:spPr/>
      <dgm:t>
        <a:bodyPr/>
        <a:lstStyle/>
        <a:p>
          <a:endParaRPr lang="id-ID"/>
        </a:p>
      </dgm:t>
    </dgm:pt>
    <dgm:pt modelId="{4E7DC918-4BDD-4033-A9DD-17345DED0D3D}" type="pres">
      <dgm:prSet presAssocID="{F9821163-42F1-4D42-B7BD-CDFA7F2200AA}" presName="hierChild4" presStyleCnt="0"/>
      <dgm:spPr/>
    </dgm:pt>
    <dgm:pt modelId="{5A655A54-CE8F-495E-AA02-D1CEEE59F4E2}" type="pres">
      <dgm:prSet presAssocID="{F9821163-42F1-4D42-B7BD-CDFA7F2200AA}" presName="hierChild5" presStyleCnt="0"/>
      <dgm:spPr/>
    </dgm:pt>
    <dgm:pt modelId="{AE2C2F3D-D34D-4F97-9B5F-E09F56FF6FE0}" type="pres">
      <dgm:prSet presAssocID="{04EA06BE-C78E-4932-BA96-67012FFC69EE}" presName="Name37" presStyleLbl="parChTrans1D3" presStyleIdx="3" presStyleCnt="9"/>
      <dgm:spPr/>
      <dgm:t>
        <a:bodyPr/>
        <a:lstStyle/>
        <a:p>
          <a:endParaRPr lang="id-ID"/>
        </a:p>
      </dgm:t>
    </dgm:pt>
    <dgm:pt modelId="{DDABFDF5-B55B-42DA-A958-9AE4B76FABAA}" type="pres">
      <dgm:prSet presAssocID="{0CA7281A-CE5D-4C11-813E-7FB5A224ADE3}" presName="hierRoot2" presStyleCnt="0">
        <dgm:presLayoutVars>
          <dgm:hierBranch val="init"/>
        </dgm:presLayoutVars>
      </dgm:prSet>
      <dgm:spPr/>
    </dgm:pt>
    <dgm:pt modelId="{71DB640D-4B45-48D5-B38B-48BFDD454931}" type="pres">
      <dgm:prSet presAssocID="{0CA7281A-CE5D-4C11-813E-7FB5A224ADE3}" presName="rootComposite" presStyleCnt="0"/>
      <dgm:spPr/>
    </dgm:pt>
    <dgm:pt modelId="{6107C08B-F7CA-437E-A122-4C15A89ADA6B}" type="pres">
      <dgm:prSet presAssocID="{0CA7281A-CE5D-4C11-813E-7FB5A224ADE3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351D313-2018-4F37-A317-15745001142C}" type="pres">
      <dgm:prSet presAssocID="{0CA7281A-CE5D-4C11-813E-7FB5A224ADE3}" presName="rootConnector" presStyleLbl="node3" presStyleIdx="3" presStyleCnt="9"/>
      <dgm:spPr/>
      <dgm:t>
        <a:bodyPr/>
        <a:lstStyle/>
        <a:p>
          <a:endParaRPr lang="id-ID"/>
        </a:p>
      </dgm:t>
    </dgm:pt>
    <dgm:pt modelId="{1D4A1B66-EDBF-4737-9514-EEC679D9A303}" type="pres">
      <dgm:prSet presAssocID="{0CA7281A-CE5D-4C11-813E-7FB5A224ADE3}" presName="hierChild4" presStyleCnt="0"/>
      <dgm:spPr/>
    </dgm:pt>
    <dgm:pt modelId="{E4C9EBF0-713D-4C5F-8E5F-C5C4F105EAA6}" type="pres">
      <dgm:prSet presAssocID="{0CA7281A-CE5D-4C11-813E-7FB5A224ADE3}" presName="hierChild5" presStyleCnt="0"/>
      <dgm:spPr/>
    </dgm:pt>
    <dgm:pt modelId="{0BE6AA31-83E7-4F52-B6B6-EDC7D5BAD1BA}" type="pres">
      <dgm:prSet presAssocID="{6BA81B0C-D093-4318-979E-A87264A4BA74}" presName="hierChild5" presStyleCnt="0"/>
      <dgm:spPr/>
    </dgm:pt>
    <dgm:pt modelId="{165EE271-B237-42BD-8755-51EB1216BC26}" type="pres">
      <dgm:prSet presAssocID="{0FDB1385-93F3-4E33-AE82-5D6127D14CBB}" presName="Name37" presStyleLbl="parChTrans1D2" presStyleIdx="2" presStyleCnt="3"/>
      <dgm:spPr/>
      <dgm:t>
        <a:bodyPr/>
        <a:lstStyle/>
        <a:p>
          <a:endParaRPr lang="id-ID"/>
        </a:p>
      </dgm:t>
    </dgm:pt>
    <dgm:pt modelId="{C8F92425-A6B0-46A2-BFD2-893B08CA8232}" type="pres">
      <dgm:prSet presAssocID="{4DA5051C-0001-4BB8-81AF-36CC8DCDBDC4}" presName="hierRoot2" presStyleCnt="0">
        <dgm:presLayoutVars>
          <dgm:hierBranch val="init"/>
        </dgm:presLayoutVars>
      </dgm:prSet>
      <dgm:spPr/>
    </dgm:pt>
    <dgm:pt modelId="{3CE77090-565F-4C48-B8A0-36170618982D}" type="pres">
      <dgm:prSet presAssocID="{4DA5051C-0001-4BB8-81AF-36CC8DCDBDC4}" presName="rootComposite" presStyleCnt="0"/>
      <dgm:spPr/>
    </dgm:pt>
    <dgm:pt modelId="{2C287186-D4A2-434D-AF41-5ADC4DF4388C}" type="pres">
      <dgm:prSet presAssocID="{4DA5051C-0001-4BB8-81AF-36CC8DCDBDC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1450763-5561-4EBC-A637-E0E836897C0D}" type="pres">
      <dgm:prSet presAssocID="{4DA5051C-0001-4BB8-81AF-36CC8DCDBDC4}" presName="rootConnector" presStyleLbl="node2" presStyleIdx="2" presStyleCnt="3"/>
      <dgm:spPr/>
      <dgm:t>
        <a:bodyPr/>
        <a:lstStyle/>
        <a:p>
          <a:endParaRPr lang="id-ID"/>
        </a:p>
      </dgm:t>
    </dgm:pt>
    <dgm:pt modelId="{4F4766D8-C734-4D3E-841A-5B089AC27335}" type="pres">
      <dgm:prSet presAssocID="{4DA5051C-0001-4BB8-81AF-36CC8DCDBDC4}" presName="hierChild4" presStyleCnt="0"/>
      <dgm:spPr/>
    </dgm:pt>
    <dgm:pt modelId="{92D4641A-DFAA-44B2-9F09-C170E55E65B2}" type="pres">
      <dgm:prSet presAssocID="{4F3E4A5B-6F4E-408E-8AA9-A070C85A44BD}" presName="Name37" presStyleLbl="parChTrans1D3" presStyleIdx="4" presStyleCnt="9"/>
      <dgm:spPr/>
      <dgm:t>
        <a:bodyPr/>
        <a:lstStyle/>
        <a:p>
          <a:endParaRPr lang="id-ID"/>
        </a:p>
      </dgm:t>
    </dgm:pt>
    <dgm:pt modelId="{14EFBEF5-CC52-446A-960B-992D8627F4A3}" type="pres">
      <dgm:prSet presAssocID="{301EB7FD-B35D-4EC6-A5D2-C4A322E45E42}" presName="hierRoot2" presStyleCnt="0">
        <dgm:presLayoutVars>
          <dgm:hierBranch val="init"/>
        </dgm:presLayoutVars>
      </dgm:prSet>
      <dgm:spPr/>
    </dgm:pt>
    <dgm:pt modelId="{C12F83A3-4BB0-47C3-9278-D4ABF792EB48}" type="pres">
      <dgm:prSet presAssocID="{301EB7FD-B35D-4EC6-A5D2-C4A322E45E42}" presName="rootComposite" presStyleCnt="0"/>
      <dgm:spPr/>
    </dgm:pt>
    <dgm:pt modelId="{A8AD54FA-66A2-43B3-9DDC-FB4DC6E37B4B}" type="pres">
      <dgm:prSet presAssocID="{301EB7FD-B35D-4EC6-A5D2-C4A322E45E42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1CEE07BF-270A-4430-A0C7-BFFABF30196B}" type="pres">
      <dgm:prSet presAssocID="{301EB7FD-B35D-4EC6-A5D2-C4A322E45E42}" presName="rootConnector" presStyleLbl="node3" presStyleIdx="4" presStyleCnt="9"/>
      <dgm:spPr/>
      <dgm:t>
        <a:bodyPr/>
        <a:lstStyle/>
        <a:p>
          <a:endParaRPr lang="id-ID"/>
        </a:p>
      </dgm:t>
    </dgm:pt>
    <dgm:pt modelId="{A61F1749-91AF-4FED-BBDB-FA9D3DFB3520}" type="pres">
      <dgm:prSet presAssocID="{301EB7FD-B35D-4EC6-A5D2-C4A322E45E42}" presName="hierChild4" presStyleCnt="0"/>
      <dgm:spPr/>
    </dgm:pt>
    <dgm:pt modelId="{02C7B970-E352-409D-8FB6-BB7531963D47}" type="pres">
      <dgm:prSet presAssocID="{301EB7FD-B35D-4EC6-A5D2-C4A322E45E42}" presName="hierChild5" presStyleCnt="0"/>
      <dgm:spPr/>
    </dgm:pt>
    <dgm:pt modelId="{B1E2C817-F51B-4762-B141-B30A80A26EB5}" type="pres">
      <dgm:prSet presAssocID="{00C59F87-42B4-4D65-88F5-0A9D52D37421}" presName="Name37" presStyleLbl="parChTrans1D3" presStyleIdx="5" presStyleCnt="9"/>
      <dgm:spPr/>
      <dgm:t>
        <a:bodyPr/>
        <a:lstStyle/>
        <a:p>
          <a:endParaRPr lang="id-ID"/>
        </a:p>
      </dgm:t>
    </dgm:pt>
    <dgm:pt modelId="{2D664F1F-BB32-4E7B-8FE1-8711D1F2F632}" type="pres">
      <dgm:prSet presAssocID="{00DADCF6-5D3E-4CDC-800C-27567832118F}" presName="hierRoot2" presStyleCnt="0">
        <dgm:presLayoutVars>
          <dgm:hierBranch val="init"/>
        </dgm:presLayoutVars>
      </dgm:prSet>
      <dgm:spPr/>
    </dgm:pt>
    <dgm:pt modelId="{4A7148DB-5F0B-4D3F-B85D-577F457F9163}" type="pres">
      <dgm:prSet presAssocID="{00DADCF6-5D3E-4CDC-800C-27567832118F}" presName="rootComposite" presStyleCnt="0"/>
      <dgm:spPr/>
    </dgm:pt>
    <dgm:pt modelId="{2B972CBC-4899-46DA-AD74-52E781213FF3}" type="pres">
      <dgm:prSet presAssocID="{00DADCF6-5D3E-4CDC-800C-27567832118F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2D5B736-F5B0-4D10-A08D-F727917D1A07}" type="pres">
      <dgm:prSet presAssocID="{00DADCF6-5D3E-4CDC-800C-27567832118F}" presName="rootConnector" presStyleLbl="node3" presStyleIdx="5" presStyleCnt="9"/>
      <dgm:spPr/>
      <dgm:t>
        <a:bodyPr/>
        <a:lstStyle/>
        <a:p>
          <a:endParaRPr lang="id-ID"/>
        </a:p>
      </dgm:t>
    </dgm:pt>
    <dgm:pt modelId="{A8E35647-5F48-405E-B08A-20BBB480357D}" type="pres">
      <dgm:prSet presAssocID="{00DADCF6-5D3E-4CDC-800C-27567832118F}" presName="hierChild4" presStyleCnt="0"/>
      <dgm:spPr/>
    </dgm:pt>
    <dgm:pt modelId="{DC15CADE-5ABD-40FD-848C-B2A66FB28059}" type="pres">
      <dgm:prSet presAssocID="{00DADCF6-5D3E-4CDC-800C-27567832118F}" presName="hierChild5" presStyleCnt="0"/>
      <dgm:spPr/>
    </dgm:pt>
    <dgm:pt modelId="{18FBF3F7-2BD5-484D-ABD3-2F59A415A915}" type="pres">
      <dgm:prSet presAssocID="{79FABED7-767B-4280-9E5F-7E5D5CFC46EA}" presName="Name37" presStyleLbl="parChTrans1D3" presStyleIdx="6" presStyleCnt="9"/>
      <dgm:spPr/>
      <dgm:t>
        <a:bodyPr/>
        <a:lstStyle/>
        <a:p>
          <a:endParaRPr lang="id-ID"/>
        </a:p>
      </dgm:t>
    </dgm:pt>
    <dgm:pt modelId="{A6229FF2-53A9-4179-AD9A-0D1FBEABA3E7}" type="pres">
      <dgm:prSet presAssocID="{419335A9-BC41-45AD-BE55-408AD0DDE07A}" presName="hierRoot2" presStyleCnt="0">
        <dgm:presLayoutVars>
          <dgm:hierBranch val="init"/>
        </dgm:presLayoutVars>
      </dgm:prSet>
      <dgm:spPr/>
    </dgm:pt>
    <dgm:pt modelId="{4AB80D6B-48B5-4831-AD7A-BA21736B1B48}" type="pres">
      <dgm:prSet presAssocID="{419335A9-BC41-45AD-BE55-408AD0DDE07A}" presName="rootComposite" presStyleCnt="0"/>
      <dgm:spPr/>
    </dgm:pt>
    <dgm:pt modelId="{D4734D6F-8FAB-4FCB-8027-C0C9C60442FF}" type="pres">
      <dgm:prSet presAssocID="{419335A9-BC41-45AD-BE55-408AD0DDE07A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EB66EEB-EB73-4CC6-BDE3-051A8BF934CC}" type="pres">
      <dgm:prSet presAssocID="{419335A9-BC41-45AD-BE55-408AD0DDE07A}" presName="rootConnector" presStyleLbl="node3" presStyleIdx="6" presStyleCnt="9"/>
      <dgm:spPr/>
      <dgm:t>
        <a:bodyPr/>
        <a:lstStyle/>
        <a:p>
          <a:endParaRPr lang="id-ID"/>
        </a:p>
      </dgm:t>
    </dgm:pt>
    <dgm:pt modelId="{3B44ACEA-710B-4CED-B0AA-AE6FF57A9F29}" type="pres">
      <dgm:prSet presAssocID="{419335A9-BC41-45AD-BE55-408AD0DDE07A}" presName="hierChild4" presStyleCnt="0"/>
      <dgm:spPr/>
    </dgm:pt>
    <dgm:pt modelId="{A69495BB-9AB0-444F-B66E-3A3164717B35}" type="pres">
      <dgm:prSet presAssocID="{419335A9-BC41-45AD-BE55-408AD0DDE07A}" presName="hierChild5" presStyleCnt="0"/>
      <dgm:spPr/>
    </dgm:pt>
    <dgm:pt modelId="{0D5FC698-5353-416B-902A-0B93F6FD8C5C}" type="pres">
      <dgm:prSet presAssocID="{70DA1F2A-B999-421F-8BB7-87F2FB7F0FA8}" presName="Name37" presStyleLbl="parChTrans1D3" presStyleIdx="7" presStyleCnt="9"/>
      <dgm:spPr/>
      <dgm:t>
        <a:bodyPr/>
        <a:lstStyle/>
        <a:p>
          <a:endParaRPr lang="id-ID"/>
        </a:p>
      </dgm:t>
    </dgm:pt>
    <dgm:pt modelId="{116B52BA-7CB3-414D-BBEE-0B77DC1B5F96}" type="pres">
      <dgm:prSet presAssocID="{BB4C8054-6EA7-4A59-BA8D-A59F6A714AAC}" presName="hierRoot2" presStyleCnt="0">
        <dgm:presLayoutVars>
          <dgm:hierBranch val="init"/>
        </dgm:presLayoutVars>
      </dgm:prSet>
      <dgm:spPr/>
    </dgm:pt>
    <dgm:pt modelId="{75FC4E53-72DA-4666-9851-3502540F674A}" type="pres">
      <dgm:prSet presAssocID="{BB4C8054-6EA7-4A59-BA8D-A59F6A714AAC}" presName="rootComposite" presStyleCnt="0"/>
      <dgm:spPr/>
    </dgm:pt>
    <dgm:pt modelId="{EA0AD2AC-AD26-427E-8A6C-DAFF2D36E611}" type="pres">
      <dgm:prSet presAssocID="{BB4C8054-6EA7-4A59-BA8D-A59F6A714AAC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D229CB2-460C-4146-8B19-F18A7728A8F2}" type="pres">
      <dgm:prSet presAssocID="{BB4C8054-6EA7-4A59-BA8D-A59F6A714AAC}" presName="rootConnector" presStyleLbl="node3" presStyleIdx="7" presStyleCnt="9"/>
      <dgm:spPr/>
      <dgm:t>
        <a:bodyPr/>
        <a:lstStyle/>
        <a:p>
          <a:endParaRPr lang="id-ID"/>
        </a:p>
      </dgm:t>
    </dgm:pt>
    <dgm:pt modelId="{1221964A-029A-49F4-AEDB-5EC5CA17412F}" type="pres">
      <dgm:prSet presAssocID="{BB4C8054-6EA7-4A59-BA8D-A59F6A714AAC}" presName="hierChild4" presStyleCnt="0"/>
      <dgm:spPr/>
    </dgm:pt>
    <dgm:pt modelId="{DF912174-3DE1-4E8B-A1F0-8362B73307CA}" type="pres">
      <dgm:prSet presAssocID="{BB4C8054-6EA7-4A59-BA8D-A59F6A714AAC}" presName="hierChild5" presStyleCnt="0"/>
      <dgm:spPr/>
    </dgm:pt>
    <dgm:pt modelId="{52B55449-3597-460C-9E61-800DE2D28372}" type="pres">
      <dgm:prSet presAssocID="{033D7EF3-1B3A-4CEC-8570-059235D30FD7}" presName="Name37" presStyleLbl="parChTrans1D3" presStyleIdx="8" presStyleCnt="9"/>
      <dgm:spPr/>
      <dgm:t>
        <a:bodyPr/>
        <a:lstStyle/>
        <a:p>
          <a:endParaRPr lang="id-ID"/>
        </a:p>
      </dgm:t>
    </dgm:pt>
    <dgm:pt modelId="{634F51DB-3B79-4730-96DE-EA032EAC75EE}" type="pres">
      <dgm:prSet presAssocID="{08304A55-6EF5-4914-8171-EFAB27537462}" presName="hierRoot2" presStyleCnt="0">
        <dgm:presLayoutVars>
          <dgm:hierBranch val="init"/>
        </dgm:presLayoutVars>
      </dgm:prSet>
      <dgm:spPr/>
    </dgm:pt>
    <dgm:pt modelId="{6EA809A0-1207-47F5-BE94-957BBBA1C319}" type="pres">
      <dgm:prSet presAssocID="{08304A55-6EF5-4914-8171-EFAB27537462}" presName="rootComposite" presStyleCnt="0"/>
      <dgm:spPr/>
    </dgm:pt>
    <dgm:pt modelId="{CB33621C-70AB-46F5-B88D-99986C219F07}" type="pres">
      <dgm:prSet presAssocID="{08304A55-6EF5-4914-8171-EFAB27537462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054DAA4-B161-420A-830F-0B69919BD94A}" type="pres">
      <dgm:prSet presAssocID="{08304A55-6EF5-4914-8171-EFAB27537462}" presName="rootConnector" presStyleLbl="node3" presStyleIdx="8" presStyleCnt="9"/>
      <dgm:spPr/>
      <dgm:t>
        <a:bodyPr/>
        <a:lstStyle/>
        <a:p>
          <a:endParaRPr lang="id-ID"/>
        </a:p>
      </dgm:t>
    </dgm:pt>
    <dgm:pt modelId="{F2450D5B-FD00-4C7C-96BA-85F3EB3DDBEB}" type="pres">
      <dgm:prSet presAssocID="{08304A55-6EF5-4914-8171-EFAB27537462}" presName="hierChild4" presStyleCnt="0"/>
      <dgm:spPr/>
    </dgm:pt>
    <dgm:pt modelId="{27E56AF9-0747-4573-A22D-F278AE0D2D6A}" type="pres">
      <dgm:prSet presAssocID="{08304A55-6EF5-4914-8171-EFAB27537462}" presName="hierChild5" presStyleCnt="0"/>
      <dgm:spPr/>
    </dgm:pt>
    <dgm:pt modelId="{7EB0D815-8E8C-4126-819B-8CE1562DA74F}" type="pres">
      <dgm:prSet presAssocID="{4DA5051C-0001-4BB8-81AF-36CC8DCDBDC4}" presName="hierChild5" presStyleCnt="0"/>
      <dgm:spPr/>
    </dgm:pt>
    <dgm:pt modelId="{C764A189-4712-43F4-BD6D-12F90F06B327}" type="pres">
      <dgm:prSet presAssocID="{0AD20E84-D5DD-4053-A03A-2244D3B48F17}" presName="hierChild3" presStyleCnt="0"/>
      <dgm:spPr/>
    </dgm:pt>
  </dgm:ptLst>
  <dgm:cxnLst>
    <dgm:cxn modelId="{F7ACBF20-AD0D-4CB2-8FE8-DCF5C59AE8B9}" type="presOf" srcId="{04A73195-CF18-4157-9775-F22F0F9C3239}" destId="{4C49AA1C-DD37-4EBC-83D6-1B0E46A870B4}" srcOrd="0" destOrd="0" presId="urn:microsoft.com/office/officeart/2005/8/layout/orgChart1"/>
    <dgm:cxn modelId="{DC6A7735-BAA5-4952-869D-AE5DE6CD4077}" srcId="{0AD20E84-D5DD-4053-A03A-2244D3B48F17}" destId="{708AAEAA-1C2F-4565-A5C0-65C30818F3E8}" srcOrd="0" destOrd="0" parTransId="{E877FA41-E05A-404C-997F-4CA0A002F0AB}" sibTransId="{0F5107DE-2745-4BAA-AFF4-8CF37EA6C6B8}"/>
    <dgm:cxn modelId="{2DFDC9D0-B0EA-472E-81A6-0200889931AA}" type="presOf" srcId="{1D417F94-02D7-41EE-866A-685140413CF1}" destId="{87ECCBC1-7220-468F-91B3-4A0822904B78}" srcOrd="0" destOrd="0" presId="urn:microsoft.com/office/officeart/2005/8/layout/orgChart1"/>
    <dgm:cxn modelId="{A6C5F807-9085-4BE5-9AD3-84E5CA932333}" srcId="{6BA81B0C-D093-4318-979E-A87264A4BA74}" destId="{0CA7281A-CE5D-4C11-813E-7FB5A224ADE3}" srcOrd="1" destOrd="0" parTransId="{04EA06BE-C78E-4932-BA96-67012FFC69EE}" sibTransId="{9915326D-E084-4402-930C-8E4B3A8DE66E}"/>
    <dgm:cxn modelId="{78EDB82A-7D69-46A7-B680-E2C836244EC8}" type="presOf" srcId="{BB4C8054-6EA7-4A59-BA8D-A59F6A714AAC}" destId="{7D229CB2-460C-4146-8B19-F18A7728A8F2}" srcOrd="1" destOrd="0" presId="urn:microsoft.com/office/officeart/2005/8/layout/orgChart1"/>
    <dgm:cxn modelId="{F00E1503-2E82-4309-BC0A-46ADDD5C42B6}" type="presOf" srcId="{79FABED7-767B-4280-9E5F-7E5D5CFC46EA}" destId="{18FBF3F7-2BD5-484D-ABD3-2F59A415A915}" srcOrd="0" destOrd="0" presId="urn:microsoft.com/office/officeart/2005/8/layout/orgChart1"/>
    <dgm:cxn modelId="{489EA7B5-8B92-406F-9335-8275B2967E32}" type="presOf" srcId="{0CA7281A-CE5D-4C11-813E-7FB5A224ADE3}" destId="{6107C08B-F7CA-437E-A122-4C15A89ADA6B}" srcOrd="0" destOrd="0" presId="urn:microsoft.com/office/officeart/2005/8/layout/orgChart1"/>
    <dgm:cxn modelId="{1DD85ED3-9216-4B90-8F6B-47A545FC6DDC}" type="presOf" srcId="{046E6FC4-B8FE-40DE-9D13-2C20FB598820}" destId="{8BDC4E19-6AC9-4EBC-8BE2-2DFD156D8C51}" srcOrd="1" destOrd="0" presId="urn:microsoft.com/office/officeart/2005/8/layout/orgChart1"/>
    <dgm:cxn modelId="{13602093-17AA-4825-9960-7D2338A0BB69}" srcId="{0AD20E84-D5DD-4053-A03A-2244D3B48F17}" destId="{4DA5051C-0001-4BB8-81AF-36CC8DCDBDC4}" srcOrd="2" destOrd="0" parTransId="{0FDB1385-93F3-4E33-AE82-5D6127D14CBB}" sibTransId="{074123DC-DA5A-4E4A-B3F6-F4E113E5FAC1}"/>
    <dgm:cxn modelId="{3DE94A07-EC4C-4B9D-B5B2-D743181B5D4E}" type="presOf" srcId="{4DA5051C-0001-4BB8-81AF-36CC8DCDBDC4}" destId="{2C287186-D4A2-434D-AF41-5ADC4DF4388C}" srcOrd="0" destOrd="0" presId="urn:microsoft.com/office/officeart/2005/8/layout/orgChart1"/>
    <dgm:cxn modelId="{CBA78B11-940D-46B1-A74F-091D4C6383D4}" type="presOf" srcId="{0AD20E84-D5DD-4053-A03A-2244D3B48F17}" destId="{29E8647C-AFEB-4CA1-ADD3-7FD6D0E457E4}" srcOrd="1" destOrd="0" presId="urn:microsoft.com/office/officeart/2005/8/layout/orgChart1"/>
    <dgm:cxn modelId="{28DC4805-DA55-46E8-AB9F-E753DF6BC550}" type="presOf" srcId="{04EA06BE-C78E-4932-BA96-67012FFC69EE}" destId="{AE2C2F3D-D34D-4F97-9B5F-E09F56FF6FE0}" srcOrd="0" destOrd="0" presId="urn:microsoft.com/office/officeart/2005/8/layout/orgChart1"/>
    <dgm:cxn modelId="{E131DE99-F512-4854-9F30-4840BDC06E49}" type="presOf" srcId="{033D7EF3-1B3A-4CEC-8570-059235D30FD7}" destId="{52B55449-3597-460C-9E61-800DE2D28372}" srcOrd="0" destOrd="0" presId="urn:microsoft.com/office/officeart/2005/8/layout/orgChart1"/>
    <dgm:cxn modelId="{428F9BB5-F679-4EB0-8470-8D81E4E10AE7}" type="presOf" srcId="{0FDB1385-93F3-4E33-AE82-5D6127D14CBB}" destId="{165EE271-B237-42BD-8755-51EB1216BC26}" srcOrd="0" destOrd="0" presId="urn:microsoft.com/office/officeart/2005/8/layout/orgChart1"/>
    <dgm:cxn modelId="{4A690E0A-BED6-4927-B07E-5D53A9D6EDCF}" type="presOf" srcId="{0CA7281A-CE5D-4C11-813E-7FB5A224ADE3}" destId="{D351D313-2018-4F37-A317-15745001142C}" srcOrd="1" destOrd="0" presId="urn:microsoft.com/office/officeart/2005/8/layout/orgChart1"/>
    <dgm:cxn modelId="{C161E7C3-0B1C-4535-B068-C61B1DED269A}" type="presOf" srcId="{00DADCF6-5D3E-4CDC-800C-27567832118F}" destId="{2B972CBC-4899-46DA-AD74-52E781213FF3}" srcOrd="0" destOrd="0" presId="urn:microsoft.com/office/officeart/2005/8/layout/orgChart1"/>
    <dgm:cxn modelId="{646F2E15-89C2-4029-876D-39F4699E3BB3}" srcId="{4DA5051C-0001-4BB8-81AF-36CC8DCDBDC4}" destId="{301EB7FD-B35D-4EC6-A5D2-C4A322E45E42}" srcOrd="0" destOrd="0" parTransId="{4F3E4A5B-6F4E-408E-8AA9-A070C85A44BD}" sibTransId="{6BF6EA06-399B-415D-A5A1-8E78A8DF3DF4}"/>
    <dgm:cxn modelId="{D8FF925A-70BF-40B8-90E3-5A6CE996F0E6}" type="presOf" srcId="{301EB7FD-B35D-4EC6-A5D2-C4A322E45E42}" destId="{1CEE07BF-270A-4430-A0C7-BFFABF30196B}" srcOrd="1" destOrd="0" presId="urn:microsoft.com/office/officeart/2005/8/layout/orgChart1"/>
    <dgm:cxn modelId="{F53833BD-6B98-42A5-ACD6-1E8AE90C0A90}" type="presOf" srcId="{046E6FC4-B8FE-40DE-9D13-2C20FB598820}" destId="{0A29E2EA-80E6-4F37-BAB1-89935E58851B}" srcOrd="0" destOrd="0" presId="urn:microsoft.com/office/officeart/2005/8/layout/orgChart1"/>
    <dgm:cxn modelId="{6D5DFFA4-2EBB-4570-B10C-16D1A675BE70}" type="presOf" srcId="{6BA81B0C-D093-4318-979E-A87264A4BA74}" destId="{94B2225B-CC0D-49A1-B0F2-5C9C6F838E62}" srcOrd="1" destOrd="0" presId="urn:microsoft.com/office/officeart/2005/8/layout/orgChart1"/>
    <dgm:cxn modelId="{63A4E0FC-4A8A-4CAF-97B8-156ACF334F9B}" type="presOf" srcId="{F9821163-42F1-4D42-B7BD-CDFA7F2200AA}" destId="{2EDB0828-FC58-49CE-BFB1-DEE877F05048}" srcOrd="0" destOrd="0" presId="urn:microsoft.com/office/officeart/2005/8/layout/orgChart1"/>
    <dgm:cxn modelId="{5A16E98B-1918-496F-8F2E-CBF307C49EC2}" srcId="{0A1483FB-FE68-43BF-ACF8-B9FB81199DFD}" destId="{0AD20E84-D5DD-4053-A03A-2244D3B48F17}" srcOrd="0" destOrd="0" parTransId="{725E5E59-3A9F-4AFB-B4BE-A88E4ED655E4}" sibTransId="{E5FE8E74-797B-41BF-BF97-499789E17586}"/>
    <dgm:cxn modelId="{287C3776-FA34-46CD-80AC-2B45EF0E26C7}" srcId="{4DA5051C-0001-4BB8-81AF-36CC8DCDBDC4}" destId="{00DADCF6-5D3E-4CDC-800C-27567832118F}" srcOrd="1" destOrd="0" parTransId="{00C59F87-42B4-4D65-88F5-0A9D52D37421}" sibTransId="{F7E244DE-3AB1-490B-BCFA-2A9BE155278A}"/>
    <dgm:cxn modelId="{7B534CDF-9BEF-4D7F-B5F5-C00E1A619DCA}" srcId="{6BA81B0C-D093-4318-979E-A87264A4BA74}" destId="{F9821163-42F1-4D42-B7BD-CDFA7F2200AA}" srcOrd="0" destOrd="0" parTransId="{1D417F94-02D7-41EE-866A-685140413CF1}" sibTransId="{D79AE90F-54DF-4815-9D12-D337D41C23E5}"/>
    <dgm:cxn modelId="{84AC3B7D-5AA8-496F-A601-E51F7A77BF61}" srcId="{4DA5051C-0001-4BB8-81AF-36CC8DCDBDC4}" destId="{08304A55-6EF5-4914-8171-EFAB27537462}" srcOrd="4" destOrd="0" parTransId="{033D7EF3-1B3A-4CEC-8570-059235D30FD7}" sibTransId="{5D3AF359-BDB1-45D3-8927-7D329A48FBB2}"/>
    <dgm:cxn modelId="{3A7B65D6-EF1A-42FC-8F94-D3429A5989B7}" type="presOf" srcId="{BD241D1F-06CE-49ED-9660-881E5F672B83}" destId="{A5CDC0E0-7804-4EAF-91D4-D5A4F054B3CA}" srcOrd="1" destOrd="0" presId="urn:microsoft.com/office/officeart/2005/8/layout/orgChart1"/>
    <dgm:cxn modelId="{A15C2C12-B7CE-4272-8240-23932618B05F}" type="presOf" srcId="{419335A9-BC41-45AD-BE55-408AD0DDE07A}" destId="{4EB66EEB-EB73-4CC6-BDE3-051A8BF934CC}" srcOrd="1" destOrd="0" presId="urn:microsoft.com/office/officeart/2005/8/layout/orgChart1"/>
    <dgm:cxn modelId="{184DF64A-5D90-4241-A48E-0DCD0579E74B}" type="presOf" srcId="{0AD20E84-D5DD-4053-A03A-2244D3B48F17}" destId="{17B74BF8-8292-4A7B-B2D7-AC289687DA95}" srcOrd="0" destOrd="0" presId="urn:microsoft.com/office/officeart/2005/8/layout/orgChart1"/>
    <dgm:cxn modelId="{CF1F2BFA-4D74-489E-862B-A361B4EE0BC6}" type="presOf" srcId="{BD241D1F-06CE-49ED-9660-881E5F672B83}" destId="{1076EDA8-476A-42A6-BE78-CB0134E0DD6F}" srcOrd="0" destOrd="0" presId="urn:microsoft.com/office/officeart/2005/8/layout/orgChart1"/>
    <dgm:cxn modelId="{639E2B62-3ECC-41F3-B6B0-73F0172A30D9}" type="presOf" srcId="{8A393A53-D6F7-4809-A0B1-4D885992F44D}" destId="{1DCC1D21-AE08-4DDB-BF46-3A16142764CB}" srcOrd="0" destOrd="0" presId="urn:microsoft.com/office/officeart/2005/8/layout/orgChart1"/>
    <dgm:cxn modelId="{0E93358F-D009-4DDF-9038-5D118798265E}" type="presOf" srcId="{F9821163-42F1-4D42-B7BD-CDFA7F2200AA}" destId="{F372DBCD-F8C7-42F4-BC8E-A68F83081FF2}" srcOrd="1" destOrd="0" presId="urn:microsoft.com/office/officeart/2005/8/layout/orgChart1"/>
    <dgm:cxn modelId="{69044228-C320-40A8-8301-F8C4931997C0}" type="presOf" srcId="{70E6A108-61D0-49EB-B69E-B9E64E726CCC}" destId="{251F9873-813F-4292-92D6-9EA3F5291599}" srcOrd="0" destOrd="0" presId="urn:microsoft.com/office/officeart/2005/8/layout/orgChart1"/>
    <dgm:cxn modelId="{CFFE20BC-B009-4C80-A06C-C1BA557E37EC}" type="presOf" srcId="{08304A55-6EF5-4914-8171-EFAB27537462}" destId="{2054DAA4-B161-420A-830F-0B69919BD94A}" srcOrd="1" destOrd="0" presId="urn:microsoft.com/office/officeart/2005/8/layout/orgChart1"/>
    <dgm:cxn modelId="{3944EAFD-A8CB-4D41-809B-7B6AEA03C47F}" type="presOf" srcId="{08304A55-6EF5-4914-8171-EFAB27537462}" destId="{CB33621C-70AB-46F5-B88D-99986C219F07}" srcOrd="0" destOrd="0" presId="urn:microsoft.com/office/officeart/2005/8/layout/orgChart1"/>
    <dgm:cxn modelId="{074E4E03-B4B7-48BE-85BE-A1DE76D2FF88}" srcId="{708AAEAA-1C2F-4565-A5C0-65C30818F3E8}" destId="{BD241D1F-06CE-49ED-9660-881E5F672B83}" srcOrd="1" destOrd="0" parTransId="{8A393A53-D6F7-4809-A0B1-4D885992F44D}" sibTransId="{E97E48A7-F2E8-405D-BEB7-14E0D3C4C619}"/>
    <dgm:cxn modelId="{2E417AEA-AD95-4271-9495-3D508ECD4477}" type="presOf" srcId="{70DA1F2A-B999-421F-8BB7-87F2FB7F0FA8}" destId="{0D5FC698-5353-416B-902A-0B93F6FD8C5C}" srcOrd="0" destOrd="0" presId="urn:microsoft.com/office/officeart/2005/8/layout/orgChart1"/>
    <dgm:cxn modelId="{8F3D0A53-6607-4320-90CE-25A9A54ECF92}" srcId="{708AAEAA-1C2F-4565-A5C0-65C30818F3E8}" destId="{046E6FC4-B8FE-40DE-9D13-2C20FB598820}" srcOrd="0" destOrd="0" parTransId="{04A73195-CF18-4157-9775-F22F0F9C3239}" sibTransId="{7E54284B-56C3-4415-95B4-40E58CC264A9}"/>
    <dgm:cxn modelId="{AE252CBD-D994-49B7-A34C-0E2820F8D61E}" type="presOf" srcId="{0A1483FB-FE68-43BF-ACF8-B9FB81199DFD}" destId="{4BC61A1F-697F-48D8-AC4B-937A6004E167}" srcOrd="0" destOrd="0" presId="urn:microsoft.com/office/officeart/2005/8/layout/orgChart1"/>
    <dgm:cxn modelId="{60041384-43BC-4F46-B7AF-310CF229330C}" type="presOf" srcId="{6BA81B0C-D093-4318-979E-A87264A4BA74}" destId="{DA697C1E-AD4D-4FC4-884F-89738E495082}" srcOrd="0" destOrd="0" presId="urn:microsoft.com/office/officeart/2005/8/layout/orgChart1"/>
    <dgm:cxn modelId="{B52F25DD-244F-4E5B-96B8-483A07446264}" srcId="{4DA5051C-0001-4BB8-81AF-36CC8DCDBDC4}" destId="{419335A9-BC41-45AD-BE55-408AD0DDE07A}" srcOrd="2" destOrd="0" parTransId="{79FABED7-767B-4280-9E5F-7E5D5CFC46EA}" sibTransId="{BE620E9F-7A78-47EE-826F-710E11D07C3F}"/>
    <dgm:cxn modelId="{A0DA1037-8F7C-4C45-800C-7B8B591C37A8}" type="presOf" srcId="{4DA5051C-0001-4BB8-81AF-36CC8DCDBDC4}" destId="{E1450763-5561-4EBC-A637-E0E836897C0D}" srcOrd="1" destOrd="0" presId="urn:microsoft.com/office/officeart/2005/8/layout/orgChart1"/>
    <dgm:cxn modelId="{66FBEB83-37CB-49E5-9ACB-F3E3BB8CEB3C}" type="presOf" srcId="{708AAEAA-1C2F-4565-A5C0-65C30818F3E8}" destId="{B82EFE74-74C7-4204-A5EB-4F1EF08DE537}" srcOrd="0" destOrd="0" presId="urn:microsoft.com/office/officeart/2005/8/layout/orgChart1"/>
    <dgm:cxn modelId="{85EB20F1-72F9-42C9-93E0-D15E6E5CE6C5}" type="presOf" srcId="{708AAEAA-1C2F-4565-A5C0-65C30818F3E8}" destId="{6544DF31-72CD-4DD8-A63B-C120058B4AFC}" srcOrd="1" destOrd="0" presId="urn:microsoft.com/office/officeart/2005/8/layout/orgChart1"/>
    <dgm:cxn modelId="{C69B1B84-26BC-47B0-8836-F00E2A86DEF9}" type="presOf" srcId="{4F3E4A5B-6F4E-408E-8AA9-A070C85A44BD}" destId="{92D4641A-DFAA-44B2-9F09-C170E55E65B2}" srcOrd="0" destOrd="0" presId="urn:microsoft.com/office/officeart/2005/8/layout/orgChart1"/>
    <dgm:cxn modelId="{8D286793-8377-4453-B62C-AB40DA530B3C}" type="presOf" srcId="{E877FA41-E05A-404C-997F-4CA0A002F0AB}" destId="{87A5CEA5-0A7B-46A9-B8F5-6428DD90317D}" srcOrd="0" destOrd="0" presId="urn:microsoft.com/office/officeart/2005/8/layout/orgChart1"/>
    <dgm:cxn modelId="{321FED9A-5B17-4BD9-BF92-3414718C46BB}" type="presOf" srcId="{00DADCF6-5D3E-4CDC-800C-27567832118F}" destId="{52D5B736-F5B0-4D10-A08D-F727917D1A07}" srcOrd="1" destOrd="0" presId="urn:microsoft.com/office/officeart/2005/8/layout/orgChart1"/>
    <dgm:cxn modelId="{7728FA4E-F5EE-4079-8E07-86FD66FA4303}" type="presOf" srcId="{301EB7FD-B35D-4EC6-A5D2-C4A322E45E42}" destId="{A8AD54FA-66A2-43B3-9DDC-FB4DC6E37B4B}" srcOrd="0" destOrd="0" presId="urn:microsoft.com/office/officeart/2005/8/layout/orgChart1"/>
    <dgm:cxn modelId="{42408B99-D0FB-41E9-9C11-E346440DB44A}" type="presOf" srcId="{00C59F87-42B4-4D65-88F5-0A9D52D37421}" destId="{B1E2C817-F51B-4762-B141-B30A80A26EB5}" srcOrd="0" destOrd="0" presId="urn:microsoft.com/office/officeart/2005/8/layout/orgChart1"/>
    <dgm:cxn modelId="{9A2A9615-3BF1-403E-972D-3959C3AF3246}" srcId="{4DA5051C-0001-4BB8-81AF-36CC8DCDBDC4}" destId="{BB4C8054-6EA7-4A59-BA8D-A59F6A714AAC}" srcOrd="3" destOrd="0" parTransId="{70DA1F2A-B999-421F-8BB7-87F2FB7F0FA8}" sibTransId="{60311903-9EE2-4FEA-906D-32CFAAAC15A8}"/>
    <dgm:cxn modelId="{881BF42E-3FBC-4006-9FA9-18EA54313A2B}" srcId="{0AD20E84-D5DD-4053-A03A-2244D3B48F17}" destId="{6BA81B0C-D093-4318-979E-A87264A4BA74}" srcOrd="1" destOrd="0" parTransId="{70E6A108-61D0-49EB-B69E-B9E64E726CCC}" sibTransId="{0F27B1C9-7720-4229-BAA7-A380CCA132CC}"/>
    <dgm:cxn modelId="{DA03CBDC-3163-4704-A1F6-91609A64468E}" type="presOf" srcId="{BB4C8054-6EA7-4A59-BA8D-A59F6A714AAC}" destId="{EA0AD2AC-AD26-427E-8A6C-DAFF2D36E611}" srcOrd="0" destOrd="0" presId="urn:microsoft.com/office/officeart/2005/8/layout/orgChart1"/>
    <dgm:cxn modelId="{9BA6AC32-9CE6-49AC-9C82-13FC61A000D5}" type="presOf" srcId="{419335A9-BC41-45AD-BE55-408AD0DDE07A}" destId="{D4734D6F-8FAB-4FCB-8027-C0C9C60442FF}" srcOrd="0" destOrd="0" presId="urn:microsoft.com/office/officeart/2005/8/layout/orgChart1"/>
    <dgm:cxn modelId="{5948B46C-C3F1-45A6-84EB-DA1BBE5BAB4F}" type="presParOf" srcId="{4BC61A1F-697F-48D8-AC4B-937A6004E167}" destId="{002E1CD8-8CBD-45C9-92C6-EA97A93029FF}" srcOrd="0" destOrd="0" presId="urn:microsoft.com/office/officeart/2005/8/layout/orgChart1"/>
    <dgm:cxn modelId="{0DFEC001-4100-46E7-8AA3-4CCFB4918CD5}" type="presParOf" srcId="{002E1CD8-8CBD-45C9-92C6-EA97A93029FF}" destId="{D9483A97-EA71-432B-BF35-657E6090ADBC}" srcOrd="0" destOrd="0" presId="urn:microsoft.com/office/officeart/2005/8/layout/orgChart1"/>
    <dgm:cxn modelId="{D8760148-4D68-4F13-9BE4-036FECF07ED2}" type="presParOf" srcId="{D9483A97-EA71-432B-BF35-657E6090ADBC}" destId="{17B74BF8-8292-4A7B-B2D7-AC289687DA95}" srcOrd="0" destOrd="0" presId="urn:microsoft.com/office/officeart/2005/8/layout/orgChart1"/>
    <dgm:cxn modelId="{810B9210-5846-46A1-B434-4F725C1836B6}" type="presParOf" srcId="{D9483A97-EA71-432B-BF35-657E6090ADBC}" destId="{29E8647C-AFEB-4CA1-ADD3-7FD6D0E457E4}" srcOrd="1" destOrd="0" presId="urn:microsoft.com/office/officeart/2005/8/layout/orgChart1"/>
    <dgm:cxn modelId="{22FF0CE2-AF24-45BF-9CAB-320D93A2607A}" type="presParOf" srcId="{002E1CD8-8CBD-45C9-92C6-EA97A93029FF}" destId="{918D9BB2-ACBA-4E37-91BF-8F263BA6348B}" srcOrd="1" destOrd="0" presId="urn:microsoft.com/office/officeart/2005/8/layout/orgChart1"/>
    <dgm:cxn modelId="{59E29617-1307-43E4-BF68-1F3A04D2FA1D}" type="presParOf" srcId="{918D9BB2-ACBA-4E37-91BF-8F263BA6348B}" destId="{87A5CEA5-0A7B-46A9-B8F5-6428DD90317D}" srcOrd="0" destOrd="0" presId="urn:microsoft.com/office/officeart/2005/8/layout/orgChart1"/>
    <dgm:cxn modelId="{2463FD49-FC25-4B45-950C-E683DF495790}" type="presParOf" srcId="{918D9BB2-ACBA-4E37-91BF-8F263BA6348B}" destId="{FED78305-A66F-4C61-8522-8949E6CD34F7}" srcOrd="1" destOrd="0" presId="urn:microsoft.com/office/officeart/2005/8/layout/orgChart1"/>
    <dgm:cxn modelId="{7C37E7CB-47E5-49B3-AAC7-4FF0BA3F963A}" type="presParOf" srcId="{FED78305-A66F-4C61-8522-8949E6CD34F7}" destId="{EEBB1009-77CA-4FCA-BD0D-09BC804C05E4}" srcOrd="0" destOrd="0" presId="urn:microsoft.com/office/officeart/2005/8/layout/orgChart1"/>
    <dgm:cxn modelId="{D0CF0D9F-A344-49C6-A3E0-E86AC851DADD}" type="presParOf" srcId="{EEBB1009-77CA-4FCA-BD0D-09BC804C05E4}" destId="{B82EFE74-74C7-4204-A5EB-4F1EF08DE537}" srcOrd="0" destOrd="0" presId="urn:microsoft.com/office/officeart/2005/8/layout/orgChart1"/>
    <dgm:cxn modelId="{30D78CF8-97C2-45EC-A3F6-6010B5715F98}" type="presParOf" srcId="{EEBB1009-77CA-4FCA-BD0D-09BC804C05E4}" destId="{6544DF31-72CD-4DD8-A63B-C120058B4AFC}" srcOrd="1" destOrd="0" presId="urn:microsoft.com/office/officeart/2005/8/layout/orgChart1"/>
    <dgm:cxn modelId="{5EE4E5F6-07E6-449F-8B13-817553BFDFBC}" type="presParOf" srcId="{FED78305-A66F-4C61-8522-8949E6CD34F7}" destId="{369F04CA-2B8C-4498-BC85-5108EE4BCC25}" srcOrd="1" destOrd="0" presId="urn:microsoft.com/office/officeart/2005/8/layout/orgChart1"/>
    <dgm:cxn modelId="{B7CC0AC8-5C1A-463F-BEC8-836FCA07421B}" type="presParOf" srcId="{369F04CA-2B8C-4498-BC85-5108EE4BCC25}" destId="{4C49AA1C-DD37-4EBC-83D6-1B0E46A870B4}" srcOrd="0" destOrd="0" presId="urn:microsoft.com/office/officeart/2005/8/layout/orgChart1"/>
    <dgm:cxn modelId="{B5499B3E-E219-4A52-9A83-9126EFC3DF21}" type="presParOf" srcId="{369F04CA-2B8C-4498-BC85-5108EE4BCC25}" destId="{C1A549D4-D221-4958-B137-86802CEFFDE3}" srcOrd="1" destOrd="0" presId="urn:microsoft.com/office/officeart/2005/8/layout/orgChart1"/>
    <dgm:cxn modelId="{642BCD49-AAE6-4F8A-A389-E4DC37360B3E}" type="presParOf" srcId="{C1A549D4-D221-4958-B137-86802CEFFDE3}" destId="{82192C58-0028-416C-8E11-841DDF486757}" srcOrd="0" destOrd="0" presId="urn:microsoft.com/office/officeart/2005/8/layout/orgChart1"/>
    <dgm:cxn modelId="{F164A1DE-4F13-4226-9139-F554244E5423}" type="presParOf" srcId="{82192C58-0028-416C-8E11-841DDF486757}" destId="{0A29E2EA-80E6-4F37-BAB1-89935E58851B}" srcOrd="0" destOrd="0" presId="urn:microsoft.com/office/officeart/2005/8/layout/orgChart1"/>
    <dgm:cxn modelId="{F87FF2D1-5ED3-47BD-A044-826D7249BAB5}" type="presParOf" srcId="{82192C58-0028-416C-8E11-841DDF486757}" destId="{8BDC4E19-6AC9-4EBC-8BE2-2DFD156D8C51}" srcOrd="1" destOrd="0" presId="urn:microsoft.com/office/officeart/2005/8/layout/orgChart1"/>
    <dgm:cxn modelId="{AE6545EF-67B4-4FB3-8EB5-22315967AB36}" type="presParOf" srcId="{C1A549D4-D221-4958-B137-86802CEFFDE3}" destId="{322175B1-56B2-4B7A-9C7A-1CEC8BD537B8}" srcOrd="1" destOrd="0" presId="urn:microsoft.com/office/officeart/2005/8/layout/orgChart1"/>
    <dgm:cxn modelId="{B468E414-8EDB-498D-9BF9-619047D2C7EE}" type="presParOf" srcId="{C1A549D4-D221-4958-B137-86802CEFFDE3}" destId="{FB036F7A-242B-4BB3-A1E3-A2A5548D3755}" srcOrd="2" destOrd="0" presId="urn:microsoft.com/office/officeart/2005/8/layout/orgChart1"/>
    <dgm:cxn modelId="{3BA6E049-C9C0-47E7-937E-6FD5A10C0354}" type="presParOf" srcId="{369F04CA-2B8C-4498-BC85-5108EE4BCC25}" destId="{1DCC1D21-AE08-4DDB-BF46-3A16142764CB}" srcOrd="2" destOrd="0" presId="urn:microsoft.com/office/officeart/2005/8/layout/orgChart1"/>
    <dgm:cxn modelId="{9B5859A0-3EBD-4235-9027-9E929CD7AC5B}" type="presParOf" srcId="{369F04CA-2B8C-4498-BC85-5108EE4BCC25}" destId="{744AAE40-A722-481B-9BFA-FB610C1C2F4B}" srcOrd="3" destOrd="0" presId="urn:microsoft.com/office/officeart/2005/8/layout/orgChart1"/>
    <dgm:cxn modelId="{B412B5E5-167E-450E-8807-CEE838DBECE8}" type="presParOf" srcId="{744AAE40-A722-481B-9BFA-FB610C1C2F4B}" destId="{F32889C7-239E-4378-BBA9-AD47628C0F3C}" srcOrd="0" destOrd="0" presId="urn:microsoft.com/office/officeart/2005/8/layout/orgChart1"/>
    <dgm:cxn modelId="{2AE8E572-0A95-44C1-9881-F28289235114}" type="presParOf" srcId="{F32889C7-239E-4378-BBA9-AD47628C0F3C}" destId="{1076EDA8-476A-42A6-BE78-CB0134E0DD6F}" srcOrd="0" destOrd="0" presId="urn:microsoft.com/office/officeart/2005/8/layout/orgChart1"/>
    <dgm:cxn modelId="{DD00177A-9300-41E2-A49D-16043407B858}" type="presParOf" srcId="{F32889C7-239E-4378-BBA9-AD47628C0F3C}" destId="{A5CDC0E0-7804-4EAF-91D4-D5A4F054B3CA}" srcOrd="1" destOrd="0" presId="urn:microsoft.com/office/officeart/2005/8/layout/orgChart1"/>
    <dgm:cxn modelId="{78E039A6-0998-4191-80DD-B8AEEBCDC995}" type="presParOf" srcId="{744AAE40-A722-481B-9BFA-FB610C1C2F4B}" destId="{2C2253EB-0F26-4DF8-8DEE-A0989B750932}" srcOrd="1" destOrd="0" presId="urn:microsoft.com/office/officeart/2005/8/layout/orgChart1"/>
    <dgm:cxn modelId="{BE9ABD3A-36BE-455E-A994-C20426C41F27}" type="presParOf" srcId="{744AAE40-A722-481B-9BFA-FB610C1C2F4B}" destId="{259C9AD2-AE8E-49A9-A4E7-FF524C6B7B57}" srcOrd="2" destOrd="0" presId="urn:microsoft.com/office/officeart/2005/8/layout/orgChart1"/>
    <dgm:cxn modelId="{F391F036-381A-4D36-B525-BFBB241E1B3C}" type="presParOf" srcId="{FED78305-A66F-4C61-8522-8949E6CD34F7}" destId="{7E33440F-2745-418D-979C-BCA52A9A5993}" srcOrd="2" destOrd="0" presId="urn:microsoft.com/office/officeart/2005/8/layout/orgChart1"/>
    <dgm:cxn modelId="{CBB75B4F-6EB4-4813-A430-4E9B59CB1DEF}" type="presParOf" srcId="{918D9BB2-ACBA-4E37-91BF-8F263BA6348B}" destId="{251F9873-813F-4292-92D6-9EA3F5291599}" srcOrd="2" destOrd="0" presId="urn:microsoft.com/office/officeart/2005/8/layout/orgChart1"/>
    <dgm:cxn modelId="{FAD885A1-667F-4C68-B2F2-B5924F62684A}" type="presParOf" srcId="{918D9BB2-ACBA-4E37-91BF-8F263BA6348B}" destId="{C8165E26-0AAC-4349-9A93-36A4E5BAACBB}" srcOrd="3" destOrd="0" presId="urn:microsoft.com/office/officeart/2005/8/layout/orgChart1"/>
    <dgm:cxn modelId="{3CF6DD62-7230-445B-BA9E-37A81FB1B076}" type="presParOf" srcId="{C8165E26-0AAC-4349-9A93-36A4E5BAACBB}" destId="{9196AA1E-D779-489B-9054-8B43A0B0DEB9}" srcOrd="0" destOrd="0" presId="urn:microsoft.com/office/officeart/2005/8/layout/orgChart1"/>
    <dgm:cxn modelId="{A6049647-EA1B-4973-8B16-DF4DB49511D1}" type="presParOf" srcId="{9196AA1E-D779-489B-9054-8B43A0B0DEB9}" destId="{DA697C1E-AD4D-4FC4-884F-89738E495082}" srcOrd="0" destOrd="0" presId="urn:microsoft.com/office/officeart/2005/8/layout/orgChart1"/>
    <dgm:cxn modelId="{2C25DF37-01A8-409E-A68E-6A2F4EAD93B4}" type="presParOf" srcId="{9196AA1E-D779-489B-9054-8B43A0B0DEB9}" destId="{94B2225B-CC0D-49A1-B0F2-5C9C6F838E62}" srcOrd="1" destOrd="0" presId="urn:microsoft.com/office/officeart/2005/8/layout/orgChart1"/>
    <dgm:cxn modelId="{E467DCA4-3FFB-4E15-8952-5C5EF5905FB3}" type="presParOf" srcId="{C8165E26-0AAC-4349-9A93-36A4E5BAACBB}" destId="{000808A3-DD66-4593-81AF-801091C6A650}" srcOrd="1" destOrd="0" presId="urn:microsoft.com/office/officeart/2005/8/layout/orgChart1"/>
    <dgm:cxn modelId="{8DBE0DA4-E301-47B7-898A-F2A016EEC5E8}" type="presParOf" srcId="{000808A3-DD66-4593-81AF-801091C6A650}" destId="{87ECCBC1-7220-468F-91B3-4A0822904B78}" srcOrd="0" destOrd="0" presId="urn:microsoft.com/office/officeart/2005/8/layout/orgChart1"/>
    <dgm:cxn modelId="{84334755-6181-4ED4-A984-713D40E21FFF}" type="presParOf" srcId="{000808A3-DD66-4593-81AF-801091C6A650}" destId="{BA3CBF66-5889-49B5-8016-79EDC2EF1301}" srcOrd="1" destOrd="0" presId="urn:microsoft.com/office/officeart/2005/8/layout/orgChart1"/>
    <dgm:cxn modelId="{52FDC0E7-1C27-4056-AE22-579F2E202D2E}" type="presParOf" srcId="{BA3CBF66-5889-49B5-8016-79EDC2EF1301}" destId="{21D651AB-277F-483C-A570-537167F30A8B}" srcOrd="0" destOrd="0" presId="urn:microsoft.com/office/officeart/2005/8/layout/orgChart1"/>
    <dgm:cxn modelId="{3D47A3CE-2F1C-491C-9B62-859B49B828F1}" type="presParOf" srcId="{21D651AB-277F-483C-A570-537167F30A8B}" destId="{2EDB0828-FC58-49CE-BFB1-DEE877F05048}" srcOrd="0" destOrd="0" presId="urn:microsoft.com/office/officeart/2005/8/layout/orgChart1"/>
    <dgm:cxn modelId="{7772950A-7047-4ADD-86E2-30450E3DD22E}" type="presParOf" srcId="{21D651AB-277F-483C-A570-537167F30A8B}" destId="{F372DBCD-F8C7-42F4-BC8E-A68F83081FF2}" srcOrd="1" destOrd="0" presId="urn:microsoft.com/office/officeart/2005/8/layout/orgChart1"/>
    <dgm:cxn modelId="{03D0615D-9B25-4C57-95CA-A20439462916}" type="presParOf" srcId="{BA3CBF66-5889-49B5-8016-79EDC2EF1301}" destId="{4E7DC918-4BDD-4033-A9DD-17345DED0D3D}" srcOrd="1" destOrd="0" presId="urn:microsoft.com/office/officeart/2005/8/layout/orgChart1"/>
    <dgm:cxn modelId="{8C356710-D5A1-4F40-BAB3-ADE78BD5EE15}" type="presParOf" srcId="{BA3CBF66-5889-49B5-8016-79EDC2EF1301}" destId="{5A655A54-CE8F-495E-AA02-D1CEEE59F4E2}" srcOrd="2" destOrd="0" presId="urn:microsoft.com/office/officeart/2005/8/layout/orgChart1"/>
    <dgm:cxn modelId="{5D22F6C5-587D-44C8-A672-4068F4C8CF72}" type="presParOf" srcId="{000808A3-DD66-4593-81AF-801091C6A650}" destId="{AE2C2F3D-D34D-4F97-9B5F-E09F56FF6FE0}" srcOrd="2" destOrd="0" presId="urn:microsoft.com/office/officeart/2005/8/layout/orgChart1"/>
    <dgm:cxn modelId="{90ED3048-E540-43A8-8D37-E2B65D6F0FF3}" type="presParOf" srcId="{000808A3-DD66-4593-81AF-801091C6A650}" destId="{DDABFDF5-B55B-42DA-A958-9AE4B76FABAA}" srcOrd="3" destOrd="0" presId="urn:microsoft.com/office/officeart/2005/8/layout/orgChart1"/>
    <dgm:cxn modelId="{4BDB53FB-17D9-4250-BE42-8D617041FE00}" type="presParOf" srcId="{DDABFDF5-B55B-42DA-A958-9AE4B76FABAA}" destId="{71DB640D-4B45-48D5-B38B-48BFDD454931}" srcOrd="0" destOrd="0" presId="urn:microsoft.com/office/officeart/2005/8/layout/orgChart1"/>
    <dgm:cxn modelId="{EC06DEA2-9C4E-4C34-A6E7-E185CEF6B1B6}" type="presParOf" srcId="{71DB640D-4B45-48D5-B38B-48BFDD454931}" destId="{6107C08B-F7CA-437E-A122-4C15A89ADA6B}" srcOrd="0" destOrd="0" presId="urn:microsoft.com/office/officeart/2005/8/layout/orgChart1"/>
    <dgm:cxn modelId="{397BBB5F-C587-4C4D-9484-636BC14288FA}" type="presParOf" srcId="{71DB640D-4B45-48D5-B38B-48BFDD454931}" destId="{D351D313-2018-4F37-A317-15745001142C}" srcOrd="1" destOrd="0" presId="urn:microsoft.com/office/officeart/2005/8/layout/orgChart1"/>
    <dgm:cxn modelId="{643AC28F-1EA7-44C2-A794-2ED2029D984C}" type="presParOf" srcId="{DDABFDF5-B55B-42DA-A958-9AE4B76FABAA}" destId="{1D4A1B66-EDBF-4737-9514-EEC679D9A303}" srcOrd="1" destOrd="0" presId="urn:microsoft.com/office/officeart/2005/8/layout/orgChart1"/>
    <dgm:cxn modelId="{9A399959-C632-4144-A28A-13D79AF55874}" type="presParOf" srcId="{DDABFDF5-B55B-42DA-A958-9AE4B76FABAA}" destId="{E4C9EBF0-713D-4C5F-8E5F-C5C4F105EAA6}" srcOrd="2" destOrd="0" presId="urn:microsoft.com/office/officeart/2005/8/layout/orgChart1"/>
    <dgm:cxn modelId="{827CC532-E1F5-4234-929C-9CCD558A4B5B}" type="presParOf" srcId="{C8165E26-0AAC-4349-9A93-36A4E5BAACBB}" destId="{0BE6AA31-83E7-4F52-B6B6-EDC7D5BAD1BA}" srcOrd="2" destOrd="0" presId="urn:microsoft.com/office/officeart/2005/8/layout/orgChart1"/>
    <dgm:cxn modelId="{AAC66E11-8C00-40CF-B85C-E3D1381EDE41}" type="presParOf" srcId="{918D9BB2-ACBA-4E37-91BF-8F263BA6348B}" destId="{165EE271-B237-42BD-8755-51EB1216BC26}" srcOrd="4" destOrd="0" presId="urn:microsoft.com/office/officeart/2005/8/layout/orgChart1"/>
    <dgm:cxn modelId="{27A42E92-6D02-414F-A84E-1D0CF93A64EA}" type="presParOf" srcId="{918D9BB2-ACBA-4E37-91BF-8F263BA6348B}" destId="{C8F92425-A6B0-46A2-BFD2-893B08CA8232}" srcOrd="5" destOrd="0" presId="urn:microsoft.com/office/officeart/2005/8/layout/orgChart1"/>
    <dgm:cxn modelId="{4CDEF839-3A8C-48C0-86EC-CE83594CFE44}" type="presParOf" srcId="{C8F92425-A6B0-46A2-BFD2-893B08CA8232}" destId="{3CE77090-565F-4C48-B8A0-36170618982D}" srcOrd="0" destOrd="0" presId="urn:microsoft.com/office/officeart/2005/8/layout/orgChart1"/>
    <dgm:cxn modelId="{EB9493C6-4B7C-44EF-8A15-354011AE9F52}" type="presParOf" srcId="{3CE77090-565F-4C48-B8A0-36170618982D}" destId="{2C287186-D4A2-434D-AF41-5ADC4DF4388C}" srcOrd="0" destOrd="0" presId="urn:microsoft.com/office/officeart/2005/8/layout/orgChart1"/>
    <dgm:cxn modelId="{DA0D03E8-4762-4BEC-9A53-EB5987799199}" type="presParOf" srcId="{3CE77090-565F-4C48-B8A0-36170618982D}" destId="{E1450763-5561-4EBC-A637-E0E836897C0D}" srcOrd="1" destOrd="0" presId="urn:microsoft.com/office/officeart/2005/8/layout/orgChart1"/>
    <dgm:cxn modelId="{E78E4BBF-9104-4163-AD27-B8876031485C}" type="presParOf" srcId="{C8F92425-A6B0-46A2-BFD2-893B08CA8232}" destId="{4F4766D8-C734-4D3E-841A-5B089AC27335}" srcOrd="1" destOrd="0" presId="urn:microsoft.com/office/officeart/2005/8/layout/orgChart1"/>
    <dgm:cxn modelId="{17200BBE-7C37-49CB-B77B-B67BF9A751C3}" type="presParOf" srcId="{4F4766D8-C734-4D3E-841A-5B089AC27335}" destId="{92D4641A-DFAA-44B2-9F09-C170E55E65B2}" srcOrd="0" destOrd="0" presId="urn:microsoft.com/office/officeart/2005/8/layout/orgChart1"/>
    <dgm:cxn modelId="{245673E1-54E0-4E85-8893-0944F2EBA405}" type="presParOf" srcId="{4F4766D8-C734-4D3E-841A-5B089AC27335}" destId="{14EFBEF5-CC52-446A-960B-992D8627F4A3}" srcOrd="1" destOrd="0" presId="urn:microsoft.com/office/officeart/2005/8/layout/orgChart1"/>
    <dgm:cxn modelId="{BD1A18C5-4DF2-426E-80C0-EA7B536DCE57}" type="presParOf" srcId="{14EFBEF5-CC52-446A-960B-992D8627F4A3}" destId="{C12F83A3-4BB0-47C3-9278-D4ABF792EB48}" srcOrd="0" destOrd="0" presId="urn:microsoft.com/office/officeart/2005/8/layout/orgChart1"/>
    <dgm:cxn modelId="{8BF4D42C-8C6E-4320-9BC4-9CAD3C62D024}" type="presParOf" srcId="{C12F83A3-4BB0-47C3-9278-D4ABF792EB48}" destId="{A8AD54FA-66A2-43B3-9DDC-FB4DC6E37B4B}" srcOrd="0" destOrd="0" presId="urn:microsoft.com/office/officeart/2005/8/layout/orgChart1"/>
    <dgm:cxn modelId="{205CC85B-4875-4ECF-93C3-EE83FF703E94}" type="presParOf" srcId="{C12F83A3-4BB0-47C3-9278-D4ABF792EB48}" destId="{1CEE07BF-270A-4430-A0C7-BFFABF30196B}" srcOrd="1" destOrd="0" presId="urn:microsoft.com/office/officeart/2005/8/layout/orgChart1"/>
    <dgm:cxn modelId="{31839BAA-4E47-4064-9422-9B8371653630}" type="presParOf" srcId="{14EFBEF5-CC52-446A-960B-992D8627F4A3}" destId="{A61F1749-91AF-4FED-BBDB-FA9D3DFB3520}" srcOrd="1" destOrd="0" presId="urn:microsoft.com/office/officeart/2005/8/layout/orgChart1"/>
    <dgm:cxn modelId="{36F71F32-8E92-41D1-9D9C-00A35F1CF12C}" type="presParOf" srcId="{14EFBEF5-CC52-446A-960B-992D8627F4A3}" destId="{02C7B970-E352-409D-8FB6-BB7531963D47}" srcOrd="2" destOrd="0" presId="urn:microsoft.com/office/officeart/2005/8/layout/orgChart1"/>
    <dgm:cxn modelId="{0FB7A2B3-8CFD-4C78-8759-EFDF6558EEE0}" type="presParOf" srcId="{4F4766D8-C734-4D3E-841A-5B089AC27335}" destId="{B1E2C817-F51B-4762-B141-B30A80A26EB5}" srcOrd="2" destOrd="0" presId="urn:microsoft.com/office/officeart/2005/8/layout/orgChart1"/>
    <dgm:cxn modelId="{AD058583-EA2F-4269-83E3-6CAB5ACB0E4E}" type="presParOf" srcId="{4F4766D8-C734-4D3E-841A-5B089AC27335}" destId="{2D664F1F-BB32-4E7B-8FE1-8711D1F2F632}" srcOrd="3" destOrd="0" presId="urn:microsoft.com/office/officeart/2005/8/layout/orgChart1"/>
    <dgm:cxn modelId="{246EA0AC-958A-4C9F-BB75-05B5EAC53F9E}" type="presParOf" srcId="{2D664F1F-BB32-4E7B-8FE1-8711D1F2F632}" destId="{4A7148DB-5F0B-4D3F-B85D-577F457F9163}" srcOrd="0" destOrd="0" presId="urn:microsoft.com/office/officeart/2005/8/layout/orgChart1"/>
    <dgm:cxn modelId="{32D26CF2-B279-45BA-A5D9-399B41AB5C50}" type="presParOf" srcId="{4A7148DB-5F0B-4D3F-B85D-577F457F9163}" destId="{2B972CBC-4899-46DA-AD74-52E781213FF3}" srcOrd="0" destOrd="0" presId="urn:microsoft.com/office/officeart/2005/8/layout/orgChart1"/>
    <dgm:cxn modelId="{4CF79843-96C2-47B4-AC5E-0CA25AFD82C4}" type="presParOf" srcId="{4A7148DB-5F0B-4D3F-B85D-577F457F9163}" destId="{52D5B736-F5B0-4D10-A08D-F727917D1A07}" srcOrd="1" destOrd="0" presId="urn:microsoft.com/office/officeart/2005/8/layout/orgChart1"/>
    <dgm:cxn modelId="{9A79CC30-A7CA-4DAC-A633-368828C6F8B0}" type="presParOf" srcId="{2D664F1F-BB32-4E7B-8FE1-8711D1F2F632}" destId="{A8E35647-5F48-405E-B08A-20BBB480357D}" srcOrd="1" destOrd="0" presId="urn:microsoft.com/office/officeart/2005/8/layout/orgChart1"/>
    <dgm:cxn modelId="{0EE4DF90-7C11-4C55-A611-94720C5AC49E}" type="presParOf" srcId="{2D664F1F-BB32-4E7B-8FE1-8711D1F2F632}" destId="{DC15CADE-5ABD-40FD-848C-B2A66FB28059}" srcOrd="2" destOrd="0" presId="urn:microsoft.com/office/officeart/2005/8/layout/orgChart1"/>
    <dgm:cxn modelId="{8CC96F6F-F4C7-4602-B9D5-FFAD31B71AD1}" type="presParOf" srcId="{4F4766D8-C734-4D3E-841A-5B089AC27335}" destId="{18FBF3F7-2BD5-484D-ABD3-2F59A415A915}" srcOrd="4" destOrd="0" presId="urn:microsoft.com/office/officeart/2005/8/layout/orgChart1"/>
    <dgm:cxn modelId="{96EA18B3-A6C9-4C13-954F-EE32EAF268F7}" type="presParOf" srcId="{4F4766D8-C734-4D3E-841A-5B089AC27335}" destId="{A6229FF2-53A9-4179-AD9A-0D1FBEABA3E7}" srcOrd="5" destOrd="0" presId="urn:microsoft.com/office/officeart/2005/8/layout/orgChart1"/>
    <dgm:cxn modelId="{0679253C-6D7D-4A4F-B282-58F33BC2E4E7}" type="presParOf" srcId="{A6229FF2-53A9-4179-AD9A-0D1FBEABA3E7}" destId="{4AB80D6B-48B5-4831-AD7A-BA21736B1B48}" srcOrd="0" destOrd="0" presId="urn:microsoft.com/office/officeart/2005/8/layout/orgChart1"/>
    <dgm:cxn modelId="{6B678C0B-A292-4FCB-8BEF-94B01D27B4C5}" type="presParOf" srcId="{4AB80D6B-48B5-4831-AD7A-BA21736B1B48}" destId="{D4734D6F-8FAB-4FCB-8027-C0C9C60442FF}" srcOrd="0" destOrd="0" presId="urn:microsoft.com/office/officeart/2005/8/layout/orgChart1"/>
    <dgm:cxn modelId="{AEFFF421-EE74-474D-AA8D-2E806F7A8BE7}" type="presParOf" srcId="{4AB80D6B-48B5-4831-AD7A-BA21736B1B48}" destId="{4EB66EEB-EB73-4CC6-BDE3-051A8BF934CC}" srcOrd="1" destOrd="0" presId="urn:microsoft.com/office/officeart/2005/8/layout/orgChart1"/>
    <dgm:cxn modelId="{E4D0989F-16C7-4406-824A-5279BA431860}" type="presParOf" srcId="{A6229FF2-53A9-4179-AD9A-0D1FBEABA3E7}" destId="{3B44ACEA-710B-4CED-B0AA-AE6FF57A9F29}" srcOrd="1" destOrd="0" presId="urn:microsoft.com/office/officeart/2005/8/layout/orgChart1"/>
    <dgm:cxn modelId="{3FE1E686-0C27-403D-BE83-69A50E8218D0}" type="presParOf" srcId="{A6229FF2-53A9-4179-AD9A-0D1FBEABA3E7}" destId="{A69495BB-9AB0-444F-B66E-3A3164717B35}" srcOrd="2" destOrd="0" presId="urn:microsoft.com/office/officeart/2005/8/layout/orgChart1"/>
    <dgm:cxn modelId="{378A325F-E246-41D3-A66B-E39C3A4D1CE5}" type="presParOf" srcId="{4F4766D8-C734-4D3E-841A-5B089AC27335}" destId="{0D5FC698-5353-416B-902A-0B93F6FD8C5C}" srcOrd="6" destOrd="0" presId="urn:microsoft.com/office/officeart/2005/8/layout/orgChart1"/>
    <dgm:cxn modelId="{0C0BAE47-6DCA-474E-9A7D-23012724EF58}" type="presParOf" srcId="{4F4766D8-C734-4D3E-841A-5B089AC27335}" destId="{116B52BA-7CB3-414D-BBEE-0B77DC1B5F96}" srcOrd="7" destOrd="0" presId="urn:microsoft.com/office/officeart/2005/8/layout/orgChart1"/>
    <dgm:cxn modelId="{2E5E5736-0782-43FC-879F-D36F86E5F16E}" type="presParOf" srcId="{116B52BA-7CB3-414D-BBEE-0B77DC1B5F96}" destId="{75FC4E53-72DA-4666-9851-3502540F674A}" srcOrd="0" destOrd="0" presId="urn:microsoft.com/office/officeart/2005/8/layout/orgChart1"/>
    <dgm:cxn modelId="{04F26C6E-2995-4C92-9526-D70ECD36D9AF}" type="presParOf" srcId="{75FC4E53-72DA-4666-9851-3502540F674A}" destId="{EA0AD2AC-AD26-427E-8A6C-DAFF2D36E611}" srcOrd="0" destOrd="0" presId="urn:microsoft.com/office/officeart/2005/8/layout/orgChart1"/>
    <dgm:cxn modelId="{20D5EDBE-0C31-434D-96FF-19D1118BA10B}" type="presParOf" srcId="{75FC4E53-72DA-4666-9851-3502540F674A}" destId="{7D229CB2-460C-4146-8B19-F18A7728A8F2}" srcOrd="1" destOrd="0" presId="urn:microsoft.com/office/officeart/2005/8/layout/orgChart1"/>
    <dgm:cxn modelId="{271AD71D-8B2F-4F71-867D-4A71D3C831FC}" type="presParOf" srcId="{116B52BA-7CB3-414D-BBEE-0B77DC1B5F96}" destId="{1221964A-029A-49F4-AEDB-5EC5CA17412F}" srcOrd="1" destOrd="0" presId="urn:microsoft.com/office/officeart/2005/8/layout/orgChart1"/>
    <dgm:cxn modelId="{5368D747-7F8F-4984-BF90-7C28A1789682}" type="presParOf" srcId="{116B52BA-7CB3-414D-BBEE-0B77DC1B5F96}" destId="{DF912174-3DE1-4E8B-A1F0-8362B73307CA}" srcOrd="2" destOrd="0" presId="urn:microsoft.com/office/officeart/2005/8/layout/orgChart1"/>
    <dgm:cxn modelId="{9F62B2C6-33DA-47A3-A424-BB2355DEE507}" type="presParOf" srcId="{4F4766D8-C734-4D3E-841A-5B089AC27335}" destId="{52B55449-3597-460C-9E61-800DE2D28372}" srcOrd="8" destOrd="0" presId="urn:microsoft.com/office/officeart/2005/8/layout/orgChart1"/>
    <dgm:cxn modelId="{BE1CD720-2521-4594-855F-6D86A2AA1847}" type="presParOf" srcId="{4F4766D8-C734-4D3E-841A-5B089AC27335}" destId="{634F51DB-3B79-4730-96DE-EA032EAC75EE}" srcOrd="9" destOrd="0" presId="urn:microsoft.com/office/officeart/2005/8/layout/orgChart1"/>
    <dgm:cxn modelId="{D60F85AB-0151-41AB-95C6-2763E8CB9A96}" type="presParOf" srcId="{634F51DB-3B79-4730-96DE-EA032EAC75EE}" destId="{6EA809A0-1207-47F5-BE94-957BBBA1C319}" srcOrd="0" destOrd="0" presId="urn:microsoft.com/office/officeart/2005/8/layout/orgChart1"/>
    <dgm:cxn modelId="{4B218B1D-B797-4559-898C-2925A6AAF57A}" type="presParOf" srcId="{6EA809A0-1207-47F5-BE94-957BBBA1C319}" destId="{CB33621C-70AB-46F5-B88D-99986C219F07}" srcOrd="0" destOrd="0" presId="urn:microsoft.com/office/officeart/2005/8/layout/orgChart1"/>
    <dgm:cxn modelId="{E6F9B59D-BB46-4A58-A491-19C7C65FAFC2}" type="presParOf" srcId="{6EA809A0-1207-47F5-BE94-957BBBA1C319}" destId="{2054DAA4-B161-420A-830F-0B69919BD94A}" srcOrd="1" destOrd="0" presId="urn:microsoft.com/office/officeart/2005/8/layout/orgChart1"/>
    <dgm:cxn modelId="{D8A889F2-A520-4E4C-ACD5-1535E3E7F998}" type="presParOf" srcId="{634F51DB-3B79-4730-96DE-EA032EAC75EE}" destId="{F2450D5B-FD00-4C7C-96BA-85F3EB3DDBEB}" srcOrd="1" destOrd="0" presId="urn:microsoft.com/office/officeart/2005/8/layout/orgChart1"/>
    <dgm:cxn modelId="{180DDCE0-B20B-41AB-B49F-A3846B9A2C1E}" type="presParOf" srcId="{634F51DB-3B79-4730-96DE-EA032EAC75EE}" destId="{27E56AF9-0747-4573-A22D-F278AE0D2D6A}" srcOrd="2" destOrd="0" presId="urn:microsoft.com/office/officeart/2005/8/layout/orgChart1"/>
    <dgm:cxn modelId="{EDC3AEE5-5E82-4A03-8023-98EABA9310E8}" type="presParOf" srcId="{C8F92425-A6B0-46A2-BFD2-893B08CA8232}" destId="{7EB0D815-8E8C-4126-819B-8CE1562DA74F}" srcOrd="2" destOrd="0" presId="urn:microsoft.com/office/officeart/2005/8/layout/orgChart1"/>
    <dgm:cxn modelId="{A85A47A6-678D-4C07-B62B-02BF8F2FC8CC}" type="presParOf" srcId="{002E1CD8-8CBD-45C9-92C6-EA97A93029FF}" destId="{C764A189-4712-43F4-BD6D-12F90F06B3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4D8184-3CB9-457C-888E-FFD52F6FCA44}" type="doc">
      <dgm:prSet loTypeId="urn:diagrams.loki3.com/Bracket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D44F4267-1F78-48DE-8BA6-770C85A8E7FA}">
      <dgm:prSet phldrT="[Text]"/>
      <dgm:spPr/>
      <dgm:t>
        <a:bodyPr/>
        <a:lstStyle/>
        <a:p>
          <a:r>
            <a:rPr lang="id-ID" dirty="0" smtClean="0"/>
            <a:t>Verbal</a:t>
          </a:r>
          <a:endParaRPr lang="id-ID" dirty="0"/>
        </a:p>
      </dgm:t>
    </dgm:pt>
    <dgm:pt modelId="{8939CDA8-6751-41B8-AF1B-A1B2D62B7E41}" type="parTrans" cxnId="{E107669A-C5BC-4B4F-A6FE-746EA755855C}">
      <dgm:prSet/>
      <dgm:spPr/>
      <dgm:t>
        <a:bodyPr/>
        <a:lstStyle/>
        <a:p>
          <a:endParaRPr lang="id-ID"/>
        </a:p>
      </dgm:t>
    </dgm:pt>
    <dgm:pt modelId="{A515E02D-405F-46A5-A72A-E3C34763203D}" type="sibTrans" cxnId="{E107669A-C5BC-4B4F-A6FE-746EA755855C}">
      <dgm:prSet/>
      <dgm:spPr/>
      <dgm:t>
        <a:bodyPr/>
        <a:lstStyle/>
        <a:p>
          <a:endParaRPr lang="id-ID"/>
        </a:p>
      </dgm:t>
    </dgm:pt>
    <dgm:pt modelId="{1D7CA11C-3563-4B00-9850-431961462C9F}">
      <dgm:prSet phldrT="[Text]"/>
      <dgm:spPr/>
      <dgm:t>
        <a:bodyPr/>
        <a:lstStyle/>
        <a:p>
          <a:r>
            <a:rPr lang="id-ID" dirty="0" smtClean="0"/>
            <a:t>Unsur inti = kata kerja (verba)</a:t>
          </a:r>
          <a:endParaRPr lang="id-ID" dirty="0"/>
        </a:p>
      </dgm:t>
    </dgm:pt>
    <dgm:pt modelId="{D083DFFC-91F4-4D44-9A71-2E1F52FD1C00}" type="parTrans" cxnId="{8F8F8A3C-36FA-4BBB-AEA6-8B6E0E87752E}">
      <dgm:prSet/>
      <dgm:spPr/>
      <dgm:t>
        <a:bodyPr/>
        <a:lstStyle/>
        <a:p>
          <a:endParaRPr lang="id-ID"/>
        </a:p>
      </dgm:t>
    </dgm:pt>
    <dgm:pt modelId="{E215B330-AF12-4EA2-855C-67398CD61A85}" type="sibTrans" cxnId="{8F8F8A3C-36FA-4BBB-AEA6-8B6E0E87752E}">
      <dgm:prSet/>
      <dgm:spPr/>
      <dgm:t>
        <a:bodyPr/>
        <a:lstStyle/>
        <a:p>
          <a:endParaRPr lang="id-ID"/>
        </a:p>
      </dgm:t>
    </dgm:pt>
    <dgm:pt modelId="{2500D568-811A-4B3B-9D6A-68A9A76BF65B}">
      <dgm:prSet phldrT="[Text]"/>
      <dgm:spPr/>
      <dgm:t>
        <a:bodyPr/>
        <a:lstStyle/>
        <a:p>
          <a:r>
            <a:rPr lang="id-ID" dirty="0" smtClean="0"/>
            <a:t>Nominal</a:t>
          </a:r>
          <a:endParaRPr lang="id-ID" dirty="0"/>
        </a:p>
      </dgm:t>
    </dgm:pt>
    <dgm:pt modelId="{8E3FCC15-D5DB-41DD-93E7-053C465FF1DC}" type="parTrans" cxnId="{8261A83D-6EDB-4E8A-80BE-03C813BF3258}">
      <dgm:prSet/>
      <dgm:spPr/>
      <dgm:t>
        <a:bodyPr/>
        <a:lstStyle/>
        <a:p>
          <a:endParaRPr lang="id-ID"/>
        </a:p>
      </dgm:t>
    </dgm:pt>
    <dgm:pt modelId="{B62551DC-66CC-4A6D-BE3A-824E9DC69BD9}" type="sibTrans" cxnId="{8261A83D-6EDB-4E8A-80BE-03C813BF3258}">
      <dgm:prSet/>
      <dgm:spPr/>
      <dgm:t>
        <a:bodyPr/>
        <a:lstStyle/>
        <a:p>
          <a:endParaRPr lang="id-ID"/>
        </a:p>
      </dgm:t>
    </dgm:pt>
    <dgm:pt modelId="{AD5E3FC2-DF7B-4C6F-B04F-06931D3F94A1}">
      <dgm:prSet phldrT="[Text]"/>
      <dgm:spPr/>
      <dgm:t>
        <a:bodyPr/>
        <a:lstStyle/>
        <a:p>
          <a:r>
            <a:rPr lang="id-ID" dirty="0" smtClean="0"/>
            <a:t>Unsur inti = kata benda (nomina)</a:t>
          </a:r>
          <a:endParaRPr lang="id-ID" dirty="0"/>
        </a:p>
      </dgm:t>
    </dgm:pt>
    <dgm:pt modelId="{E46962E6-43B0-4376-9F25-6F03A78E2832}" type="parTrans" cxnId="{07AE9BB5-2791-4C7E-8985-38DE0E75EE08}">
      <dgm:prSet/>
      <dgm:spPr/>
      <dgm:t>
        <a:bodyPr/>
        <a:lstStyle/>
        <a:p>
          <a:endParaRPr lang="id-ID"/>
        </a:p>
      </dgm:t>
    </dgm:pt>
    <dgm:pt modelId="{D78C9590-15DC-4681-85A9-762C47DEAC18}" type="sibTrans" cxnId="{07AE9BB5-2791-4C7E-8985-38DE0E75EE08}">
      <dgm:prSet/>
      <dgm:spPr/>
      <dgm:t>
        <a:bodyPr/>
        <a:lstStyle/>
        <a:p>
          <a:endParaRPr lang="id-ID"/>
        </a:p>
      </dgm:t>
    </dgm:pt>
    <dgm:pt modelId="{70D7B255-51EE-46E8-9AF7-6B64D3B429FE}">
      <dgm:prSet phldrT="[Text]"/>
      <dgm:spPr/>
      <dgm:t>
        <a:bodyPr/>
        <a:lstStyle/>
        <a:p>
          <a:r>
            <a:rPr lang="id-ID" dirty="0" smtClean="0"/>
            <a:t>Adjektival</a:t>
          </a:r>
          <a:endParaRPr lang="id-ID" dirty="0"/>
        </a:p>
      </dgm:t>
    </dgm:pt>
    <dgm:pt modelId="{8DDE98D4-AE2A-41FB-B7D2-97A50804EE9E}" type="parTrans" cxnId="{FC940DD2-1607-4FDA-8716-653020CC58E3}">
      <dgm:prSet/>
      <dgm:spPr/>
      <dgm:t>
        <a:bodyPr/>
        <a:lstStyle/>
        <a:p>
          <a:endParaRPr lang="id-ID"/>
        </a:p>
      </dgm:t>
    </dgm:pt>
    <dgm:pt modelId="{3FD4D1E6-0BA8-4FB9-ACA5-EEFCBF4CE4D7}" type="sibTrans" cxnId="{FC940DD2-1607-4FDA-8716-653020CC58E3}">
      <dgm:prSet/>
      <dgm:spPr/>
      <dgm:t>
        <a:bodyPr/>
        <a:lstStyle/>
        <a:p>
          <a:endParaRPr lang="id-ID"/>
        </a:p>
      </dgm:t>
    </dgm:pt>
    <dgm:pt modelId="{165D3029-270F-432F-9A92-1A7488C69C86}">
      <dgm:prSet phldrT="[Text]"/>
      <dgm:spPr/>
      <dgm:t>
        <a:bodyPr/>
        <a:lstStyle/>
        <a:p>
          <a:r>
            <a:rPr lang="id-ID" dirty="0" smtClean="0"/>
            <a:t>Unsur inti = kata sifat (adjektiva)</a:t>
          </a:r>
          <a:endParaRPr lang="id-ID" dirty="0"/>
        </a:p>
      </dgm:t>
    </dgm:pt>
    <dgm:pt modelId="{82D49FF4-63CA-4026-8C3B-F6209759B261}" type="parTrans" cxnId="{A801EB33-0883-4683-AFD8-400B54D59FCB}">
      <dgm:prSet/>
      <dgm:spPr/>
      <dgm:t>
        <a:bodyPr/>
        <a:lstStyle/>
        <a:p>
          <a:endParaRPr lang="id-ID"/>
        </a:p>
      </dgm:t>
    </dgm:pt>
    <dgm:pt modelId="{46E05B9B-51D8-482A-97A4-83B022859077}" type="sibTrans" cxnId="{A801EB33-0883-4683-AFD8-400B54D59FCB}">
      <dgm:prSet/>
      <dgm:spPr/>
      <dgm:t>
        <a:bodyPr/>
        <a:lstStyle/>
        <a:p>
          <a:endParaRPr lang="id-ID"/>
        </a:p>
      </dgm:t>
    </dgm:pt>
    <dgm:pt modelId="{AAC2E55B-D64A-4DD2-A7C8-D76971AA6BAD}">
      <dgm:prSet phldrT="[Text]"/>
      <dgm:spPr/>
      <dgm:t>
        <a:bodyPr/>
        <a:lstStyle/>
        <a:p>
          <a:r>
            <a:rPr lang="id-ID" dirty="0" smtClean="0"/>
            <a:t>Numeral</a:t>
          </a:r>
          <a:endParaRPr lang="id-ID" dirty="0"/>
        </a:p>
      </dgm:t>
    </dgm:pt>
    <dgm:pt modelId="{7A56ECBC-3F69-4C8F-A32D-F0854F936161}" type="parTrans" cxnId="{EA296D94-93BA-4CC6-A643-5958A6F98259}">
      <dgm:prSet/>
      <dgm:spPr/>
      <dgm:t>
        <a:bodyPr/>
        <a:lstStyle/>
        <a:p>
          <a:endParaRPr lang="id-ID"/>
        </a:p>
      </dgm:t>
    </dgm:pt>
    <dgm:pt modelId="{76E6418B-BE3E-4424-8E60-1CFD11827A89}" type="sibTrans" cxnId="{EA296D94-93BA-4CC6-A643-5958A6F98259}">
      <dgm:prSet/>
      <dgm:spPr/>
      <dgm:t>
        <a:bodyPr/>
        <a:lstStyle/>
        <a:p>
          <a:endParaRPr lang="id-ID"/>
        </a:p>
      </dgm:t>
    </dgm:pt>
    <dgm:pt modelId="{7A002CB7-DE2D-4EA0-879A-040132D85147}">
      <dgm:prSet phldrT="[Text]"/>
      <dgm:spPr/>
      <dgm:t>
        <a:bodyPr/>
        <a:lstStyle/>
        <a:p>
          <a:r>
            <a:rPr lang="id-ID" dirty="0" smtClean="0"/>
            <a:t>Preposisional</a:t>
          </a:r>
          <a:endParaRPr lang="id-ID" dirty="0"/>
        </a:p>
      </dgm:t>
    </dgm:pt>
    <dgm:pt modelId="{45CB6A43-27C8-46D6-B6E9-B3C927E7A140}" type="parTrans" cxnId="{6F5DC488-CBBF-4C24-84E8-25E59D3D9E10}">
      <dgm:prSet/>
      <dgm:spPr/>
      <dgm:t>
        <a:bodyPr/>
        <a:lstStyle/>
        <a:p>
          <a:endParaRPr lang="id-ID"/>
        </a:p>
      </dgm:t>
    </dgm:pt>
    <dgm:pt modelId="{2AF7D56F-9293-4450-ADCC-882ABF9DA093}" type="sibTrans" cxnId="{6F5DC488-CBBF-4C24-84E8-25E59D3D9E10}">
      <dgm:prSet/>
      <dgm:spPr/>
      <dgm:t>
        <a:bodyPr/>
        <a:lstStyle/>
        <a:p>
          <a:endParaRPr lang="id-ID"/>
        </a:p>
      </dgm:t>
    </dgm:pt>
    <dgm:pt modelId="{388AB3FC-3BE9-4299-A88B-5EFE855DADE8}">
      <dgm:prSet phldrT="[Text]"/>
      <dgm:spPr/>
      <dgm:t>
        <a:bodyPr/>
        <a:lstStyle/>
        <a:p>
          <a:r>
            <a:rPr lang="id-ID" dirty="0" smtClean="0"/>
            <a:t>Unsur inti = kata bilangan (numerial)</a:t>
          </a:r>
          <a:endParaRPr lang="id-ID" dirty="0"/>
        </a:p>
      </dgm:t>
    </dgm:pt>
    <dgm:pt modelId="{732FB72C-84F6-4510-AB37-D215702961E0}" type="parTrans" cxnId="{3D28FDB7-26ED-472C-BF34-049633488F75}">
      <dgm:prSet/>
      <dgm:spPr/>
      <dgm:t>
        <a:bodyPr/>
        <a:lstStyle/>
        <a:p>
          <a:endParaRPr lang="id-ID"/>
        </a:p>
      </dgm:t>
    </dgm:pt>
    <dgm:pt modelId="{22DECCBC-4407-49FB-B569-519BD06C769F}" type="sibTrans" cxnId="{3D28FDB7-26ED-472C-BF34-049633488F75}">
      <dgm:prSet/>
      <dgm:spPr/>
      <dgm:t>
        <a:bodyPr/>
        <a:lstStyle/>
        <a:p>
          <a:endParaRPr lang="id-ID"/>
        </a:p>
      </dgm:t>
    </dgm:pt>
    <dgm:pt modelId="{F7C4835D-3DB4-4278-BF78-130EB256E30D}">
      <dgm:prSet phldrT="[Text]"/>
      <dgm:spPr/>
      <dgm:t>
        <a:bodyPr/>
        <a:lstStyle/>
        <a:p>
          <a:r>
            <a:rPr lang="id-ID" dirty="0" smtClean="0"/>
            <a:t>Unsur inti = kata depan (preposisi)</a:t>
          </a:r>
          <a:endParaRPr lang="id-ID" dirty="0"/>
        </a:p>
      </dgm:t>
    </dgm:pt>
    <dgm:pt modelId="{AD71E01E-F396-4F81-9121-4DD3FF77C089}" type="parTrans" cxnId="{D0BFC24C-71E1-4C1B-AB66-45DD247D58B7}">
      <dgm:prSet/>
      <dgm:spPr/>
      <dgm:t>
        <a:bodyPr/>
        <a:lstStyle/>
        <a:p>
          <a:endParaRPr lang="id-ID"/>
        </a:p>
      </dgm:t>
    </dgm:pt>
    <dgm:pt modelId="{902DB3DB-32C1-4749-B91E-5ABE308B798C}" type="sibTrans" cxnId="{D0BFC24C-71E1-4C1B-AB66-45DD247D58B7}">
      <dgm:prSet/>
      <dgm:spPr/>
      <dgm:t>
        <a:bodyPr/>
        <a:lstStyle/>
        <a:p>
          <a:endParaRPr lang="id-ID"/>
        </a:p>
      </dgm:t>
    </dgm:pt>
    <dgm:pt modelId="{5CB535CF-5034-471A-82C0-8EA39B0CB819}" type="pres">
      <dgm:prSet presAssocID="{EE4D8184-3CB9-457C-888E-FFD52F6FCA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506BCAF-3037-47AF-BCDD-84E15ECB4397}" type="pres">
      <dgm:prSet presAssocID="{D44F4267-1F78-48DE-8BA6-770C85A8E7FA}" presName="linNode" presStyleCnt="0"/>
      <dgm:spPr/>
    </dgm:pt>
    <dgm:pt modelId="{9BD70DA0-7F01-4452-B629-7D1EC6E1CB4E}" type="pres">
      <dgm:prSet presAssocID="{D44F4267-1F78-48DE-8BA6-770C85A8E7FA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758DA15-E227-4993-A7BE-DBA35882D692}" type="pres">
      <dgm:prSet presAssocID="{D44F4267-1F78-48DE-8BA6-770C85A8E7FA}" presName="bracket" presStyleLbl="parChTrans1D1" presStyleIdx="0" presStyleCnt="5"/>
      <dgm:spPr/>
    </dgm:pt>
    <dgm:pt modelId="{22F6D3D5-9FF6-4AD5-BD97-3B20D4D445D7}" type="pres">
      <dgm:prSet presAssocID="{D44F4267-1F78-48DE-8BA6-770C85A8E7FA}" presName="spH" presStyleCnt="0"/>
      <dgm:spPr/>
    </dgm:pt>
    <dgm:pt modelId="{47E83687-CD14-4B35-863C-4D19E8047EC8}" type="pres">
      <dgm:prSet presAssocID="{D44F4267-1F78-48DE-8BA6-770C85A8E7FA}" presName="des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78CAD36-C9B4-4B0B-9690-A669871603AD}" type="pres">
      <dgm:prSet presAssocID="{A515E02D-405F-46A5-A72A-E3C34763203D}" presName="spV" presStyleCnt="0"/>
      <dgm:spPr/>
    </dgm:pt>
    <dgm:pt modelId="{7902E6A1-7881-45EF-85A4-A0225EB23139}" type="pres">
      <dgm:prSet presAssocID="{2500D568-811A-4B3B-9D6A-68A9A76BF65B}" presName="linNode" presStyleCnt="0"/>
      <dgm:spPr/>
    </dgm:pt>
    <dgm:pt modelId="{87EBBDBB-5BC6-4DAF-A552-5E5A165F36D2}" type="pres">
      <dgm:prSet presAssocID="{2500D568-811A-4B3B-9D6A-68A9A76BF65B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B49475-5C4A-4900-ACFE-065BEF26133B}" type="pres">
      <dgm:prSet presAssocID="{2500D568-811A-4B3B-9D6A-68A9A76BF65B}" presName="bracket" presStyleLbl="parChTrans1D1" presStyleIdx="1" presStyleCnt="5"/>
      <dgm:spPr/>
    </dgm:pt>
    <dgm:pt modelId="{0BFF2B1C-797A-4583-A7DF-953AB2F55070}" type="pres">
      <dgm:prSet presAssocID="{2500D568-811A-4B3B-9D6A-68A9A76BF65B}" presName="spH" presStyleCnt="0"/>
      <dgm:spPr/>
    </dgm:pt>
    <dgm:pt modelId="{DC64F85D-BE0F-4097-A17D-B2A073C6A3F7}" type="pres">
      <dgm:prSet presAssocID="{2500D568-811A-4B3B-9D6A-68A9A76BF65B}" presName="des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07EEFC7-43A5-4519-859C-A82A69B5F83C}" type="pres">
      <dgm:prSet presAssocID="{B62551DC-66CC-4A6D-BE3A-824E9DC69BD9}" presName="spV" presStyleCnt="0"/>
      <dgm:spPr/>
    </dgm:pt>
    <dgm:pt modelId="{4FF8C09F-DB0D-4EFB-8129-9B46F1ABE45E}" type="pres">
      <dgm:prSet presAssocID="{70D7B255-51EE-46E8-9AF7-6B64D3B429FE}" presName="linNode" presStyleCnt="0"/>
      <dgm:spPr/>
    </dgm:pt>
    <dgm:pt modelId="{DFC841E9-C9AF-402D-B422-9040CDA6A946}" type="pres">
      <dgm:prSet presAssocID="{70D7B255-51EE-46E8-9AF7-6B64D3B429FE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329E281-4456-4D50-AA52-7F01D22F9B40}" type="pres">
      <dgm:prSet presAssocID="{70D7B255-51EE-46E8-9AF7-6B64D3B429FE}" presName="bracket" presStyleLbl="parChTrans1D1" presStyleIdx="2" presStyleCnt="5"/>
      <dgm:spPr/>
    </dgm:pt>
    <dgm:pt modelId="{7A7ECAC8-44B4-4181-8B90-06D1D9510E14}" type="pres">
      <dgm:prSet presAssocID="{70D7B255-51EE-46E8-9AF7-6B64D3B429FE}" presName="spH" presStyleCnt="0"/>
      <dgm:spPr/>
    </dgm:pt>
    <dgm:pt modelId="{7E4E6543-F19D-4799-85B5-C4BB18368F86}" type="pres">
      <dgm:prSet presAssocID="{70D7B255-51EE-46E8-9AF7-6B64D3B429FE}" presName="des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F815F79-81A9-448B-B137-BE19E0D9305B}" type="pres">
      <dgm:prSet presAssocID="{3FD4D1E6-0BA8-4FB9-ACA5-EEFCBF4CE4D7}" presName="spV" presStyleCnt="0"/>
      <dgm:spPr/>
    </dgm:pt>
    <dgm:pt modelId="{5388AFA1-D540-48BD-B4DB-F2CD63BE4D4A}" type="pres">
      <dgm:prSet presAssocID="{AAC2E55B-D64A-4DD2-A7C8-D76971AA6BAD}" presName="linNode" presStyleCnt="0"/>
      <dgm:spPr/>
    </dgm:pt>
    <dgm:pt modelId="{FF0F9BF9-8AFE-4050-8B09-593497D6B52E}" type="pres">
      <dgm:prSet presAssocID="{AAC2E55B-D64A-4DD2-A7C8-D76971AA6BAD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6916FA-2F9A-4D22-9231-A7C486C494E9}" type="pres">
      <dgm:prSet presAssocID="{AAC2E55B-D64A-4DD2-A7C8-D76971AA6BAD}" presName="bracket" presStyleLbl="parChTrans1D1" presStyleIdx="3" presStyleCnt="5"/>
      <dgm:spPr/>
    </dgm:pt>
    <dgm:pt modelId="{219CB985-4090-4D18-BC60-972B19F1697F}" type="pres">
      <dgm:prSet presAssocID="{AAC2E55B-D64A-4DD2-A7C8-D76971AA6BAD}" presName="spH" presStyleCnt="0"/>
      <dgm:spPr/>
    </dgm:pt>
    <dgm:pt modelId="{5888DA55-2B60-425B-8894-B143A27598F4}" type="pres">
      <dgm:prSet presAssocID="{AAC2E55B-D64A-4DD2-A7C8-D76971AA6BAD}" presName="des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C42EF5-96A2-46D6-846B-F3E0555569CA}" type="pres">
      <dgm:prSet presAssocID="{76E6418B-BE3E-4424-8E60-1CFD11827A89}" presName="spV" presStyleCnt="0"/>
      <dgm:spPr/>
    </dgm:pt>
    <dgm:pt modelId="{A3416099-19DD-4416-B0EE-95183D6AFEF9}" type="pres">
      <dgm:prSet presAssocID="{7A002CB7-DE2D-4EA0-879A-040132D85147}" presName="linNode" presStyleCnt="0"/>
      <dgm:spPr/>
    </dgm:pt>
    <dgm:pt modelId="{455421DC-C2A7-4DC1-88FB-F435EDD3A289}" type="pres">
      <dgm:prSet presAssocID="{7A002CB7-DE2D-4EA0-879A-040132D85147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18675F1-C532-4D00-8B9F-CFAECA857AE7}" type="pres">
      <dgm:prSet presAssocID="{7A002CB7-DE2D-4EA0-879A-040132D85147}" presName="bracket" presStyleLbl="parChTrans1D1" presStyleIdx="4" presStyleCnt="5"/>
      <dgm:spPr/>
    </dgm:pt>
    <dgm:pt modelId="{505C7EE5-9729-4DEA-93FB-9615F4320DAD}" type="pres">
      <dgm:prSet presAssocID="{7A002CB7-DE2D-4EA0-879A-040132D85147}" presName="spH" presStyleCnt="0"/>
      <dgm:spPr/>
    </dgm:pt>
    <dgm:pt modelId="{03948920-E7D2-45FF-91A1-D3DB9007A4B2}" type="pres">
      <dgm:prSet presAssocID="{7A002CB7-DE2D-4EA0-879A-040132D85147}" presName="des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107669A-C5BC-4B4F-A6FE-746EA755855C}" srcId="{EE4D8184-3CB9-457C-888E-FFD52F6FCA44}" destId="{D44F4267-1F78-48DE-8BA6-770C85A8E7FA}" srcOrd="0" destOrd="0" parTransId="{8939CDA8-6751-41B8-AF1B-A1B2D62B7E41}" sibTransId="{A515E02D-405F-46A5-A72A-E3C34763203D}"/>
    <dgm:cxn modelId="{33904FF9-A551-4E20-819D-8B1856334DD1}" type="presOf" srcId="{AAC2E55B-D64A-4DD2-A7C8-D76971AA6BAD}" destId="{FF0F9BF9-8AFE-4050-8B09-593497D6B52E}" srcOrd="0" destOrd="0" presId="urn:diagrams.loki3.com/BracketList"/>
    <dgm:cxn modelId="{6F5DC488-CBBF-4C24-84E8-25E59D3D9E10}" srcId="{EE4D8184-3CB9-457C-888E-FFD52F6FCA44}" destId="{7A002CB7-DE2D-4EA0-879A-040132D85147}" srcOrd="4" destOrd="0" parTransId="{45CB6A43-27C8-46D6-B6E9-B3C927E7A140}" sibTransId="{2AF7D56F-9293-4450-ADCC-882ABF9DA093}"/>
    <dgm:cxn modelId="{8F8F8A3C-36FA-4BBB-AEA6-8B6E0E87752E}" srcId="{D44F4267-1F78-48DE-8BA6-770C85A8E7FA}" destId="{1D7CA11C-3563-4B00-9850-431961462C9F}" srcOrd="0" destOrd="0" parTransId="{D083DFFC-91F4-4D44-9A71-2E1F52FD1C00}" sibTransId="{E215B330-AF12-4EA2-855C-67398CD61A85}"/>
    <dgm:cxn modelId="{D929CF42-0B14-4B94-BC1E-423CEC1145DB}" type="presOf" srcId="{2500D568-811A-4B3B-9D6A-68A9A76BF65B}" destId="{87EBBDBB-5BC6-4DAF-A552-5E5A165F36D2}" srcOrd="0" destOrd="0" presId="urn:diagrams.loki3.com/BracketList"/>
    <dgm:cxn modelId="{A801EB33-0883-4683-AFD8-400B54D59FCB}" srcId="{70D7B255-51EE-46E8-9AF7-6B64D3B429FE}" destId="{165D3029-270F-432F-9A92-1A7488C69C86}" srcOrd="0" destOrd="0" parTransId="{82D49FF4-63CA-4026-8C3B-F6209759B261}" sibTransId="{46E05B9B-51D8-482A-97A4-83B022859077}"/>
    <dgm:cxn modelId="{3D28FDB7-26ED-472C-BF34-049633488F75}" srcId="{AAC2E55B-D64A-4DD2-A7C8-D76971AA6BAD}" destId="{388AB3FC-3BE9-4299-A88B-5EFE855DADE8}" srcOrd="0" destOrd="0" parTransId="{732FB72C-84F6-4510-AB37-D215702961E0}" sibTransId="{22DECCBC-4407-49FB-B569-519BD06C769F}"/>
    <dgm:cxn modelId="{1A834038-A829-4232-ABA2-A9DF852F5251}" type="presOf" srcId="{7A002CB7-DE2D-4EA0-879A-040132D85147}" destId="{455421DC-C2A7-4DC1-88FB-F435EDD3A289}" srcOrd="0" destOrd="0" presId="urn:diagrams.loki3.com/BracketList"/>
    <dgm:cxn modelId="{B34DCB8A-F59C-46D7-90FD-1C3295BB02A5}" type="presOf" srcId="{AD5E3FC2-DF7B-4C6F-B04F-06931D3F94A1}" destId="{DC64F85D-BE0F-4097-A17D-B2A073C6A3F7}" srcOrd="0" destOrd="0" presId="urn:diagrams.loki3.com/BracketList"/>
    <dgm:cxn modelId="{8027F421-6D1A-4C31-89CC-AD5052ADF684}" type="presOf" srcId="{388AB3FC-3BE9-4299-A88B-5EFE855DADE8}" destId="{5888DA55-2B60-425B-8894-B143A27598F4}" srcOrd="0" destOrd="0" presId="urn:diagrams.loki3.com/BracketList"/>
    <dgm:cxn modelId="{07AE9BB5-2791-4C7E-8985-38DE0E75EE08}" srcId="{2500D568-811A-4B3B-9D6A-68A9A76BF65B}" destId="{AD5E3FC2-DF7B-4C6F-B04F-06931D3F94A1}" srcOrd="0" destOrd="0" parTransId="{E46962E6-43B0-4376-9F25-6F03A78E2832}" sibTransId="{D78C9590-15DC-4681-85A9-762C47DEAC18}"/>
    <dgm:cxn modelId="{638CCED4-AD69-4B4C-9DDD-41DC355393AE}" type="presOf" srcId="{F7C4835D-3DB4-4278-BF78-130EB256E30D}" destId="{03948920-E7D2-45FF-91A1-D3DB9007A4B2}" srcOrd="0" destOrd="0" presId="urn:diagrams.loki3.com/BracketList"/>
    <dgm:cxn modelId="{D0BFC24C-71E1-4C1B-AB66-45DD247D58B7}" srcId="{7A002CB7-DE2D-4EA0-879A-040132D85147}" destId="{F7C4835D-3DB4-4278-BF78-130EB256E30D}" srcOrd="0" destOrd="0" parTransId="{AD71E01E-F396-4F81-9121-4DD3FF77C089}" sibTransId="{902DB3DB-32C1-4749-B91E-5ABE308B798C}"/>
    <dgm:cxn modelId="{1A2DBE60-08EE-4CA8-82C6-268603C95F40}" type="presOf" srcId="{D44F4267-1F78-48DE-8BA6-770C85A8E7FA}" destId="{9BD70DA0-7F01-4452-B629-7D1EC6E1CB4E}" srcOrd="0" destOrd="0" presId="urn:diagrams.loki3.com/BracketList"/>
    <dgm:cxn modelId="{D3ED2390-BD88-4B32-8BD7-7C599D2857E6}" type="presOf" srcId="{1D7CA11C-3563-4B00-9850-431961462C9F}" destId="{47E83687-CD14-4B35-863C-4D19E8047EC8}" srcOrd="0" destOrd="0" presId="urn:diagrams.loki3.com/BracketList"/>
    <dgm:cxn modelId="{A35F85CF-BC5D-471D-8AE3-2D81F2B722E9}" type="presOf" srcId="{EE4D8184-3CB9-457C-888E-FFD52F6FCA44}" destId="{5CB535CF-5034-471A-82C0-8EA39B0CB819}" srcOrd="0" destOrd="0" presId="urn:diagrams.loki3.com/BracketList"/>
    <dgm:cxn modelId="{F2245162-B7A0-4DF2-BDB0-96F4CD28BA11}" type="presOf" srcId="{70D7B255-51EE-46E8-9AF7-6B64D3B429FE}" destId="{DFC841E9-C9AF-402D-B422-9040CDA6A946}" srcOrd="0" destOrd="0" presId="urn:diagrams.loki3.com/BracketList"/>
    <dgm:cxn modelId="{AF8F8ADE-59D5-4ECD-ACC7-1B0F50304397}" type="presOf" srcId="{165D3029-270F-432F-9A92-1A7488C69C86}" destId="{7E4E6543-F19D-4799-85B5-C4BB18368F86}" srcOrd="0" destOrd="0" presId="urn:diagrams.loki3.com/BracketList"/>
    <dgm:cxn modelId="{8261A83D-6EDB-4E8A-80BE-03C813BF3258}" srcId="{EE4D8184-3CB9-457C-888E-FFD52F6FCA44}" destId="{2500D568-811A-4B3B-9D6A-68A9A76BF65B}" srcOrd="1" destOrd="0" parTransId="{8E3FCC15-D5DB-41DD-93E7-053C465FF1DC}" sibTransId="{B62551DC-66CC-4A6D-BE3A-824E9DC69BD9}"/>
    <dgm:cxn modelId="{FC940DD2-1607-4FDA-8716-653020CC58E3}" srcId="{EE4D8184-3CB9-457C-888E-FFD52F6FCA44}" destId="{70D7B255-51EE-46E8-9AF7-6B64D3B429FE}" srcOrd="2" destOrd="0" parTransId="{8DDE98D4-AE2A-41FB-B7D2-97A50804EE9E}" sibTransId="{3FD4D1E6-0BA8-4FB9-ACA5-EEFCBF4CE4D7}"/>
    <dgm:cxn modelId="{EA296D94-93BA-4CC6-A643-5958A6F98259}" srcId="{EE4D8184-3CB9-457C-888E-FFD52F6FCA44}" destId="{AAC2E55B-D64A-4DD2-A7C8-D76971AA6BAD}" srcOrd="3" destOrd="0" parTransId="{7A56ECBC-3F69-4C8F-A32D-F0854F936161}" sibTransId="{76E6418B-BE3E-4424-8E60-1CFD11827A89}"/>
    <dgm:cxn modelId="{A985CB7A-6FEC-40B1-AF7A-C185D87F2CFF}" type="presParOf" srcId="{5CB535CF-5034-471A-82C0-8EA39B0CB819}" destId="{4506BCAF-3037-47AF-BCDD-84E15ECB4397}" srcOrd="0" destOrd="0" presId="urn:diagrams.loki3.com/BracketList"/>
    <dgm:cxn modelId="{DABC1EC7-0ADB-40C5-89EB-EC84DA762A0A}" type="presParOf" srcId="{4506BCAF-3037-47AF-BCDD-84E15ECB4397}" destId="{9BD70DA0-7F01-4452-B629-7D1EC6E1CB4E}" srcOrd="0" destOrd="0" presId="urn:diagrams.loki3.com/BracketList"/>
    <dgm:cxn modelId="{DDB3E21E-799A-447B-8823-50F8B691A8E2}" type="presParOf" srcId="{4506BCAF-3037-47AF-BCDD-84E15ECB4397}" destId="{E758DA15-E227-4993-A7BE-DBA35882D692}" srcOrd="1" destOrd="0" presId="urn:diagrams.loki3.com/BracketList"/>
    <dgm:cxn modelId="{A42E8EB6-7C85-4CB4-9178-34BDA224D838}" type="presParOf" srcId="{4506BCAF-3037-47AF-BCDD-84E15ECB4397}" destId="{22F6D3D5-9FF6-4AD5-BD97-3B20D4D445D7}" srcOrd="2" destOrd="0" presId="urn:diagrams.loki3.com/BracketList"/>
    <dgm:cxn modelId="{6AE7E2EC-CC14-480D-866C-1E8FA89A19FA}" type="presParOf" srcId="{4506BCAF-3037-47AF-BCDD-84E15ECB4397}" destId="{47E83687-CD14-4B35-863C-4D19E8047EC8}" srcOrd="3" destOrd="0" presId="urn:diagrams.loki3.com/BracketList"/>
    <dgm:cxn modelId="{B83F3CE5-D398-4789-BE48-F44990F47FAB}" type="presParOf" srcId="{5CB535CF-5034-471A-82C0-8EA39B0CB819}" destId="{F78CAD36-C9B4-4B0B-9690-A669871603AD}" srcOrd="1" destOrd="0" presId="urn:diagrams.loki3.com/BracketList"/>
    <dgm:cxn modelId="{6A187B6D-0D06-4BE2-8600-8CCBB9FD73B1}" type="presParOf" srcId="{5CB535CF-5034-471A-82C0-8EA39B0CB819}" destId="{7902E6A1-7881-45EF-85A4-A0225EB23139}" srcOrd="2" destOrd="0" presId="urn:diagrams.loki3.com/BracketList"/>
    <dgm:cxn modelId="{55F31337-7AE5-4D19-ADA7-E2807DC46D04}" type="presParOf" srcId="{7902E6A1-7881-45EF-85A4-A0225EB23139}" destId="{87EBBDBB-5BC6-4DAF-A552-5E5A165F36D2}" srcOrd="0" destOrd="0" presId="urn:diagrams.loki3.com/BracketList"/>
    <dgm:cxn modelId="{449DC612-40C1-4E71-89DE-E8CE6BA611CA}" type="presParOf" srcId="{7902E6A1-7881-45EF-85A4-A0225EB23139}" destId="{D1B49475-5C4A-4900-ACFE-065BEF26133B}" srcOrd="1" destOrd="0" presId="urn:diagrams.loki3.com/BracketList"/>
    <dgm:cxn modelId="{374ACB0E-B115-4F49-9081-8D536AB03A52}" type="presParOf" srcId="{7902E6A1-7881-45EF-85A4-A0225EB23139}" destId="{0BFF2B1C-797A-4583-A7DF-953AB2F55070}" srcOrd="2" destOrd="0" presId="urn:diagrams.loki3.com/BracketList"/>
    <dgm:cxn modelId="{C99B8504-267B-48F4-A26B-5726A208EE53}" type="presParOf" srcId="{7902E6A1-7881-45EF-85A4-A0225EB23139}" destId="{DC64F85D-BE0F-4097-A17D-B2A073C6A3F7}" srcOrd="3" destOrd="0" presId="urn:diagrams.loki3.com/BracketList"/>
    <dgm:cxn modelId="{7EBACE48-7495-4931-BD1F-9E235D1FECF8}" type="presParOf" srcId="{5CB535CF-5034-471A-82C0-8EA39B0CB819}" destId="{B07EEFC7-43A5-4519-859C-A82A69B5F83C}" srcOrd="3" destOrd="0" presId="urn:diagrams.loki3.com/BracketList"/>
    <dgm:cxn modelId="{95272409-0C58-4B07-B8E8-7379C2D8DEDC}" type="presParOf" srcId="{5CB535CF-5034-471A-82C0-8EA39B0CB819}" destId="{4FF8C09F-DB0D-4EFB-8129-9B46F1ABE45E}" srcOrd="4" destOrd="0" presId="urn:diagrams.loki3.com/BracketList"/>
    <dgm:cxn modelId="{9D5C7D74-DC75-47FB-BF74-CF918481039C}" type="presParOf" srcId="{4FF8C09F-DB0D-4EFB-8129-9B46F1ABE45E}" destId="{DFC841E9-C9AF-402D-B422-9040CDA6A946}" srcOrd="0" destOrd="0" presId="urn:diagrams.loki3.com/BracketList"/>
    <dgm:cxn modelId="{24687F4E-E4E1-4B31-AFEA-91703C87D099}" type="presParOf" srcId="{4FF8C09F-DB0D-4EFB-8129-9B46F1ABE45E}" destId="{3329E281-4456-4D50-AA52-7F01D22F9B40}" srcOrd="1" destOrd="0" presId="urn:diagrams.loki3.com/BracketList"/>
    <dgm:cxn modelId="{86B4E8EB-EF88-49BD-ADDA-BE26392D8974}" type="presParOf" srcId="{4FF8C09F-DB0D-4EFB-8129-9B46F1ABE45E}" destId="{7A7ECAC8-44B4-4181-8B90-06D1D9510E14}" srcOrd="2" destOrd="0" presId="urn:diagrams.loki3.com/BracketList"/>
    <dgm:cxn modelId="{FBC85E80-511C-40A6-A488-8EF183A80DF1}" type="presParOf" srcId="{4FF8C09F-DB0D-4EFB-8129-9B46F1ABE45E}" destId="{7E4E6543-F19D-4799-85B5-C4BB18368F86}" srcOrd="3" destOrd="0" presId="urn:diagrams.loki3.com/BracketList"/>
    <dgm:cxn modelId="{64D674E2-C045-4E62-8EC6-E8640E8ABFD5}" type="presParOf" srcId="{5CB535CF-5034-471A-82C0-8EA39B0CB819}" destId="{2F815F79-81A9-448B-B137-BE19E0D9305B}" srcOrd="5" destOrd="0" presId="urn:diagrams.loki3.com/BracketList"/>
    <dgm:cxn modelId="{DA0CD7DD-1F66-47F7-8E74-B5EA55E9D11D}" type="presParOf" srcId="{5CB535CF-5034-471A-82C0-8EA39B0CB819}" destId="{5388AFA1-D540-48BD-B4DB-F2CD63BE4D4A}" srcOrd="6" destOrd="0" presId="urn:diagrams.loki3.com/BracketList"/>
    <dgm:cxn modelId="{1042E4E4-C75A-4230-9151-6482D191068A}" type="presParOf" srcId="{5388AFA1-D540-48BD-B4DB-F2CD63BE4D4A}" destId="{FF0F9BF9-8AFE-4050-8B09-593497D6B52E}" srcOrd="0" destOrd="0" presId="urn:diagrams.loki3.com/BracketList"/>
    <dgm:cxn modelId="{D8C06DD8-D57C-402F-96BC-00E47454213F}" type="presParOf" srcId="{5388AFA1-D540-48BD-B4DB-F2CD63BE4D4A}" destId="{376916FA-2F9A-4D22-9231-A7C486C494E9}" srcOrd="1" destOrd="0" presId="urn:diagrams.loki3.com/BracketList"/>
    <dgm:cxn modelId="{BA5367E9-7E83-4962-AE70-62A40986735F}" type="presParOf" srcId="{5388AFA1-D540-48BD-B4DB-F2CD63BE4D4A}" destId="{219CB985-4090-4D18-BC60-972B19F1697F}" srcOrd="2" destOrd="0" presId="urn:diagrams.loki3.com/BracketList"/>
    <dgm:cxn modelId="{4F5DFFBD-5490-4CC5-A20E-322635A795B9}" type="presParOf" srcId="{5388AFA1-D540-48BD-B4DB-F2CD63BE4D4A}" destId="{5888DA55-2B60-425B-8894-B143A27598F4}" srcOrd="3" destOrd="0" presId="urn:diagrams.loki3.com/BracketList"/>
    <dgm:cxn modelId="{2D80AE98-C7F9-4A29-BD02-D995A7CAFE9B}" type="presParOf" srcId="{5CB535CF-5034-471A-82C0-8EA39B0CB819}" destId="{64C42EF5-96A2-46D6-846B-F3E0555569CA}" srcOrd="7" destOrd="0" presId="urn:diagrams.loki3.com/BracketList"/>
    <dgm:cxn modelId="{BB4985CF-AF67-4C12-A716-F6BE53AFE15F}" type="presParOf" srcId="{5CB535CF-5034-471A-82C0-8EA39B0CB819}" destId="{A3416099-19DD-4416-B0EE-95183D6AFEF9}" srcOrd="8" destOrd="0" presId="urn:diagrams.loki3.com/BracketList"/>
    <dgm:cxn modelId="{AA66D2C2-B2B1-404C-9E19-B81F31F7BCAA}" type="presParOf" srcId="{A3416099-19DD-4416-B0EE-95183D6AFEF9}" destId="{455421DC-C2A7-4DC1-88FB-F435EDD3A289}" srcOrd="0" destOrd="0" presId="urn:diagrams.loki3.com/BracketList"/>
    <dgm:cxn modelId="{366B7099-E55C-46FC-89AE-A014A3910782}" type="presParOf" srcId="{A3416099-19DD-4416-B0EE-95183D6AFEF9}" destId="{F18675F1-C532-4D00-8B9F-CFAECA857AE7}" srcOrd="1" destOrd="0" presId="urn:diagrams.loki3.com/BracketList"/>
    <dgm:cxn modelId="{E9A814B7-3820-44C0-B495-DF75FA1F39DC}" type="presParOf" srcId="{A3416099-19DD-4416-B0EE-95183D6AFEF9}" destId="{505C7EE5-9729-4DEA-93FB-9615F4320DAD}" srcOrd="2" destOrd="0" presId="urn:diagrams.loki3.com/BracketList"/>
    <dgm:cxn modelId="{4E68C7D2-3DE5-4980-AC17-30737ED71AEE}" type="presParOf" srcId="{A3416099-19DD-4416-B0EE-95183D6AFEF9}" destId="{03948920-E7D2-45FF-91A1-D3DB9007A4B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194ECC-DA97-476E-953A-DA75CC9C616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6_1" csCatId="accent6" phldr="1"/>
      <dgm:spPr/>
    </dgm:pt>
    <dgm:pt modelId="{F8931E7F-4F9C-46A1-96CB-139ED8AB6353}">
      <dgm:prSet phldrT="[Text]"/>
      <dgm:spPr/>
      <dgm:t>
        <a:bodyPr/>
        <a:lstStyle/>
        <a:p>
          <a:r>
            <a:rPr lang="id-ID" dirty="0" smtClean="0"/>
            <a:t>Klausa1</a:t>
          </a:r>
          <a:endParaRPr lang="id-ID" dirty="0"/>
        </a:p>
      </dgm:t>
    </dgm:pt>
    <dgm:pt modelId="{B5240B86-C9AC-4340-91DA-CA912C5FD335}" type="parTrans" cxnId="{B7C5301E-87B0-41DA-B99B-BCE14CB253AB}">
      <dgm:prSet/>
      <dgm:spPr/>
      <dgm:t>
        <a:bodyPr/>
        <a:lstStyle/>
        <a:p>
          <a:endParaRPr lang="id-ID"/>
        </a:p>
      </dgm:t>
    </dgm:pt>
    <dgm:pt modelId="{D1881884-CAA3-497A-9944-006DC1883055}" type="sibTrans" cxnId="{B7C5301E-87B0-41DA-B99B-BCE14CB253AB}">
      <dgm:prSet/>
      <dgm:spPr/>
      <dgm:t>
        <a:bodyPr/>
        <a:lstStyle/>
        <a:p>
          <a:endParaRPr lang="id-ID"/>
        </a:p>
      </dgm:t>
    </dgm:pt>
    <dgm:pt modelId="{874FE2C1-BACC-41D4-9E62-2280498DE582}">
      <dgm:prSet phldrT="[Text]"/>
      <dgm:spPr/>
      <dgm:t>
        <a:bodyPr/>
        <a:lstStyle/>
        <a:p>
          <a:r>
            <a:rPr lang="id-ID" dirty="0" smtClean="0"/>
            <a:t>Klausa2</a:t>
          </a:r>
          <a:endParaRPr lang="id-ID" dirty="0"/>
        </a:p>
      </dgm:t>
    </dgm:pt>
    <dgm:pt modelId="{AB0AF5AA-2472-4B03-938D-D9A5B80C1B30}" type="parTrans" cxnId="{72528D2D-B8E5-44AF-B94D-71CB47DB1AE8}">
      <dgm:prSet/>
      <dgm:spPr/>
      <dgm:t>
        <a:bodyPr/>
        <a:lstStyle/>
        <a:p>
          <a:endParaRPr lang="id-ID"/>
        </a:p>
      </dgm:t>
    </dgm:pt>
    <dgm:pt modelId="{87063E50-0480-44B9-A7EA-A3C6162E9F1C}" type="sibTrans" cxnId="{72528D2D-B8E5-44AF-B94D-71CB47DB1AE8}">
      <dgm:prSet/>
      <dgm:spPr/>
      <dgm:t>
        <a:bodyPr/>
        <a:lstStyle/>
        <a:p>
          <a:endParaRPr lang="id-ID"/>
        </a:p>
      </dgm:t>
    </dgm:pt>
    <dgm:pt modelId="{FF4739EA-05E7-4707-A142-BADF2038E52D}">
      <dgm:prSet phldrT="[Text]"/>
      <dgm:spPr/>
      <dgm:t>
        <a:bodyPr/>
        <a:lstStyle/>
        <a:p>
          <a:r>
            <a:rPr lang="id-ID" dirty="0" smtClean="0"/>
            <a:t>Kalimat</a:t>
          </a:r>
          <a:endParaRPr lang="id-ID" dirty="0"/>
        </a:p>
      </dgm:t>
    </dgm:pt>
    <dgm:pt modelId="{CC582CFB-68D5-4BE7-A462-908AB3A9DC01}" type="parTrans" cxnId="{6620F5A0-5D1C-4F73-9933-1D238C075A7C}">
      <dgm:prSet/>
      <dgm:spPr/>
      <dgm:t>
        <a:bodyPr/>
        <a:lstStyle/>
        <a:p>
          <a:endParaRPr lang="id-ID"/>
        </a:p>
      </dgm:t>
    </dgm:pt>
    <dgm:pt modelId="{C8D36A0E-4263-4D14-982E-C47851DCA485}" type="sibTrans" cxnId="{6620F5A0-5D1C-4F73-9933-1D238C075A7C}">
      <dgm:prSet/>
      <dgm:spPr/>
      <dgm:t>
        <a:bodyPr/>
        <a:lstStyle/>
        <a:p>
          <a:endParaRPr lang="id-ID"/>
        </a:p>
      </dgm:t>
    </dgm:pt>
    <dgm:pt modelId="{5D260BC9-2551-4E23-9534-227F6CC3FD32}" type="pres">
      <dgm:prSet presAssocID="{85194ECC-DA97-476E-953A-DA75CC9C616B}" presName="linearFlow" presStyleCnt="0">
        <dgm:presLayoutVars>
          <dgm:dir/>
          <dgm:resizeHandles val="exact"/>
        </dgm:presLayoutVars>
      </dgm:prSet>
      <dgm:spPr/>
    </dgm:pt>
    <dgm:pt modelId="{DBC689AE-BC78-468F-9064-2AED45FBBEFF}" type="pres">
      <dgm:prSet presAssocID="{F8931E7F-4F9C-46A1-96CB-139ED8AB63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96AC0A-CA5A-41FE-A77F-4F4B02598A36}" type="pres">
      <dgm:prSet presAssocID="{D1881884-CAA3-497A-9944-006DC1883055}" presName="spacerL" presStyleCnt="0"/>
      <dgm:spPr/>
    </dgm:pt>
    <dgm:pt modelId="{2544ADA6-8468-4B62-85FC-A89780D10535}" type="pres">
      <dgm:prSet presAssocID="{D1881884-CAA3-497A-9944-006DC1883055}" presName="sibTrans" presStyleLbl="sibTrans2D1" presStyleIdx="0" presStyleCnt="2"/>
      <dgm:spPr/>
      <dgm:t>
        <a:bodyPr/>
        <a:lstStyle/>
        <a:p>
          <a:endParaRPr lang="id-ID"/>
        </a:p>
      </dgm:t>
    </dgm:pt>
    <dgm:pt modelId="{580EEBA3-907D-4119-9F48-A564CEA5614D}" type="pres">
      <dgm:prSet presAssocID="{D1881884-CAA3-497A-9944-006DC1883055}" presName="spacerR" presStyleCnt="0"/>
      <dgm:spPr/>
    </dgm:pt>
    <dgm:pt modelId="{35F7DA84-34BA-413D-A1C2-B048EB5ABA0F}" type="pres">
      <dgm:prSet presAssocID="{874FE2C1-BACC-41D4-9E62-2280498DE5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ABEA2F-923E-46A7-8C41-CA5586992FDF}" type="pres">
      <dgm:prSet presAssocID="{87063E50-0480-44B9-A7EA-A3C6162E9F1C}" presName="spacerL" presStyleCnt="0"/>
      <dgm:spPr/>
    </dgm:pt>
    <dgm:pt modelId="{D510E674-3141-4D72-85CB-B0BFE07B273E}" type="pres">
      <dgm:prSet presAssocID="{87063E50-0480-44B9-A7EA-A3C6162E9F1C}" presName="sibTrans" presStyleLbl="sibTrans2D1" presStyleIdx="1" presStyleCnt="2"/>
      <dgm:spPr/>
      <dgm:t>
        <a:bodyPr/>
        <a:lstStyle/>
        <a:p>
          <a:endParaRPr lang="id-ID"/>
        </a:p>
      </dgm:t>
    </dgm:pt>
    <dgm:pt modelId="{713EC15D-D369-46B1-9B1B-4EE8EA763A84}" type="pres">
      <dgm:prSet presAssocID="{87063E50-0480-44B9-A7EA-A3C6162E9F1C}" presName="spacerR" presStyleCnt="0"/>
      <dgm:spPr/>
    </dgm:pt>
    <dgm:pt modelId="{2F7BCC39-710D-42E4-9699-CA878346D28F}" type="pres">
      <dgm:prSet presAssocID="{FF4739EA-05E7-4707-A142-BADF2038E52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BD53ED7-28E6-4773-9650-C120B2B25D74}" type="presOf" srcId="{874FE2C1-BACC-41D4-9E62-2280498DE582}" destId="{35F7DA84-34BA-413D-A1C2-B048EB5ABA0F}" srcOrd="0" destOrd="0" presId="urn:microsoft.com/office/officeart/2005/8/layout/equation1"/>
    <dgm:cxn modelId="{DACBDA4F-AEE3-45FC-87AB-EE5F81FC3EBC}" type="presOf" srcId="{87063E50-0480-44B9-A7EA-A3C6162E9F1C}" destId="{D510E674-3141-4D72-85CB-B0BFE07B273E}" srcOrd="0" destOrd="0" presId="urn:microsoft.com/office/officeart/2005/8/layout/equation1"/>
    <dgm:cxn modelId="{4D0D975F-36C8-437C-9735-4F1E335FC141}" type="presOf" srcId="{85194ECC-DA97-476E-953A-DA75CC9C616B}" destId="{5D260BC9-2551-4E23-9534-227F6CC3FD32}" srcOrd="0" destOrd="0" presId="urn:microsoft.com/office/officeart/2005/8/layout/equation1"/>
    <dgm:cxn modelId="{0E8798E3-B157-4ED4-BD64-CAAD4CB3B820}" type="presOf" srcId="{D1881884-CAA3-497A-9944-006DC1883055}" destId="{2544ADA6-8468-4B62-85FC-A89780D10535}" srcOrd="0" destOrd="0" presId="urn:microsoft.com/office/officeart/2005/8/layout/equation1"/>
    <dgm:cxn modelId="{6620F5A0-5D1C-4F73-9933-1D238C075A7C}" srcId="{85194ECC-DA97-476E-953A-DA75CC9C616B}" destId="{FF4739EA-05E7-4707-A142-BADF2038E52D}" srcOrd="2" destOrd="0" parTransId="{CC582CFB-68D5-4BE7-A462-908AB3A9DC01}" sibTransId="{C8D36A0E-4263-4D14-982E-C47851DCA485}"/>
    <dgm:cxn modelId="{B256B6D4-ADEB-40CC-9A3C-81CA0D765AAD}" type="presOf" srcId="{FF4739EA-05E7-4707-A142-BADF2038E52D}" destId="{2F7BCC39-710D-42E4-9699-CA878346D28F}" srcOrd="0" destOrd="0" presId="urn:microsoft.com/office/officeart/2005/8/layout/equation1"/>
    <dgm:cxn modelId="{B7C5301E-87B0-41DA-B99B-BCE14CB253AB}" srcId="{85194ECC-DA97-476E-953A-DA75CC9C616B}" destId="{F8931E7F-4F9C-46A1-96CB-139ED8AB6353}" srcOrd="0" destOrd="0" parTransId="{B5240B86-C9AC-4340-91DA-CA912C5FD335}" sibTransId="{D1881884-CAA3-497A-9944-006DC1883055}"/>
    <dgm:cxn modelId="{69C27E88-F96A-4C57-A6F2-9D0D9CAA5C08}" type="presOf" srcId="{F8931E7F-4F9C-46A1-96CB-139ED8AB6353}" destId="{DBC689AE-BC78-468F-9064-2AED45FBBEFF}" srcOrd="0" destOrd="0" presId="urn:microsoft.com/office/officeart/2005/8/layout/equation1"/>
    <dgm:cxn modelId="{72528D2D-B8E5-44AF-B94D-71CB47DB1AE8}" srcId="{85194ECC-DA97-476E-953A-DA75CC9C616B}" destId="{874FE2C1-BACC-41D4-9E62-2280498DE582}" srcOrd="1" destOrd="0" parTransId="{AB0AF5AA-2472-4B03-938D-D9A5B80C1B30}" sibTransId="{87063E50-0480-44B9-A7EA-A3C6162E9F1C}"/>
    <dgm:cxn modelId="{5FD2EB95-AE44-40EB-A823-4C7C11D12AF5}" type="presParOf" srcId="{5D260BC9-2551-4E23-9534-227F6CC3FD32}" destId="{DBC689AE-BC78-468F-9064-2AED45FBBEFF}" srcOrd="0" destOrd="0" presId="urn:microsoft.com/office/officeart/2005/8/layout/equation1"/>
    <dgm:cxn modelId="{6C93F78B-DB42-4ACE-9407-42A54780D7A4}" type="presParOf" srcId="{5D260BC9-2551-4E23-9534-227F6CC3FD32}" destId="{9396AC0A-CA5A-41FE-A77F-4F4B02598A36}" srcOrd="1" destOrd="0" presId="urn:microsoft.com/office/officeart/2005/8/layout/equation1"/>
    <dgm:cxn modelId="{AAB7B3A2-F1E3-47CB-9AE4-F8390D85712D}" type="presParOf" srcId="{5D260BC9-2551-4E23-9534-227F6CC3FD32}" destId="{2544ADA6-8468-4B62-85FC-A89780D10535}" srcOrd="2" destOrd="0" presId="urn:microsoft.com/office/officeart/2005/8/layout/equation1"/>
    <dgm:cxn modelId="{91A122E0-C7D3-4178-853D-08B433821DD2}" type="presParOf" srcId="{5D260BC9-2551-4E23-9534-227F6CC3FD32}" destId="{580EEBA3-907D-4119-9F48-A564CEA5614D}" srcOrd="3" destOrd="0" presId="urn:microsoft.com/office/officeart/2005/8/layout/equation1"/>
    <dgm:cxn modelId="{A94E5643-D003-4973-B4B6-D3D9BDCC8FF1}" type="presParOf" srcId="{5D260BC9-2551-4E23-9534-227F6CC3FD32}" destId="{35F7DA84-34BA-413D-A1C2-B048EB5ABA0F}" srcOrd="4" destOrd="0" presId="urn:microsoft.com/office/officeart/2005/8/layout/equation1"/>
    <dgm:cxn modelId="{A5185A6B-0968-4A8F-8D51-D5C94613692A}" type="presParOf" srcId="{5D260BC9-2551-4E23-9534-227F6CC3FD32}" destId="{A7ABEA2F-923E-46A7-8C41-CA5586992FDF}" srcOrd="5" destOrd="0" presId="urn:microsoft.com/office/officeart/2005/8/layout/equation1"/>
    <dgm:cxn modelId="{0C6553B3-BDF9-4693-833E-575346CA9C21}" type="presParOf" srcId="{5D260BC9-2551-4E23-9534-227F6CC3FD32}" destId="{D510E674-3141-4D72-85CB-B0BFE07B273E}" srcOrd="6" destOrd="0" presId="urn:microsoft.com/office/officeart/2005/8/layout/equation1"/>
    <dgm:cxn modelId="{B810DA32-46CE-489B-986A-2415168E44FB}" type="presParOf" srcId="{5D260BC9-2551-4E23-9534-227F6CC3FD32}" destId="{713EC15D-D369-46B1-9B1B-4EE8EA763A84}" srcOrd="7" destOrd="0" presId="urn:microsoft.com/office/officeart/2005/8/layout/equation1"/>
    <dgm:cxn modelId="{A2D44A37-B16D-449B-BF1E-951D2F94623E}" type="presParOf" srcId="{5D260BC9-2551-4E23-9534-227F6CC3FD32}" destId="{2F7BCC39-710D-42E4-9699-CA878346D28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667ED9-8000-4E96-ABB4-2EFDC6704A3B}" type="doc">
      <dgm:prSet loTypeId="urn:microsoft.com/office/officeart/2005/8/layout/chevron1" loCatId="process" qsTypeId="urn:microsoft.com/office/officeart/2005/8/quickstyle/simple1" qsCatId="simple" csTypeId="urn:microsoft.com/office/officeart/2005/8/colors/accent6_1" csCatId="accent6" phldr="1"/>
      <dgm:spPr/>
    </dgm:pt>
    <dgm:pt modelId="{A6ECB5BF-B599-4892-89DE-6B68EE35E412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S</a:t>
          </a:r>
          <a:r>
            <a:rPr lang="id-ID" dirty="0" smtClean="0"/>
            <a:t>ubyek</a:t>
          </a:r>
          <a:endParaRPr lang="id-ID" dirty="0"/>
        </a:p>
      </dgm:t>
    </dgm:pt>
    <dgm:pt modelId="{57B6C649-49C9-4D6A-AEEE-48D5CE0B92AD}" type="parTrans" cxnId="{C8F9C960-6CDF-4301-B44A-27CAEF0AA7C0}">
      <dgm:prSet/>
      <dgm:spPr/>
      <dgm:t>
        <a:bodyPr/>
        <a:lstStyle/>
        <a:p>
          <a:endParaRPr lang="id-ID"/>
        </a:p>
      </dgm:t>
    </dgm:pt>
    <dgm:pt modelId="{D1B162C7-C40B-4EB2-9BD7-36EEAD243581}" type="sibTrans" cxnId="{C8F9C960-6CDF-4301-B44A-27CAEF0AA7C0}">
      <dgm:prSet/>
      <dgm:spPr/>
      <dgm:t>
        <a:bodyPr/>
        <a:lstStyle/>
        <a:p>
          <a:endParaRPr lang="id-ID"/>
        </a:p>
      </dgm:t>
    </dgm:pt>
    <dgm:pt modelId="{A7CD6284-B470-4C15-9629-7B7621EAD899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P</a:t>
          </a:r>
          <a:r>
            <a:rPr lang="id-ID" dirty="0" smtClean="0"/>
            <a:t>redikat</a:t>
          </a:r>
          <a:endParaRPr lang="id-ID" dirty="0"/>
        </a:p>
      </dgm:t>
    </dgm:pt>
    <dgm:pt modelId="{94C80CF1-D664-45A1-88E2-0728182F57F7}" type="parTrans" cxnId="{676FF5D6-8C50-49A4-944B-5C95EC85BDEC}">
      <dgm:prSet/>
      <dgm:spPr/>
      <dgm:t>
        <a:bodyPr/>
        <a:lstStyle/>
        <a:p>
          <a:endParaRPr lang="id-ID"/>
        </a:p>
      </dgm:t>
    </dgm:pt>
    <dgm:pt modelId="{0AC9A157-1573-43C5-9F0B-3D4306076C6C}" type="sibTrans" cxnId="{676FF5D6-8C50-49A4-944B-5C95EC85BDEC}">
      <dgm:prSet/>
      <dgm:spPr/>
      <dgm:t>
        <a:bodyPr/>
        <a:lstStyle/>
        <a:p>
          <a:endParaRPr lang="id-ID"/>
        </a:p>
      </dgm:t>
    </dgm:pt>
    <dgm:pt modelId="{0D849C42-D249-4563-A3A6-57D2E80C4E56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O</a:t>
          </a:r>
          <a:r>
            <a:rPr lang="id-ID" dirty="0" smtClean="0"/>
            <a:t>byek</a:t>
          </a:r>
          <a:endParaRPr lang="id-ID" dirty="0"/>
        </a:p>
      </dgm:t>
    </dgm:pt>
    <dgm:pt modelId="{56AA3FF4-F6B0-4D43-ADE8-2ED36CA9FAC3}" type="parTrans" cxnId="{53189C63-F7EC-4ABC-89F5-7E9CF541CE57}">
      <dgm:prSet/>
      <dgm:spPr/>
      <dgm:t>
        <a:bodyPr/>
        <a:lstStyle/>
        <a:p>
          <a:endParaRPr lang="id-ID"/>
        </a:p>
      </dgm:t>
    </dgm:pt>
    <dgm:pt modelId="{E42A1EA0-546F-4F63-AC6C-79051EC8BFDA}" type="sibTrans" cxnId="{53189C63-F7EC-4ABC-89F5-7E9CF541CE57}">
      <dgm:prSet/>
      <dgm:spPr/>
      <dgm:t>
        <a:bodyPr/>
        <a:lstStyle/>
        <a:p>
          <a:endParaRPr lang="id-ID"/>
        </a:p>
      </dgm:t>
    </dgm:pt>
    <dgm:pt modelId="{0BBCA306-B99B-431C-B5C6-EA71FB499B30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K</a:t>
          </a:r>
          <a:r>
            <a:rPr lang="id-ID" dirty="0" smtClean="0"/>
            <a:t>eterangan</a:t>
          </a:r>
          <a:endParaRPr lang="id-ID" dirty="0"/>
        </a:p>
      </dgm:t>
    </dgm:pt>
    <dgm:pt modelId="{3B47ECEB-73E3-4754-AFCB-D8CAAD1767CE}" type="parTrans" cxnId="{6081847D-9A8E-46E1-A720-EFBF6838341F}">
      <dgm:prSet/>
      <dgm:spPr/>
      <dgm:t>
        <a:bodyPr/>
        <a:lstStyle/>
        <a:p>
          <a:endParaRPr lang="id-ID"/>
        </a:p>
      </dgm:t>
    </dgm:pt>
    <dgm:pt modelId="{8F22DE5E-2B4C-4117-AAEA-61E6C4ED70E7}" type="sibTrans" cxnId="{6081847D-9A8E-46E1-A720-EFBF6838341F}">
      <dgm:prSet/>
      <dgm:spPr/>
      <dgm:t>
        <a:bodyPr/>
        <a:lstStyle/>
        <a:p>
          <a:endParaRPr lang="id-ID"/>
        </a:p>
      </dgm:t>
    </dgm:pt>
    <dgm:pt modelId="{1AF549DD-FA8E-46CA-A701-1A556F7F07A2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P</a:t>
          </a:r>
          <a:r>
            <a:rPr lang="id-ID" dirty="0" smtClean="0"/>
            <a:t>elengkap</a:t>
          </a:r>
          <a:endParaRPr lang="id-ID" dirty="0"/>
        </a:p>
      </dgm:t>
    </dgm:pt>
    <dgm:pt modelId="{12EC062D-0018-4727-A611-B1BBD0E71767}" type="parTrans" cxnId="{A3E25746-935E-44FC-98B0-C74FCA03D3B2}">
      <dgm:prSet/>
      <dgm:spPr/>
      <dgm:t>
        <a:bodyPr/>
        <a:lstStyle/>
        <a:p>
          <a:endParaRPr lang="id-ID"/>
        </a:p>
      </dgm:t>
    </dgm:pt>
    <dgm:pt modelId="{EEA6E144-3C2E-4B32-B21C-9F8DAE791381}" type="sibTrans" cxnId="{A3E25746-935E-44FC-98B0-C74FCA03D3B2}">
      <dgm:prSet/>
      <dgm:spPr/>
      <dgm:t>
        <a:bodyPr/>
        <a:lstStyle/>
        <a:p>
          <a:endParaRPr lang="id-ID"/>
        </a:p>
      </dgm:t>
    </dgm:pt>
    <dgm:pt modelId="{60E9DBA5-F654-4001-8167-57A87AEC58D7}" type="pres">
      <dgm:prSet presAssocID="{13667ED9-8000-4E96-ABB4-2EFDC6704A3B}" presName="Name0" presStyleCnt="0">
        <dgm:presLayoutVars>
          <dgm:dir/>
          <dgm:animLvl val="lvl"/>
          <dgm:resizeHandles val="exact"/>
        </dgm:presLayoutVars>
      </dgm:prSet>
      <dgm:spPr/>
    </dgm:pt>
    <dgm:pt modelId="{6363DE05-76CF-49B7-8C26-DD0231CF4FCF}" type="pres">
      <dgm:prSet presAssocID="{A6ECB5BF-B599-4892-89DE-6B68EE35E412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1B1D3C7-1EA6-4A8A-97C2-733A4AC5C2D8}" type="pres">
      <dgm:prSet presAssocID="{D1B162C7-C40B-4EB2-9BD7-36EEAD243581}" presName="parTxOnlySpace" presStyleCnt="0"/>
      <dgm:spPr/>
    </dgm:pt>
    <dgm:pt modelId="{3249D411-9B50-48B9-A837-F466ECFC15C4}" type="pres">
      <dgm:prSet presAssocID="{A7CD6284-B470-4C15-9629-7B7621EAD899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8114FC-4085-4DEE-8636-732FF5DE0C70}" type="pres">
      <dgm:prSet presAssocID="{0AC9A157-1573-43C5-9F0B-3D4306076C6C}" presName="parTxOnlySpace" presStyleCnt="0"/>
      <dgm:spPr/>
    </dgm:pt>
    <dgm:pt modelId="{599CF8CC-D2A8-4059-8612-9D1A20D98C6A}" type="pres">
      <dgm:prSet presAssocID="{0D849C42-D249-4563-A3A6-57D2E80C4E5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48481A3-E309-4206-A7DB-64444F9162C8}" type="pres">
      <dgm:prSet presAssocID="{E42A1EA0-546F-4F63-AC6C-79051EC8BFDA}" presName="parTxOnlySpace" presStyleCnt="0"/>
      <dgm:spPr/>
    </dgm:pt>
    <dgm:pt modelId="{47B2CE26-A1DF-4C4F-946C-767FB2E53540}" type="pres">
      <dgm:prSet presAssocID="{0BBCA306-B99B-431C-B5C6-EA71FB499B3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CF4C40-D8AD-44EA-B38C-0B293484E5BC}" type="pres">
      <dgm:prSet presAssocID="{8F22DE5E-2B4C-4117-AAEA-61E6C4ED70E7}" presName="parTxOnlySpace" presStyleCnt="0"/>
      <dgm:spPr/>
    </dgm:pt>
    <dgm:pt modelId="{4A731DAD-BD4D-4205-920F-DB89EE8472DB}" type="pres">
      <dgm:prSet presAssocID="{1AF549DD-FA8E-46CA-A701-1A556F7F07A2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8E245A5-F529-4273-8E6F-92123EA741CA}" type="presOf" srcId="{13667ED9-8000-4E96-ABB4-2EFDC6704A3B}" destId="{60E9DBA5-F654-4001-8167-57A87AEC58D7}" srcOrd="0" destOrd="0" presId="urn:microsoft.com/office/officeart/2005/8/layout/chevron1"/>
    <dgm:cxn modelId="{A3E25746-935E-44FC-98B0-C74FCA03D3B2}" srcId="{13667ED9-8000-4E96-ABB4-2EFDC6704A3B}" destId="{1AF549DD-FA8E-46CA-A701-1A556F7F07A2}" srcOrd="4" destOrd="0" parTransId="{12EC062D-0018-4727-A611-B1BBD0E71767}" sibTransId="{EEA6E144-3C2E-4B32-B21C-9F8DAE791381}"/>
    <dgm:cxn modelId="{DAD4ECDB-35E8-4634-8EB8-67553E6B741F}" type="presOf" srcId="{A6ECB5BF-B599-4892-89DE-6B68EE35E412}" destId="{6363DE05-76CF-49B7-8C26-DD0231CF4FCF}" srcOrd="0" destOrd="0" presId="urn:microsoft.com/office/officeart/2005/8/layout/chevron1"/>
    <dgm:cxn modelId="{824C248A-EC2C-4E84-8E12-3EAAB677FB9A}" type="presOf" srcId="{0D849C42-D249-4563-A3A6-57D2E80C4E56}" destId="{599CF8CC-D2A8-4059-8612-9D1A20D98C6A}" srcOrd="0" destOrd="0" presId="urn:microsoft.com/office/officeart/2005/8/layout/chevron1"/>
    <dgm:cxn modelId="{676FF5D6-8C50-49A4-944B-5C95EC85BDEC}" srcId="{13667ED9-8000-4E96-ABB4-2EFDC6704A3B}" destId="{A7CD6284-B470-4C15-9629-7B7621EAD899}" srcOrd="1" destOrd="0" parTransId="{94C80CF1-D664-45A1-88E2-0728182F57F7}" sibTransId="{0AC9A157-1573-43C5-9F0B-3D4306076C6C}"/>
    <dgm:cxn modelId="{C8F9C960-6CDF-4301-B44A-27CAEF0AA7C0}" srcId="{13667ED9-8000-4E96-ABB4-2EFDC6704A3B}" destId="{A6ECB5BF-B599-4892-89DE-6B68EE35E412}" srcOrd="0" destOrd="0" parTransId="{57B6C649-49C9-4D6A-AEEE-48D5CE0B92AD}" sibTransId="{D1B162C7-C40B-4EB2-9BD7-36EEAD243581}"/>
    <dgm:cxn modelId="{53189C63-F7EC-4ABC-89F5-7E9CF541CE57}" srcId="{13667ED9-8000-4E96-ABB4-2EFDC6704A3B}" destId="{0D849C42-D249-4563-A3A6-57D2E80C4E56}" srcOrd="2" destOrd="0" parTransId="{56AA3FF4-F6B0-4D43-ADE8-2ED36CA9FAC3}" sibTransId="{E42A1EA0-546F-4F63-AC6C-79051EC8BFDA}"/>
    <dgm:cxn modelId="{889474A5-8595-4632-85CB-B28A06687E17}" type="presOf" srcId="{1AF549DD-FA8E-46CA-A701-1A556F7F07A2}" destId="{4A731DAD-BD4D-4205-920F-DB89EE8472DB}" srcOrd="0" destOrd="0" presId="urn:microsoft.com/office/officeart/2005/8/layout/chevron1"/>
    <dgm:cxn modelId="{6081847D-9A8E-46E1-A720-EFBF6838341F}" srcId="{13667ED9-8000-4E96-ABB4-2EFDC6704A3B}" destId="{0BBCA306-B99B-431C-B5C6-EA71FB499B30}" srcOrd="3" destOrd="0" parTransId="{3B47ECEB-73E3-4754-AFCB-D8CAAD1767CE}" sibTransId="{8F22DE5E-2B4C-4117-AAEA-61E6C4ED70E7}"/>
    <dgm:cxn modelId="{2F865029-7089-4AD2-AED7-F7B0CB0BEF12}" type="presOf" srcId="{A7CD6284-B470-4C15-9629-7B7621EAD899}" destId="{3249D411-9B50-48B9-A837-F466ECFC15C4}" srcOrd="0" destOrd="0" presId="urn:microsoft.com/office/officeart/2005/8/layout/chevron1"/>
    <dgm:cxn modelId="{D047BEA8-44A0-4800-A41F-9A9ABC07B44F}" type="presOf" srcId="{0BBCA306-B99B-431C-B5C6-EA71FB499B30}" destId="{47B2CE26-A1DF-4C4F-946C-767FB2E53540}" srcOrd="0" destOrd="0" presId="urn:microsoft.com/office/officeart/2005/8/layout/chevron1"/>
    <dgm:cxn modelId="{D506DA5C-3AC7-43BC-94DF-0FB9B7709273}" type="presParOf" srcId="{60E9DBA5-F654-4001-8167-57A87AEC58D7}" destId="{6363DE05-76CF-49B7-8C26-DD0231CF4FCF}" srcOrd="0" destOrd="0" presId="urn:microsoft.com/office/officeart/2005/8/layout/chevron1"/>
    <dgm:cxn modelId="{6A08EF1C-FA7A-41B2-96C9-07C1F1711505}" type="presParOf" srcId="{60E9DBA5-F654-4001-8167-57A87AEC58D7}" destId="{41B1D3C7-1EA6-4A8A-97C2-733A4AC5C2D8}" srcOrd="1" destOrd="0" presId="urn:microsoft.com/office/officeart/2005/8/layout/chevron1"/>
    <dgm:cxn modelId="{A5432F7E-BE48-4111-8C72-A9F36301C40F}" type="presParOf" srcId="{60E9DBA5-F654-4001-8167-57A87AEC58D7}" destId="{3249D411-9B50-48B9-A837-F466ECFC15C4}" srcOrd="2" destOrd="0" presId="urn:microsoft.com/office/officeart/2005/8/layout/chevron1"/>
    <dgm:cxn modelId="{E0DA68D0-6E96-4E08-AA3E-AFBC3BB0702A}" type="presParOf" srcId="{60E9DBA5-F654-4001-8167-57A87AEC58D7}" destId="{DE8114FC-4085-4DEE-8636-732FF5DE0C70}" srcOrd="3" destOrd="0" presId="urn:microsoft.com/office/officeart/2005/8/layout/chevron1"/>
    <dgm:cxn modelId="{E7CD8C66-8DD1-4618-8264-4E294B9B1FD1}" type="presParOf" srcId="{60E9DBA5-F654-4001-8167-57A87AEC58D7}" destId="{599CF8CC-D2A8-4059-8612-9D1A20D98C6A}" srcOrd="4" destOrd="0" presId="urn:microsoft.com/office/officeart/2005/8/layout/chevron1"/>
    <dgm:cxn modelId="{30487FB5-2F7A-4521-9CE1-BA6AA1D64C82}" type="presParOf" srcId="{60E9DBA5-F654-4001-8167-57A87AEC58D7}" destId="{A48481A3-E309-4206-A7DB-64444F9162C8}" srcOrd="5" destOrd="0" presId="urn:microsoft.com/office/officeart/2005/8/layout/chevron1"/>
    <dgm:cxn modelId="{E77EADDB-5B82-4A5D-B671-4C20F29EF5D2}" type="presParOf" srcId="{60E9DBA5-F654-4001-8167-57A87AEC58D7}" destId="{47B2CE26-A1DF-4C4F-946C-767FB2E53540}" srcOrd="6" destOrd="0" presId="urn:microsoft.com/office/officeart/2005/8/layout/chevron1"/>
    <dgm:cxn modelId="{7807B6BB-7E90-4F61-8C6B-D253849CC4D9}" type="presParOf" srcId="{60E9DBA5-F654-4001-8167-57A87AEC58D7}" destId="{79CF4C40-D8AD-44EA-B38C-0B293484E5BC}" srcOrd="7" destOrd="0" presId="urn:microsoft.com/office/officeart/2005/8/layout/chevron1"/>
    <dgm:cxn modelId="{E3E15D09-17EC-46B7-A720-797A2F086999}" type="presParOf" srcId="{60E9DBA5-F654-4001-8167-57A87AEC58D7}" destId="{4A731DAD-BD4D-4205-920F-DB89EE8472D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9AD683-772F-4B36-BAFF-8C9C9BC05ADD}" type="doc">
      <dgm:prSet loTypeId="urn:microsoft.com/office/officeart/2005/8/layout/h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5634F4C2-FA90-4B34-81C3-8389BEB019A4}">
      <dgm:prSet phldrT="[Text]"/>
      <dgm:spPr/>
      <dgm:t>
        <a:bodyPr/>
        <a:lstStyle/>
        <a:p>
          <a:r>
            <a:rPr lang="id-ID" dirty="0" smtClean="0"/>
            <a:t>Subyek</a:t>
          </a:r>
          <a:endParaRPr lang="id-ID" dirty="0"/>
        </a:p>
      </dgm:t>
    </dgm:pt>
    <dgm:pt modelId="{484C41B9-68CF-4F85-B1AF-B86DF34005DA}" type="parTrans" cxnId="{5BB35022-58D5-411B-A955-BB00E3509819}">
      <dgm:prSet/>
      <dgm:spPr/>
      <dgm:t>
        <a:bodyPr/>
        <a:lstStyle/>
        <a:p>
          <a:endParaRPr lang="id-ID"/>
        </a:p>
      </dgm:t>
    </dgm:pt>
    <dgm:pt modelId="{7CA50F9E-EC84-47D8-9632-003C97A9CA7F}" type="sibTrans" cxnId="{5BB35022-58D5-411B-A955-BB00E3509819}">
      <dgm:prSet/>
      <dgm:spPr/>
      <dgm:t>
        <a:bodyPr/>
        <a:lstStyle/>
        <a:p>
          <a:endParaRPr lang="id-ID"/>
        </a:p>
      </dgm:t>
    </dgm:pt>
    <dgm:pt modelId="{86CC278D-4DB6-47FB-92E4-365283D5FD4A}">
      <dgm:prSet phldrT="[Text]"/>
      <dgm:spPr/>
      <dgm:t>
        <a:bodyPr/>
        <a:lstStyle/>
        <a:p>
          <a:r>
            <a:rPr lang="id-ID" dirty="0" smtClean="0"/>
            <a:t>Pokok kalimat</a:t>
          </a:r>
          <a:endParaRPr lang="id-ID" dirty="0"/>
        </a:p>
      </dgm:t>
    </dgm:pt>
    <dgm:pt modelId="{001DE311-6B4C-40A3-9E56-84DB93573BBC}" type="parTrans" cxnId="{7A180502-A48F-41AA-B15D-D0DDEC202DB9}">
      <dgm:prSet/>
      <dgm:spPr/>
      <dgm:t>
        <a:bodyPr/>
        <a:lstStyle/>
        <a:p>
          <a:endParaRPr lang="id-ID"/>
        </a:p>
      </dgm:t>
    </dgm:pt>
    <dgm:pt modelId="{F51FF8CE-5046-4FD5-99FD-50FE74119B83}" type="sibTrans" cxnId="{7A180502-A48F-41AA-B15D-D0DDEC202DB9}">
      <dgm:prSet/>
      <dgm:spPr/>
      <dgm:t>
        <a:bodyPr/>
        <a:lstStyle/>
        <a:p>
          <a:endParaRPr lang="id-ID"/>
        </a:p>
      </dgm:t>
    </dgm:pt>
    <dgm:pt modelId="{FB92F38C-EA20-4C51-88C9-A2E017268088}">
      <dgm:prSet phldrT="[Text]"/>
      <dgm:spPr/>
      <dgm:t>
        <a:bodyPr/>
        <a:lstStyle/>
        <a:p>
          <a:r>
            <a:rPr lang="id-ID" dirty="0" smtClean="0"/>
            <a:t>Dapat berupa kata benda, kelompok kata benda, atau klausa</a:t>
          </a:r>
          <a:endParaRPr lang="id-ID" dirty="0"/>
        </a:p>
      </dgm:t>
    </dgm:pt>
    <dgm:pt modelId="{ADF998DA-6B6D-42A4-92E0-CB86EFAB8E2E}" type="parTrans" cxnId="{C86DDCFD-C4D6-4A16-BA44-43DEC7538929}">
      <dgm:prSet/>
      <dgm:spPr/>
      <dgm:t>
        <a:bodyPr/>
        <a:lstStyle/>
        <a:p>
          <a:endParaRPr lang="id-ID"/>
        </a:p>
      </dgm:t>
    </dgm:pt>
    <dgm:pt modelId="{85D2A12B-4E29-4576-B2FF-56219BD5C6F9}" type="sibTrans" cxnId="{C86DDCFD-C4D6-4A16-BA44-43DEC7538929}">
      <dgm:prSet/>
      <dgm:spPr/>
      <dgm:t>
        <a:bodyPr/>
        <a:lstStyle/>
        <a:p>
          <a:endParaRPr lang="id-ID"/>
        </a:p>
      </dgm:t>
    </dgm:pt>
    <dgm:pt modelId="{21FF9D75-8812-4683-994C-D82E1E7F1D7E}">
      <dgm:prSet phldrT="[Text]"/>
      <dgm:spPr/>
      <dgm:t>
        <a:bodyPr/>
        <a:lstStyle/>
        <a:p>
          <a:r>
            <a:rPr lang="id-ID" dirty="0" smtClean="0"/>
            <a:t>Predikat</a:t>
          </a:r>
          <a:endParaRPr lang="id-ID" dirty="0"/>
        </a:p>
      </dgm:t>
    </dgm:pt>
    <dgm:pt modelId="{0C8E17BF-949A-4EC5-969D-05BDE8C4F358}" type="parTrans" cxnId="{BB2172A8-93C7-4B79-A069-3EC929932B68}">
      <dgm:prSet/>
      <dgm:spPr/>
      <dgm:t>
        <a:bodyPr/>
        <a:lstStyle/>
        <a:p>
          <a:endParaRPr lang="id-ID"/>
        </a:p>
      </dgm:t>
    </dgm:pt>
    <dgm:pt modelId="{18885E85-0A31-4612-857B-123BC8D9315B}" type="sibTrans" cxnId="{BB2172A8-93C7-4B79-A069-3EC929932B68}">
      <dgm:prSet/>
      <dgm:spPr/>
      <dgm:t>
        <a:bodyPr/>
        <a:lstStyle/>
        <a:p>
          <a:endParaRPr lang="id-ID"/>
        </a:p>
      </dgm:t>
    </dgm:pt>
    <dgm:pt modelId="{DEC67B0E-4979-417E-94B2-3FAF9E9B8DB4}">
      <dgm:prSet phldrT="[Text]"/>
      <dgm:spPr/>
      <dgm:t>
        <a:bodyPr/>
        <a:lstStyle/>
        <a:p>
          <a:r>
            <a:rPr lang="id-ID" dirty="0" smtClean="0"/>
            <a:t>Berupa kata kerja, kata sifat, atau kata benda tunggal </a:t>
          </a:r>
          <a:endParaRPr lang="id-ID" dirty="0"/>
        </a:p>
      </dgm:t>
    </dgm:pt>
    <dgm:pt modelId="{A1EB5982-D075-472D-BF20-F1AA23118F84}" type="parTrans" cxnId="{E9C79B20-D4F8-4955-ADAD-0D47BEBC8818}">
      <dgm:prSet/>
      <dgm:spPr/>
      <dgm:t>
        <a:bodyPr/>
        <a:lstStyle/>
        <a:p>
          <a:endParaRPr lang="id-ID"/>
        </a:p>
      </dgm:t>
    </dgm:pt>
    <dgm:pt modelId="{F5450C24-3DB9-4048-81D0-F6DBC78067DD}" type="sibTrans" cxnId="{E9C79B20-D4F8-4955-ADAD-0D47BEBC8818}">
      <dgm:prSet/>
      <dgm:spPr/>
      <dgm:t>
        <a:bodyPr/>
        <a:lstStyle/>
        <a:p>
          <a:endParaRPr lang="id-ID"/>
        </a:p>
      </dgm:t>
    </dgm:pt>
    <dgm:pt modelId="{A36AC794-F6AB-46A5-AA77-7F160CC0C666}">
      <dgm:prSet phldrT="[Text]"/>
      <dgm:spPr/>
      <dgm:t>
        <a:bodyPr/>
        <a:lstStyle/>
        <a:p>
          <a:r>
            <a:rPr lang="id-ID" dirty="0" smtClean="0"/>
            <a:t>Berupa kelompok kata kerja, kata sifat, atau kata benda</a:t>
          </a:r>
          <a:endParaRPr lang="id-ID" dirty="0"/>
        </a:p>
      </dgm:t>
    </dgm:pt>
    <dgm:pt modelId="{FECD5EDB-0287-4565-B131-D44B2A7290C6}" type="parTrans" cxnId="{63D700EC-D578-4818-AEE1-297BF1B5DBF7}">
      <dgm:prSet/>
      <dgm:spPr/>
      <dgm:t>
        <a:bodyPr/>
        <a:lstStyle/>
        <a:p>
          <a:endParaRPr lang="id-ID"/>
        </a:p>
      </dgm:t>
    </dgm:pt>
    <dgm:pt modelId="{F2273DFC-B74C-4D48-8FD0-D6ADF9F75D4E}" type="sibTrans" cxnId="{63D700EC-D578-4818-AEE1-297BF1B5DBF7}">
      <dgm:prSet/>
      <dgm:spPr/>
      <dgm:t>
        <a:bodyPr/>
        <a:lstStyle/>
        <a:p>
          <a:endParaRPr lang="id-ID"/>
        </a:p>
      </dgm:t>
    </dgm:pt>
    <dgm:pt modelId="{B817A4A9-9607-4282-B32F-B3140B51F273}">
      <dgm:prSet phldrT="[Text]"/>
      <dgm:spPr/>
      <dgm:t>
        <a:bodyPr/>
        <a:lstStyle/>
        <a:p>
          <a:r>
            <a:rPr lang="id-ID" dirty="0" smtClean="0"/>
            <a:t>Obyek</a:t>
          </a:r>
          <a:endParaRPr lang="id-ID" dirty="0"/>
        </a:p>
      </dgm:t>
    </dgm:pt>
    <dgm:pt modelId="{1EB636A4-857C-4773-AE1E-D5C350D74187}" type="parTrans" cxnId="{266F1D58-C2AF-4A73-913A-40D4AC2721B3}">
      <dgm:prSet/>
      <dgm:spPr/>
      <dgm:t>
        <a:bodyPr/>
        <a:lstStyle/>
        <a:p>
          <a:endParaRPr lang="id-ID"/>
        </a:p>
      </dgm:t>
    </dgm:pt>
    <dgm:pt modelId="{56B47A4C-DFA8-48F0-B58F-2791D5D5A1D3}" type="sibTrans" cxnId="{266F1D58-C2AF-4A73-913A-40D4AC2721B3}">
      <dgm:prSet/>
      <dgm:spPr/>
      <dgm:t>
        <a:bodyPr/>
        <a:lstStyle/>
        <a:p>
          <a:endParaRPr lang="id-ID"/>
        </a:p>
      </dgm:t>
    </dgm:pt>
    <dgm:pt modelId="{9D2B17F5-6268-42C0-BCB7-44690232CDE4}">
      <dgm:prSet phldrT="[Text]"/>
      <dgm:spPr/>
      <dgm:t>
        <a:bodyPr/>
        <a:lstStyle/>
        <a:p>
          <a:r>
            <a:rPr lang="id-ID" dirty="0" smtClean="0"/>
            <a:t>Kehadirannya tergantung Predikat</a:t>
          </a:r>
          <a:endParaRPr lang="id-ID" dirty="0"/>
        </a:p>
      </dgm:t>
    </dgm:pt>
    <dgm:pt modelId="{F8A23408-49DC-4101-92C6-B889FAC6A59B}" type="parTrans" cxnId="{9F5C1502-60DB-4BE0-8282-8417960085A4}">
      <dgm:prSet/>
      <dgm:spPr/>
      <dgm:t>
        <a:bodyPr/>
        <a:lstStyle/>
        <a:p>
          <a:endParaRPr lang="id-ID"/>
        </a:p>
      </dgm:t>
    </dgm:pt>
    <dgm:pt modelId="{EC8CB6EF-7C0F-4E7E-A7F6-8016D597D2F2}" type="sibTrans" cxnId="{9F5C1502-60DB-4BE0-8282-8417960085A4}">
      <dgm:prSet/>
      <dgm:spPr/>
      <dgm:t>
        <a:bodyPr/>
        <a:lstStyle/>
        <a:p>
          <a:endParaRPr lang="id-ID"/>
        </a:p>
      </dgm:t>
    </dgm:pt>
    <dgm:pt modelId="{E1AC18F0-31DB-452F-B85C-F4DDEDF0C355}">
      <dgm:prSet phldrT="[Text]"/>
      <dgm:spPr/>
      <dgm:t>
        <a:bodyPr/>
        <a:lstStyle/>
        <a:p>
          <a:r>
            <a:rPr lang="id-ID" dirty="0" smtClean="0"/>
            <a:t>Berupa kata benda, kelompok kata benda, atau klausa</a:t>
          </a:r>
          <a:endParaRPr lang="id-ID" dirty="0"/>
        </a:p>
      </dgm:t>
    </dgm:pt>
    <dgm:pt modelId="{4E2A0B6A-C9AB-4A7D-9310-6E01F279C65A}" type="parTrans" cxnId="{8917FA1A-DA71-4C2C-8BCC-19AD11C2718D}">
      <dgm:prSet/>
      <dgm:spPr/>
      <dgm:t>
        <a:bodyPr/>
        <a:lstStyle/>
        <a:p>
          <a:endParaRPr lang="id-ID"/>
        </a:p>
      </dgm:t>
    </dgm:pt>
    <dgm:pt modelId="{7B17C9DC-CC9A-42B3-9DA6-0DA6A9BDCF70}" type="sibTrans" cxnId="{8917FA1A-DA71-4C2C-8BCC-19AD11C2718D}">
      <dgm:prSet/>
      <dgm:spPr/>
      <dgm:t>
        <a:bodyPr/>
        <a:lstStyle/>
        <a:p>
          <a:endParaRPr lang="id-ID"/>
        </a:p>
      </dgm:t>
    </dgm:pt>
    <dgm:pt modelId="{81ACE550-2947-4F6E-A213-932E92F1148D}">
      <dgm:prSet phldrT="[Text]"/>
      <dgm:spPr/>
      <dgm:t>
        <a:bodyPr/>
        <a:lstStyle/>
        <a:p>
          <a:r>
            <a:rPr lang="id-ID" dirty="0" smtClean="0"/>
            <a:t>Disertai kata itu</a:t>
          </a:r>
          <a:endParaRPr lang="id-ID" dirty="0"/>
        </a:p>
      </dgm:t>
    </dgm:pt>
    <dgm:pt modelId="{1977071D-5A2B-4FE1-A594-7F4DF2B2D978}" type="parTrans" cxnId="{78B7297B-C482-4EC2-AE4D-0F06288C79D1}">
      <dgm:prSet/>
      <dgm:spPr/>
      <dgm:t>
        <a:bodyPr/>
        <a:lstStyle/>
        <a:p>
          <a:endParaRPr lang="id-ID"/>
        </a:p>
      </dgm:t>
    </dgm:pt>
    <dgm:pt modelId="{B13EE345-CC2E-4097-9525-5DCE5CF8944A}" type="sibTrans" cxnId="{78B7297B-C482-4EC2-AE4D-0F06288C79D1}">
      <dgm:prSet/>
      <dgm:spPr/>
      <dgm:t>
        <a:bodyPr/>
        <a:lstStyle/>
        <a:p>
          <a:endParaRPr lang="id-ID"/>
        </a:p>
      </dgm:t>
    </dgm:pt>
    <dgm:pt modelId="{89A0BE0B-4976-4CB0-B2C8-3A5FE0288787}">
      <dgm:prSet phldrT="[Text]"/>
      <dgm:spPr/>
      <dgm:t>
        <a:bodyPr/>
        <a:lstStyle/>
        <a:p>
          <a:r>
            <a:rPr lang="id-ID" dirty="0" smtClean="0"/>
            <a:t>Dicari dengan kata tanya “siapa” dan “apa”</a:t>
          </a:r>
          <a:endParaRPr lang="id-ID" dirty="0"/>
        </a:p>
      </dgm:t>
    </dgm:pt>
    <dgm:pt modelId="{15162E89-DBFE-480F-A347-188BE45F8828}" type="parTrans" cxnId="{47C9F3BD-EE23-4965-AA72-CBE32B29D1B5}">
      <dgm:prSet/>
      <dgm:spPr/>
      <dgm:t>
        <a:bodyPr/>
        <a:lstStyle/>
        <a:p>
          <a:endParaRPr lang="id-ID"/>
        </a:p>
      </dgm:t>
    </dgm:pt>
    <dgm:pt modelId="{4A892A54-2BA0-442E-BE9B-2F38CDB5C058}" type="sibTrans" cxnId="{47C9F3BD-EE23-4965-AA72-CBE32B29D1B5}">
      <dgm:prSet/>
      <dgm:spPr/>
      <dgm:t>
        <a:bodyPr/>
        <a:lstStyle/>
        <a:p>
          <a:endParaRPr lang="id-ID"/>
        </a:p>
      </dgm:t>
    </dgm:pt>
    <dgm:pt modelId="{5A68D852-3E39-481B-A7C5-50B0558C0BAC}">
      <dgm:prSet phldrT="[Text]"/>
      <dgm:spPr/>
      <dgm:t>
        <a:bodyPr/>
        <a:lstStyle/>
        <a:p>
          <a:r>
            <a:rPr lang="id-ID" dirty="0" smtClean="0"/>
            <a:t>Lazimnya ada di sebelah kanan subyek</a:t>
          </a:r>
          <a:endParaRPr lang="id-ID" dirty="0"/>
        </a:p>
      </dgm:t>
    </dgm:pt>
    <dgm:pt modelId="{AD5B82D2-3148-4D3D-B866-496FA04C70D3}" type="parTrans" cxnId="{672A31C7-2E20-4F4E-BAF3-E7823AC93117}">
      <dgm:prSet/>
      <dgm:spPr/>
      <dgm:t>
        <a:bodyPr/>
        <a:lstStyle/>
        <a:p>
          <a:endParaRPr lang="id-ID"/>
        </a:p>
      </dgm:t>
    </dgm:pt>
    <dgm:pt modelId="{BD265AE6-DB82-4B01-9D05-DC44D009B307}" type="sibTrans" cxnId="{672A31C7-2E20-4F4E-BAF3-E7823AC93117}">
      <dgm:prSet/>
      <dgm:spPr/>
      <dgm:t>
        <a:bodyPr/>
        <a:lstStyle/>
        <a:p>
          <a:endParaRPr lang="id-ID"/>
        </a:p>
      </dgm:t>
    </dgm:pt>
    <dgm:pt modelId="{7986DFEE-8CF5-4C25-A0F8-29391E5A3B4A}">
      <dgm:prSet phldrT="[Text]"/>
      <dgm:spPr/>
      <dgm:t>
        <a:bodyPr/>
        <a:lstStyle/>
        <a:p>
          <a:r>
            <a:rPr lang="id-ID" dirty="0" smtClean="0"/>
            <a:t>Umunya di sebelah kanan predikat (kata kerja transitif)</a:t>
          </a:r>
          <a:endParaRPr lang="id-ID" dirty="0"/>
        </a:p>
      </dgm:t>
    </dgm:pt>
    <dgm:pt modelId="{2ADF0CB1-3920-4DCE-835B-6F6E1E3D3DF7}" type="parTrans" cxnId="{44141D5F-CCF3-4055-86B1-0B52C10106E3}">
      <dgm:prSet/>
      <dgm:spPr/>
      <dgm:t>
        <a:bodyPr/>
        <a:lstStyle/>
        <a:p>
          <a:endParaRPr lang="id-ID"/>
        </a:p>
      </dgm:t>
    </dgm:pt>
    <dgm:pt modelId="{9AEBDFBE-4531-4F22-8447-3D26087E63F4}" type="sibTrans" cxnId="{44141D5F-CCF3-4055-86B1-0B52C10106E3}">
      <dgm:prSet/>
      <dgm:spPr/>
      <dgm:t>
        <a:bodyPr/>
        <a:lstStyle/>
        <a:p>
          <a:endParaRPr lang="id-ID"/>
        </a:p>
      </dgm:t>
    </dgm:pt>
    <dgm:pt modelId="{CFB391D1-127F-4750-8C3A-748310FA425C}">
      <dgm:prSet phldrT="[Text]"/>
      <dgm:spPr/>
      <dgm:t>
        <a:bodyPr/>
        <a:lstStyle/>
        <a:p>
          <a:r>
            <a:rPr lang="id-ID" dirty="0" smtClean="0"/>
            <a:t>Pelengkap</a:t>
          </a:r>
          <a:endParaRPr lang="id-ID" dirty="0"/>
        </a:p>
      </dgm:t>
    </dgm:pt>
    <dgm:pt modelId="{7D94C912-5691-432F-BD26-A50F4C01B7CC}" type="parTrans" cxnId="{4F984881-630B-46EA-B0C9-6B5634D248B5}">
      <dgm:prSet/>
      <dgm:spPr/>
      <dgm:t>
        <a:bodyPr/>
        <a:lstStyle/>
        <a:p>
          <a:endParaRPr lang="id-ID"/>
        </a:p>
      </dgm:t>
    </dgm:pt>
    <dgm:pt modelId="{6C16A15B-1119-4E96-8677-49BDD2B33862}" type="sibTrans" cxnId="{4F984881-630B-46EA-B0C9-6B5634D248B5}">
      <dgm:prSet/>
      <dgm:spPr/>
      <dgm:t>
        <a:bodyPr/>
        <a:lstStyle/>
        <a:p>
          <a:endParaRPr lang="id-ID"/>
        </a:p>
      </dgm:t>
    </dgm:pt>
    <dgm:pt modelId="{A093EF42-99A2-4B57-8327-362FE82F87F8}">
      <dgm:prSet phldrT="[Text]"/>
      <dgm:spPr/>
      <dgm:t>
        <a:bodyPr/>
        <a:lstStyle/>
        <a:p>
          <a:r>
            <a:rPr lang="id-ID" dirty="0" smtClean="0"/>
            <a:t>Kehadirannya tergantung pada predikat</a:t>
          </a:r>
          <a:endParaRPr lang="id-ID" dirty="0"/>
        </a:p>
      </dgm:t>
    </dgm:pt>
    <dgm:pt modelId="{E593AE9D-47F4-4D87-B66E-5E081A9602BD}" type="parTrans" cxnId="{F0331255-C390-45DA-9C43-FCC4BC31E1F4}">
      <dgm:prSet/>
      <dgm:spPr/>
      <dgm:t>
        <a:bodyPr/>
        <a:lstStyle/>
        <a:p>
          <a:endParaRPr lang="id-ID"/>
        </a:p>
      </dgm:t>
    </dgm:pt>
    <dgm:pt modelId="{5143ED41-D3BC-46E3-A8B9-FA4CC2D7304F}" type="sibTrans" cxnId="{F0331255-C390-45DA-9C43-FCC4BC31E1F4}">
      <dgm:prSet/>
      <dgm:spPr/>
      <dgm:t>
        <a:bodyPr/>
        <a:lstStyle/>
        <a:p>
          <a:endParaRPr lang="id-ID"/>
        </a:p>
      </dgm:t>
    </dgm:pt>
    <dgm:pt modelId="{90EE6C34-0DE7-4A32-8AC2-814216ED85FA}">
      <dgm:prSet phldrT="[Text]"/>
      <dgm:spPr/>
      <dgm:t>
        <a:bodyPr/>
        <a:lstStyle/>
        <a:p>
          <a:r>
            <a:rPr lang="id-ID" dirty="0" smtClean="0"/>
            <a:t>Berupa kata benda, kata kerja, dan kata sifat tunggal</a:t>
          </a:r>
          <a:endParaRPr lang="id-ID" dirty="0"/>
        </a:p>
      </dgm:t>
    </dgm:pt>
    <dgm:pt modelId="{73DA20CD-36BB-4467-91BC-2895CAFF3C13}" type="parTrans" cxnId="{CDFCE345-CE38-491B-ABDD-1B48A4B8B2B0}">
      <dgm:prSet/>
      <dgm:spPr/>
      <dgm:t>
        <a:bodyPr/>
        <a:lstStyle/>
        <a:p>
          <a:endParaRPr lang="id-ID"/>
        </a:p>
      </dgm:t>
    </dgm:pt>
    <dgm:pt modelId="{D1CC77FB-79A0-4994-A4B4-16D59562BC6D}" type="sibTrans" cxnId="{CDFCE345-CE38-491B-ABDD-1B48A4B8B2B0}">
      <dgm:prSet/>
      <dgm:spPr/>
      <dgm:t>
        <a:bodyPr/>
        <a:lstStyle/>
        <a:p>
          <a:endParaRPr lang="id-ID"/>
        </a:p>
      </dgm:t>
    </dgm:pt>
    <dgm:pt modelId="{AA599301-46A6-49FC-974D-C4CC0E5B24B0}">
      <dgm:prSet phldrT="[Text]"/>
      <dgm:spPr/>
      <dgm:t>
        <a:bodyPr/>
        <a:lstStyle/>
        <a:p>
          <a:r>
            <a:rPr lang="id-ID" dirty="0" smtClean="0"/>
            <a:t>Berupa kelompok kata benda, kata kerja, dan kata sifat</a:t>
          </a:r>
          <a:endParaRPr lang="id-ID" dirty="0"/>
        </a:p>
      </dgm:t>
    </dgm:pt>
    <dgm:pt modelId="{8B669969-4460-48A0-98C0-0233B6EAEE60}" type="parTrans" cxnId="{E0456F4B-5CEA-49DD-B208-6CF1146EEF29}">
      <dgm:prSet/>
      <dgm:spPr/>
      <dgm:t>
        <a:bodyPr/>
        <a:lstStyle/>
        <a:p>
          <a:endParaRPr lang="id-ID"/>
        </a:p>
      </dgm:t>
    </dgm:pt>
    <dgm:pt modelId="{99776668-64B1-4A26-972E-E1BC65ACA7D4}" type="sibTrans" cxnId="{E0456F4B-5CEA-49DD-B208-6CF1146EEF29}">
      <dgm:prSet/>
      <dgm:spPr/>
      <dgm:t>
        <a:bodyPr/>
        <a:lstStyle/>
        <a:p>
          <a:endParaRPr lang="id-ID"/>
        </a:p>
      </dgm:t>
    </dgm:pt>
    <dgm:pt modelId="{3A4CFBC2-DC68-497A-BEBF-11F5BCB6D8F6}">
      <dgm:prSet phldrT="[Text]"/>
      <dgm:spPr/>
      <dgm:t>
        <a:bodyPr/>
        <a:lstStyle/>
        <a:p>
          <a:r>
            <a:rPr lang="id-ID" dirty="0" smtClean="0"/>
            <a:t>  Keterangan</a:t>
          </a:r>
          <a:endParaRPr lang="id-ID" dirty="0"/>
        </a:p>
      </dgm:t>
    </dgm:pt>
    <dgm:pt modelId="{E228DA60-D4BF-48B8-9157-9AB4C8962EB8}" type="parTrans" cxnId="{0570F45F-3EA4-4501-81CD-6A802C6F8867}">
      <dgm:prSet/>
      <dgm:spPr/>
      <dgm:t>
        <a:bodyPr/>
        <a:lstStyle/>
        <a:p>
          <a:endParaRPr lang="id-ID"/>
        </a:p>
      </dgm:t>
    </dgm:pt>
    <dgm:pt modelId="{74C33B7E-27FC-4009-9E48-B41B44EA9CED}" type="sibTrans" cxnId="{0570F45F-3EA4-4501-81CD-6A802C6F8867}">
      <dgm:prSet/>
      <dgm:spPr/>
      <dgm:t>
        <a:bodyPr/>
        <a:lstStyle/>
        <a:p>
          <a:endParaRPr lang="id-ID"/>
        </a:p>
      </dgm:t>
    </dgm:pt>
    <dgm:pt modelId="{0B31D48D-1E58-4E95-88BB-1A50512EADEE}">
      <dgm:prSet phldrT="[Text]"/>
      <dgm:spPr/>
      <dgm:t>
        <a:bodyPr/>
        <a:lstStyle/>
        <a:p>
          <a:r>
            <a:rPr lang="id-ID" dirty="0" smtClean="0"/>
            <a:t>Keberadaanya tidak wajib ada dalam kalimat</a:t>
          </a:r>
          <a:endParaRPr lang="id-ID" dirty="0"/>
        </a:p>
      </dgm:t>
    </dgm:pt>
    <dgm:pt modelId="{DA80D327-3866-45BD-B37F-93A52CAF932C}" type="parTrans" cxnId="{A5A27AE0-D6E0-485C-8DAA-EA8147AFEA91}">
      <dgm:prSet/>
      <dgm:spPr/>
      <dgm:t>
        <a:bodyPr/>
        <a:lstStyle/>
        <a:p>
          <a:endParaRPr lang="id-ID"/>
        </a:p>
      </dgm:t>
    </dgm:pt>
    <dgm:pt modelId="{779FB315-EF3E-45A9-82C1-27873C218D3B}" type="sibTrans" cxnId="{A5A27AE0-D6E0-485C-8DAA-EA8147AFEA91}">
      <dgm:prSet/>
      <dgm:spPr/>
      <dgm:t>
        <a:bodyPr/>
        <a:lstStyle/>
        <a:p>
          <a:endParaRPr lang="id-ID"/>
        </a:p>
      </dgm:t>
    </dgm:pt>
    <dgm:pt modelId="{11BCAB90-AD74-4705-9E79-2CF6EA8057E7}">
      <dgm:prSet phldrT="[Text]"/>
      <dgm:spPr/>
      <dgm:t>
        <a:bodyPr/>
        <a:lstStyle/>
        <a:p>
          <a:r>
            <a:rPr lang="id-ID" dirty="0" smtClean="0"/>
            <a:t>Berupa kata benda yang menerangkan waktu</a:t>
          </a:r>
          <a:endParaRPr lang="id-ID" dirty="0"/>
        </a:p>
      </dgm:t>
    </dgm:pt>
    <dgm:pt modelId="{309A1407-1186-4642-8999-358905A335A7}" type="parTrans" cxnId="{2EEFCE7D-09D5-490A-80A9-A0B2007D80E0}">
      <dgm:prSet/>
      <dgm:spPr/>
      <dgm:t>
        <a:bodyPr/>
        <a:lstStyle/>
        <a:p>
          <a:endParaRPr lang="id-ID"/>
        </a:p>
      </dgm:t>
    </dgm:pt>
    <dgm:pt modelId="{C9602F30-42D4-422E-8EC7-B3E811AE980A}" type="sibTrans" cxnId="{2EEFCE7D-09D5-490A-80A9-A0B2007D80E0}">
      <dgm:prSet/>
      <dgm:spPr/>
      <dgm:t>
        <a:bodyPr/>
        <a:lstStyle/>
        <a:p>
          <a:endParaRPr lang="id-ID"/>
        </a:p>
      </dgm:t>
    </dgm:pt>
    <dgm:pt modelId="{B4D0FDF6-1E1C-4604-AB57-180150FD0933}">
      <dgm:prSet phldrT="[Text]"/>
      <dgm:spPr/>
      <dgm:t>
        <a:bodyPr/>
        <a:lstStyle/>
        <a:p>
          <a:r>
            <a:rPr lang="id-ID" dirty="0" smtClean="0"/>
            <a:t>Dapat berbentuk frasa numeral, preposisional, adverbia</a:t>
          </a:r>
          <a:endParaRPr lang="id-ID" dirty="0"/>
        </a:p>
      </dgm:t>
    </dgm:pt>
    <dgm:pt modelId="{DA6D14CC-A1C0-4929-843D-001B8346DB38}" type="parTrans" cxnId="{61B3A504-FE52-49A3-A95C-C9B87DDB901D}">
      <dgm:prSet/>
      <dgm:spPr/>
      <dgm:t>
        <a:bodyPr/>
        <a:lstStyle/>
        <a:p>
          <a:endParaRPr lang="id-ID"/>
        </a:p>
      </dgm:t>
    </dgm:pt>
    <dgm:pt modelId="{EFDAE706-7A89-47A8-B13E-20B19B08F12D}" type="sibTrans" cxnId="{61B3A504-FE52-49A3-A95C-C9B87DDB901D}">
      <dgm:prSet/>
      <dgm:spPr/>
      <dgm:t>
        <a:bodyPr/>
        <a:lstStyle/>
        <a:p>
          <a:endParaRPr lang="id-ID"/>
        </a:p>
      </dgm:t>
    </dgm:pt>
    <dgm:pt modelId="{A3151297-D848-4DE3-94CC-3BCF638F288A}" type="pres">
      <dgm:prSet presAssocID="{449AD683-772F-4B36-BAFF-8C9C9BC05A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BBDD108-0244-4206-8C6A-2C502B3FD131}" type="pres">
      <dgm:prSet presAssocID="{5634F4C2-FA90-4B34-81C3-8389BEB019A4}" presName="composite" presStyleCnt="0"/>
      <dgm:spPr/>
    </dgm:pt>
    <dgm:pt modelId="{13076AA1-FB8E-4C4E-A9A8-4B12A841CA6D}" type="pres">
      <dgm:prSet presAssocID="{5634F4C2-FA90-4B34-81C3-8389BEB019A4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E24F50-0E0B-4E4E-8B2C-26A8BD40A154}" type="pres">
      <dgm:prSet presAssocID="{5634F4C2-FA90-4B34-81C3-8389BEB019A4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2C90183-9617-4F9F-9801-3AA717B5DC76}" type="pres">
      <dgm:prSet presAssocID="{7CA50F9E-EC84-47D8-9632-003C97A9CA7F}" presName="space" presStyleCnt="0"/>
      <dgm:spPr/>
    </dgm:pt>
    <dgm:pt modelId="{28B2A5B2-1D7C-4207-A448-E082463C638C}" type="pres">
      <dgm:prSet presAssocID="{21FF9D75-8812-4683-994C-D82E1E7F1D7E}" presName="composite" presStyleCnt="0"/>
      <dgm:spPr/>
    </dgm:pt>
    <dgm:pt modelId="{F73F2BE1-97E6-432A-90AE-BD9D871D7E0A}" type="pres">
      <dgm:prSet presAssocID="{21FF9D75-8812-4683-994C-D82E1E7F1D7E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72BE98F-B961-4948-AEB9-42EF5B487585}" type="pres">
      <dgm:prSet presAssocID="{21FF9D75-8812-4683-994C-D82E1E7F1D7E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65A07E-7694-44E5-B34A-A6AA4849BB79}" type="pres">
      <dgm:prSet presAssocID="{18885E85-0A31-4612-857B-123BC8D9315B}" presName="space" presStyleCnt="0"/>
      <dgm:spPr/>
    </dgm:pt>
    <dgm:pt modelId="{A3C1321B-ED32-4E87-BEE4-6D06CC3DF942}" type="pres">
      <dgm:prSet presAssocID="{B817A4A9-9607-4282-B32F-B3140B51F273}" presName="composite" presStyleCnt="0"/>
      <dgm:spPr/>
    </dgm:pt>
    <dgm:pt modelId="{6CC565FF-6D7D-4E19-A7C6-D14E49552B4E}" type="pres">
      <dgm:prSet presAssocID="{B817A4A9-9607-4282-B32F-B3140B51F273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A450354-4F6D-4C51-B69A-2D2FC7FC1C1A}" type="pres">
      <dgm:prSet presAssocID="{B817A4A9-9607-4282-B32F-B3140B51F273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B9982E-029A-4088-A4E5-3B21FD608ADF}" type="pres">
      <dgm:prSet presAssocID="{56B47A4C-DFA8-48F0-B58F-2791D5D5A1D3}" presName="space" presStyleCnt="0"/>
      <dgm:spPr/>
    </dgm:pt>
    <dgm:pt modelId="{4CDABE98-6EB5-423C-BCBE-1CE5E4F79217}" type="pres">
      <dgm:prSet presAssocID="{CFB391D1-127F-4750-8C3A-748310FA425C}" presName="composite" presStyleCnt="0"/>
      <dgm:spPr/>
    </dgm:pt>
    <dgm:pt modelId="{887B317E-BA86-4B52-BA72-293E878B37BB}" type="pres">
      <dgm:prSet presAssocID="{CFB391D1-127F-4750-8C3A-748310FA425C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1B10D8-9D56-4481-BC79-3A8F33C71D20}" type="pres">
      <dgm:prSet presAssocID="{CFB391D1-127F-4750-8C3A-748310FA425C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D6CE03-B168-43E4-87C2-C58488769C99}" type="pres">
      <dgm:prSet presAssocID="{6C16A15B-1119-4E96-8677-49BDD2B33862}" presName="space" presStyleCnt="0"/>
      <dgm:spPr/>
    </dgm:pt>
    <dgm:pt modelId="{75CDE6B5-DCAD-44F0-9AA5-7CF01B8144EA}" type="pres">
      <dgm:prSet presAssocID="{3A4CFBC2-DC68-497A-BEBF-11F5BCB6D8F6}" presName="composite" presStyleCnt="0"/>
      <dgm:spPr/>
    </dgm:pt>
    <dgm:pt modelId="{53CFF4F0-37F1-481B-9C44-E732C9D37124}" type="pres">
      <dgm:prSet presAssocID="{3A4CFBC2-DC68-497A-BEBF-11F5BCB6D8F6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61B53F4-FC9A-4ED5-96AA-54CA511C96E5}" type="pres">
      <dgm:prSet presAssocID="{3A4CFBC2-DC68-497A-BEBF-11F5BCB6D8F6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FC82338-9CB0-4C32-BB4E-A7D2ADEA9665}" type="presOf" srcId="{7986DFEE-8CF5-4C25-A0F8-29391E5A3B4A}" destId="{1A450354-4F6D-4C51-B69A-2D2FC7FC1C1A}" srcOrd="0" destOrd="2" presId="urn:microsoft.com/office/officeart/2005/8/layout/hList1"/>
    <dgm:cxn modelId="{47C9F3BD-EE23-4965-AA72-CBE32B29D1B5}" srcId="{5634F4C2-FA90-4B34-81C3-8389BEB019A4}" destId="{89A0BE0B-4976-4CB0-B2C8-3A5FE0288787}" srcOrd="3" destOrd="0" parTransId="{15162E89-DBFE-480F-A347-188BE45F8828}" sibTransId="{4A892A54-2BA0-442E-BE9B-2F38CDB5C058}"/>
    <dgm:cxn modelId="{42E60DDD-4269-4962-9D7C-1873DC12C6D8}" type="presOf" srcId="{3A4CFBC2-DC68-497A-BEBF-11F5BCB6D8F6}" destId="{53CFF4F0-37F1-481B-9C44-E732C9D37124}" srcOrd="0" destOrd="0" presId="urn:microsoft.com/office/officeart/2005/8/layout/hList1"/>
    <dgm:cxn modelId="{2EEFCE7D-09D5-490A-80A9-A0B2007D80E0}" srcId="{3A4CFBC2-DC68-497A-BEBF-11F5BCB6D8F6}" destId="{11BCAB90-AD74-4705-9E79-2CF6EA8057E7}" srcOrd="1" destOrd="0" parTransId="{309A1407-1186-4642-8999-358905A335A7}" sibTransId="{C9602F30-42D4-422E-8EC7-B3E811AE980A}"/>
    <dgm:cxn modelId="{12F5D644-2361-44C8-885D-CFD08AF60E90}" type="presOf" srcId="{81ACE550-2947-4F6E-A213-932E92F1148D}" destId="{13E24F50-0E0B-4E4E-8B2C-26A8BD40A154}" srcOrd="0" destOrd="2" presId="urn:microsoft.com/office/officeart/2005/8/layout/hList1"/>
    <dgm:cxn modelId="{2AA10CCA-0E18-4548-A2BD-FDA55E0F3034}" type="presOf" srcId="{89A0BE0B-4976-4CB0-B2C8-3A5FE0288787}" destId="{13E24F50-0E0B-4E4E-8B2C-26A8BD40A154}" srcOrd="0" destOrd="3" presId="urn:microsoft.com/office/officeart/2005/8/layout/hList1"/>
    <dgm:cxn modelId="{5BB35022-58D5-411B-A955-BB00E3509819}" srcId="{449AD683-772F-4B36-BAFF-8C9C9BC05ADD}" destId="{5634F4C2-FA90-4B34-81C3-8389BEB019A4}" srcOrd="0" destOrd="0" parTransId="{484C41B9-68CF-4F85-B1AF-B86DF34005DA}" sibTransId="{7CA50F9E-EC84-47D8-9632-003C97A9CA7F}"/>
    <dgm:cxn modelId="{0570F45F-3EA4-4501-81CD-6A802C6F8867}" srcId="{449AD683-772F-4B36-BAFF-8C9C9BC05ADD}" destId="{3A4CFBC2-DC68-497A-BEBF-11F5BCB6D8F6}" srcOrd="4" destOrd="0" parTransId="{E228DA60-D4BF-48B8-9157-9AB4C8962EB8}" sibTransId="{74C33B7E-27FC-4009-9E48-B41B44EA9CED}"/>
    <dgm:cxn modelId="{BFC75902-436E-4836-A08E-76E69E154596}" type="presOf" srcId="{B817A4A9-9607-4282-B32F-B3140B51F273}" destId="{6CC565FF-6D7D-4E19-A7C6-D14E49552B4E}" srcOrd="0" destOrd="0" presId="urn:microsoft.com/office/officeart/2005/8/layout/hList1"/>
    <dgm:cxn modelId="{C8658049-F584-4871-979B-FC2BEC75F7CC}" type="presOf" srcId="{B4D0FDF6-1E1C-4604-AB57-180150FD0933}" destId="{D61B53F4-FC9A-4ED5-96AA-54CA511C96E5}" srcOrd="0" destOrd="2" presId="urn:microsoft.com/office/officeart/2005/8/layout/hList1"/>
    <dgm:cxn modelId="{BB2172A8-93C7-4B79-A069-3EC929932B68}" srcId="{449AD683-772F-4B36-BAFF-8C9C9BC05ADD}" destId="{21FF9D75-8812-4683-994C-D82E1E7F1D7E}" srcOrd="1" destOrd="0" parTransId="{0C8E17BF-949A-4EC5-969D-05BDE8C4F358}" sibTransId="{18885E85-0A31-4612-857B-123BC8D9315B}"/>
    <dgm:cxn modelId="{6B3BEFC1-22B1-4B07-A4C4-160C574353B8}" type="presOf" srcId="{86CC278D-4DB6-47FB-92E4-365283D5FD4A}" destId="{13E24F50-0E0B-4E4E-8B2C-26A8BD40A154}" srcOrd="0" destOrd="0" presId="urn:microsoft.com/office/officeart/2005/8/layout/hList1"/>
    <dgm:cxn modelId="{F0331255-C390-45DA-9C43-FCC4BC31E1F4}" srcId="{CFB391D1-127F-4750-8C3A-748310FA425C}" destId="{A093EF42-99A2-4B57-8327-362FE82F87F8}" srcOrd="0" destOrd="0" parTransId="{E593AE9D-47F4-4D87-B66E-5E081A9602BD}" sibTransId="{5143ED41-D3BC-46E3-A8B9-FA4CC2D7304F}"/>
    <dgm:cxn modelId="{9F5C1502-60DB-4BE0-8282-8417960085A4}" srcId="{B817A4A9-9607-4282-B32F-B3140B51F273}" destId="{9D2B17F5-6268-42C0-BCB7-44690232CDE4}" srcOrd="0" destOrd="0" parTransId="{F8A23408-49DC-4101-92C6-B889FAC6A59B}" sibTransId="{EC8CB6EF-7C0F-4E7E-A7F6-8016D597D2F2}"/>
    <dgm:cxn modelId="{63D700EC-D578-4818-AEE1-297BF1B5DBF7}" srcId="{21FF9D75-8812-4683-994C-D82E1E7F1D7E}" destId="{A36AC794-F6AB-46A5-AA77-7F160CC0C666}" srcOrd="1" destOrd="0" parTransId="{FECD5EDB-0287-4565-B131-D44B2A7290C6}" sibTransId="{F2273DFC-B74C-4D48-8FD0-D6ADF9F75D4E}"/>
    <dgm:cxn modelId="{33DAD6A9-BDEC-4A62-8D29-587590AD2A58}" type="presOf" srcId="{11BCAB90-AD74-4705-9E79-2CF6EA8057E7}" destId="{D61B53F4-FC9A-4ED5-96AA-54CA511C96E5}" srcOrd="0" destOrd="1" presId="urn:microsoft.com/office/officeart/2005/8/layout/hList1"/>
    <dgm:cxn modelId="{25C4176C-C32F-4809-AEAA-D466D0BB07B5}" type="presOf" srcId="{5634F4C2-FA90-4B34-81C3-8389BEB019A4}" destId="{13076AA1-FB8E-4C4E-A9A8-4B12A841CA6D}" srcOrd="0" destOrd="0" presId="urn:microsoft.com/office/officeart/2005/8/layout/hList1"/>
    <dgm:cxn modelId="{CDFCE345-CE38-491B-ABDD-1B48A4B8B2B0}" srcId="{CFB391D1-127F-4750-8C3A-748310FA425C}" destId="{90EE6C34-0DE7-4A32-8AC2-814216ED85FA}" srcOrd="1" destOrd="0" parTransId="{73DA20CD-36BB-4467-91BC-2895CAFF3C13}" sibTransId="{D1CC77FB-79A0-4994-A4B4-16D59562BC6D}"/>
    <dgm:cxn modelId="{78B7297B-C482-4EC2-AE4D-0F06288C79D1}" srcId="{5634F4C2-FA90-4B34-81C3-8389BEB019A4}" destId="{81ACE550-2947-4F6E-A213-932E92F1148D}" srcOrd="2" destOrd="0" parTransId="{1977071D-5A2B-4FE1-A594-7F4DF2B2D978}" sibTransId="{B13EE345-CC2E-4097-9525-5DCE5CF8944A}"/>
    <dgm:cxn modelId="{75E45018-8BE5-4854-B244-8DEE3FCEE7CB}" type="presOf" srcId="{5A68D852-3E39-481B-A7C5-50B0558C0BAC}" destId="{072BE98F-B961-4948-AEB9-42EF5B487585}" srcOrd="0" destOrd="2" presId="urn:microsoft.com/office/officeart/2005/8/layout/hList1"/>
    <dgm:cxn modelId="{A5A27AE0-D6E0-485C-8DAA-EA8147AFEA91}" srcId="{3A4CFBC2-DC68-497A-BEBF-11F5BCB6D8F6}" destId="{0B31D48D-1E58-4E95-88BB-1A50512EADEE}" srcOrd="0" destOrd="0" parTransId="{DA80D327-3866-45BD-B37F-93A52CAF932C}" sibTransId="{779FB315-EF3E-45A9-82C1-27873C218D3B}"/>
    <dgm:cxn modelId="{0A69F5F4-B673-4F9B-8D62-BA771B8A1962}" type="presOf" srcId="{AA599301-46A6-49FC-974D-C4CC0E5B24B0}" destId="{3A1B10D8-9D56-4481-BC79-3A8F33C71D20}" srcOrd="0" destOrd="2" presId="urn:microsoft.com/office/officeart/2005/8/layout/hList1"/>
    <dgm:cxn modelId="{09F374F3-3611-4BEE-984B-49B991BCF862}" type="presOf" srcId="{E1AC18F0-31DB-452F-B85C-F4DDEDF0C355}" destId="{1A450354-4F6D-4C51-B69A-2D2FC7FC1C1A}" srcOrd="0" destOrd="1" presId="urn:microsoft.com/office/officeart/2005/8/layout/hList1"/>
    <dgm:cxn modelId="{E9C79B20-D4F8-4955-ADAD-0D47BEBC8818}" srcId="{21FF9D75-8812-4683-994C-D82E1E7F1D7E}" destId="{DEC67B0E-4979-417E-94B2-3FAF9E9B8DB4}" srcOrd="0" destOrd="0" parTransId="{A1EB5982-D075-472D-BF20-F1AA23118F84}" sibTransId="{F5450C24-3DB9-4048-81D0-F6DBC78067DD}"/>
    <dgm:cxn modelId="{61B3A504-FE52-49A3-A95C-C9B87DDB901D}" srcId="{3A4CFBC2-DC68-497A-BEBF-11F5BCB6D8F6}" destId="{B4D0FDF6-1E1C-4604-AB57-180150FD0933}" srcOrd="2" destOrd="0" parTransId="{DA6D14CC-A1C0-4929-843D-001B8346DB38}" sibTransId="{EFDAE706-7A89-47A8-B13E-20B19B08F12D}"/>
    <dgm:cxn modelId="{3835A3CF-DAC1-4363-928E-396003247641}" type="presOf" srcId="{CFB391D1-127F-4750-8C3A-748310FA425C}" destId="{887B317E-BA86-4B52-BA72-293E878B37BB}" srcOrd="0" destOrd="0" presId="urn:microsoft.com/office/officeart/2005/8/layout/hList1"/>
    <dgm:cxn modelId="{405F43CF-D309-4327-A414-6FD40FEEDC53}" type="presOf" srcId="{21FF9D75-8812-4683-994C-D82E1E7F1D7E}" destId="{F73F2BE1-97E6-432A-90AE-BD9D871D7E0A}" srcOrd="0" destOrd="0" presId="urn:microsoft.com/office/officeart/2005/8/layout/hList1"/>
    <dgm:cxn modelId="{5B6D5857-47BD-494D-9A56-3B4041A38E79}" type="presOf" srcId="{90EE6C34-0DE7-4A32-8AC2-814216ED85FA}" destId="{3A1B10D8-9D56-4481-BC79-3A8F33C71D20}" srcOrd="0" destOrd="1" presId="urn:microsoft.com/office/officeart/2005/8/layout/hList1"/>
    <dgm:cxn modelId="{6B900B30-41D5-4AEF-B264-BB75FB8652AC}" type="presOf" srcId="{9D2B17F5-6268-42C0-BCB7-44690232CDE4}" destId="{1A450354-4F6D-4C51-B69A-2D2FC7FC1C1A}" srcOrd="0" destOrd="0" presId="urn:microsoft.com/office/officeart/2005/8/layout/hList1"/>
    <dgm:cxn modelId="{266F1D58-C2AF-4A73-913A-40D4AC2721B3}" srcId="{449AD683-772F-4B36-BAFF-8C9C9BC05ADD}" destId="{B817A4A9-9607-4282-B32F-B3140B51F273}" srcOrd="2" destOrd="0" parTransId="{1EB636A4-857C-4773-AE1E-D5C350D74187}" sibTransId="{56B47A4C-DFA8-48F0-B58F-2791D5D5A1D3}"/>
    <dgm:cxn modelId="{5766D0C3-D5A3-42AB-972F-8B01515A1532}" type="presOf" srcId="{449AD683-772F-4B36-BAFF-8C9C9BC05ADD}" destId="{A3151297-D848-4DE3-94CC-3BCF638F288A}" srcOrd="0" destOrd="0" presId="urn:microsoft.com/office/officeart/2005/8/layout/hList1"/>
    <dgm:cxn modelId="{7A180502-A48F-41AA-B15D-D0DDEC202DB9}" srcId="{5634F4C2-FA90-4B34-81C3-8389BEB019A4}" destId="{86CC278D-4DB6-47FB-92E4-365283D5FD4A}" srcOrd="0" destOrd="0" parTransId="{001DE311-6B4C-40A3-9E56-84DB93573BBC}" sibTransId="{F51FF8CE-5046-4FD5-99FD-50FE74119B83}"/>
    <dgm:cxn modelId="{4F984881-630B-46EA-B0C9-6B5634D248B5}" srcId="{449AD683-772F-4B36-BAFF-8C9C9BC05ADD}" destId="{CFB391D1-127F-4750-8C3A-748310FA425C}" srcOrd="3" destOrd="0" parTransId="{7D94C912-5691-432F-BD26-A50F4C01B7CC}" sibTransId="{6C16A15B-1119-4E96-8677-49BDD2B33862}"/>
    <dgm:cxn modelId="{AD6C76CD-8451-4342-8791-F3387315F96D}" type="presOf" srcId="{FB92F38C-EA20-4C51-88C9-A2E017268088}" destId="{13E24F50-0E0B-4E4E-8B2C-26A8BD40A154}" srcOrd="0" destOrd="1" presId="urn:microsoft.com/office/officeart/2005/8/layout/hList1"/>
    <dgm:cxn modelId="{672A31C7-2E20-4F4E-BAF3-E7823AC93117}" srcId="{21FF9D75-8812-4683-994C-D82E1E7F1D7E}" destId="{5A68D852-3E39-481B-A7C5-50B0558C0BAC}" srcOrd="2" destOrd="0" parTransId="{AD5B82D2-3148-4D3D-B866-496FA04C70D3}" sibTransId="{BD265AE6-DB82-4B01-9D05-DC44D009B307}"/>
    <dgm:cxn modelId="{8917FA1A-DA71-4C2C-8BCC-19AD11C2718D}" srcId="{B817A4A9-9607-4282-B32F-B3140B51F273}" destId="{E1AC18F0-31DB-452F-B85C-F4DDEDF0C355}" srcOrd="1" destOrd="0" parTransId="{4E2A0B6A-C9AB-4A7D-9310-6E01F279C65A}" sibTransId="{7B17C9DC-CC9A-42B3-9DA6-0DA6A9BDCF70}"/>
    <dgm:cxn modelId="{E0456F4B-5CEA-49DD-B208-6CF1146EEF29}" srcId="{CFB391D1-127F-4750-8C3A-748310FA425C}" destId="{AA599301-46A6-49FC-974D-C4CC0E5B24B0}" srcOrd="2" destOrd="0" parTransId="{8B669969-4460-48A0-98C0-0233B6EAEE60}" sibTransId="{99776668-64B1-4A26-972E-E1BC65ACA7D4}"/>
    <dgm:cxn modelId="{EB065717-E7DA-4448-B9D9-9FCD2995CB21}" type="presOf" srcId="{A36AC794-F6AB-46A5-AA77-7F160CC0C666}" destId="{072BE98F-B961-4948-AEB9-42EF5B487585}" srcOrd="0" destOrd="1" presId="urn:microsoft.com/office/officeart/2005/8/layout/hList1"/>
    <dgm:cxn modelId="{C86DDCFD-C4D6-4A16-BA44-43DEC7538929}" srcId="{5634F4C2-FA90-4B34-81C3-8389BEB019A4}" destId="{FB92F38C-EA20-4C51-88C9-A2E017268088}" srcOrd="1" destOrd="0" parTransId="{ADF998DA-6B6D-42A4-92E0-CB86EFAB8E2E}" sibTransId="{85D2A12B-4E29-4576-B2FF-56219BD5C6F9}"/>
    <dgm:cxn modelId="{44141D5F-CCF3-4055-86B1-0B52C10106E3}" srcId="{B817A4A9-9607-4282-B32F-B3140B51F273}" destId="{7986DFEE-8CF5-4C25-A0F8-29391E5A3B4A}" srcOrd="2" destOrd="0" parTransId="{2ADF0CB1-3920-4DCE-835B-6F6E1E3D3DF7}" sibTransId="{9AEBDFBE-4531-4F22-8447-3D26087E63F4}"/>
    <dgm:cxn modelId="{75140653-18C7-46C0-A50F-1E92964B34E4}" type="presOf" srcId="{A093EF42-99A2-4B57-8327-362FE82F87F8}" destId="{3A1B10D8-9D56-4481-BC79-3A8F33C71D20}" srcOrd="0" destOrd="0" presId="urn:microsoft.com/office/officeart/2005/8/layout/hList1"/>
    <dgm:cxn modelId="{D6378217-60CA-4BCE-815D-13F4FCC5A4E1}" type="presOf" srcId="{DEC67B0E-4979-417E-94B2-3FAF9E9B8DB4}" destId="{072BE98F-B961-4948-AEB9-42EF5B487585}" srcOrd="0" destOrd="0" presId="urn:microsoft.com/office/officeart/2005/8/layout/hList1"/>
    <dgm:cxn modelId="{3CAF4F85-E07D-46CD-B52B-94B7BE3DA6D9}" type="presOf" srcId="{0B31D48D-1E58-4E95-88BB-1A50512EADEE}" destId="{D61B53F4-FC9A-4ED5-96AA-54CA511C96E5}" srcOrd="0" destOrd="0" presId="urn:microsoft.com/office/officeart/2005/8/layout/hList1"/>
    <dgm:cxn modelId="{3B2FBE2F-0C14-4B64-BB3E-028EC940A857}" type="presParOf" srcId="{A3151297-D848-4DE3-94CC-3BCF638F288A}" destId="{ABBDD108-0244-4206-8C6A-2C502B3FD131}" srcOrd="0" destOrd="0" presId="urn:microsoft.com/office/officeart/2005/8/layout/hList1"/>
    <dgm:cxn modelId="{CD283F36-2B99-4F52-955C-4E875CEFE469}" type="presParOf" srcId="{ABBDD108-0244-4206-8C6A-2C502B3FD131}" destId="{13076AA1-FB8E-4C4E-A9A8-4B12A841CA6D}" srcOrd="0" destOrd="0" presId="urn:microsoft.com/office/officeart/2005/8/layout/hList1"/>
    <dgm:cxn modelId="{B10FB2E3-8F81-45E3-87AB-096E9CC938EA}" type="presParOf" srcId="{ABBDD108-0244-4206-8C6A-2C502B3FD131}" destId="{13E24F50-0E0B-4E4E-8B2C-26A8BD40A154}" srcOrd="1" destOrd="0" presId="urn:microsoft.com/office/officeart/2005/8/layout/hList1"/>
    <dgm:cxn modelId="{1F647EE4-4641-4D6F-B23E-10AB5E316A6D}" type="presParOf" srcId="{A3151297-D848-4DE3-94CC-3BCF638F288A}" destId="{E2C90183-9617-4F9F-9801-3AA717B5DC76}" srcOrd="1" destOrd="0" presId="urn:microsoft.com/office/officeart/2005/8/layout/hList1"/>
    <dgm:cxn modelId="{739B9E33-24E2-467B-A853-51C8A9B4741D}" type="presParOf" srcId="{A3151297-D848-4DE3-94CC-3BCF638F288A}" destId="{28B2A5B2-1D7C-4207-A448-E082463C638C}" srcOrd="2" destOrd="0" presId="urn:microsoft.com/office/officeart/2005/8/layout/hList1"/>
    <dgm:cxn modelId="{BB5FBAB1-B8C5-4EE6-861F-48D700C2A2E8}" type="presParOf" srcId="{28B2A5B2-1D7C-4207-A448-E082463C638C}" destId="{F73F2BE1-97E6-432A-90AE-BD9D871D7E0A}" srcOrd="0" destOrd="0" presId="urn:microsoft.com/office/officeart/2005/8/layout/hList1"/>
    <dgm:cxn modelId="{E4C9D21D-92C5-4485-9226-976D79B3201B}" type="presParOf" srcId="{28B2A5B2-1D7C-4207-A448-E082463C638C}" destId="{072BE98F-B961-4948-AEB9-42EF5B487585}" srcOrd="1" destOrd="0" presId="urn:microsoft.com/office/officeart/2005/8/layout/hList1"/>
    <dgm:cxn modelId="{4C0A4EB6-4D03-4B01-9CEC-4C8EBDD04A99}" type="presParOf" srcId="{A3151297-D848-4DE3-94CC-3BCF638F288A}" destId="{4765A07E-7694-44E5-B34A-A6AA4849BB79}" srcOrd="3" destOrd="0" presId="urn:microsoft.com/office/officeart/2005/8/layout/hList1"/>
    <dgm:cxn modelId="{EC6D1705-BD80-40B7-9276-33D79F56865F}" type="presParOf" srcId="{A3151297-D848-4DE3-94CC-3BCF638F288A}" destId="{A3C1321B-ED32-4E87-BEE4-6D06CC3DF942}" srcOrd="4" destOrd="0" presId="urn:microsoft.com/office/officeart/2005/8/layout/hList1"/>
    <dgm:cxn modelId="{EC7A1A74-4880-4F11-BDA2-B94B350D031E}" type="presParOf" srcId="{A3C1321B-ED32-4E87-BEE4-6D06CC3DF942}" destId="{6CC565FF-6D7D-4E19-A7C6-D14E49552B4E}" srcOrd="0" destOrd="0" presId="urn:microsoft.com/office/officeart/2005/8/layout/hList1"/>
    <dgm:cxn modelId="{F505969B-8DEF-4818-823B-DC11FCAE97BE}" type="presParOf" srcId="{A3C1321B-ED32-4E87-BEE4-6D06CC3DF942}" destId="{1A450354-4F6D-4C51-B69A-2D2FC7FC1C1A}" srcOrd="1" destOrd="0" presId="urn:microsoft.com/office/officeart/2005/8/layout/hList1"/>
    <dgm:cxn modelId="{93D88EA4-C5CF-4B81-96B0-A46D0B52F10E}" type="presParOf" srcId="{A3151297-D848-4DE3-94CC-3BCF638F288A}" destId="{02B9982E-029A-4088-A4E5-3B21FD608ADF}" srcOrd="5" destOrd="0" presId="urn:microsoft.com/office/officeart/2005/8/layout/hList1"/>
    <dgm:cxn modelId="{B19F8CF2-22A1-4C01-A577-F05487A62BFF}" type="presParOf" srcId="{A3151297-D848-4DE3-94CC-3BCF638F288A}" destId="{4CDABE98-6EB5-423C-BCBE-1CE5E4F79217}" srcOrd="6" destOrd="0" presId="urn:microsoft.com/office/officeart/2005/8/layout/hList1"/>
    <dgm:cxn modelId="{458B0626-6609-4720-BD06-A2EEACA0051F}" type="presParOf" srcId="{4CDABE98-6EB5-423C-BCBE-1CE5E4F79217}" destId="{887B317E-BA86-4B52-BA72-293E878B37BB}" srcOrd="0" destOrd="0" presId="urn:microsoft.com/office/officeart/2005/8/layout/hList1"/>
    <dgm:cxn modelId="{BF547EF7-2C35-4E06-93EE-40F13B67CEA8}" type="presParOf" srcId="{4CDABE98-6EB5-423C-BCBE-1CE5E4F79217}" destId="{3A1B10D8-9D56-4481-BC79-3A8F33C71D20}" srcOrd="1" destOrd="0" presId="urn:microsoft.com/office/officeart/2005/8/layout/hList1"/>
    <dgm:cxn modelId="{72ABEA13-207A-4AEE-9B22-2ADA6EE4BF88}" type="presParOf" srcId="{A3151297-D848-4DE3-94CC-3BCF638F288A}" destId="{1FD6CE03-B168-43E4-87C2-C58488769C99}" srcOrd="7" destOrd="0" presId="urn:microsoft.com/office/officeart/2005/8/layout/hList1"/>
    <dgm:cxn modelId="{8AC478EC-41CF-449C-8BE6-4F6F79D48DB7}" type="presParOf" srcId="{A3151297-D848-4DE3-94CC-3BCF638F288A}" destId="{75CDE6B5-DCAD-44F0-9AA5-7CF01B8144EA}" srcOrd="8" destOrd="0" presId="urn:microsoft.com/office/officeart/2005/8/layout/hList1"/>
    <dgm:cxn modelId="{7058642F-7367-4239-B639-0F114A754C43}" type="presParOf" srcId="{75CDE6B5-DCAD-44F0-9AA5-7CF01B8144EA}" destId="{53CFF4F0-37F1-481B-9C44-E732C9D37124}" srcOrd="0" destOrd="0" presId="urn:microsoft.com/office/officeart/2005/8/layout/hList1"/>
    <dgm:cxn modelId="{6AEA7BA5-A8CF-4E18-B4EE-B5353F6810FE}" type="presParOf" srcId="{75CDE6B5-DCAD-44F0-9AA5-7CF01B8144EA}" destId="{D61B53F4-FC9A-4ED5-96AA-54CA511C96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F74669-1273-4227-8FCB-E4F8F2F95900}" type="doc">
      <dgm:prSet loTypeId="urn:microsoft.com/office/officeart/2005/8/layout/hierarchy2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23829792-617F-47C0-B74F-46E905772DF1}">
      <dgm:prSet phldrT="[Text]"/>
      <dgm:spPr/>
      <dgm:t>
        <a:bodyPr/>
        <a:lstStyle/>
        <a:p>
          <a:r>
            <a:rPr lang="id-ID" b="1" baseline="0" dirty="0" smtClean="0">
              <a:solidFill>
                <a:schemeClr val="accent6">
                  <a:lumMod val="75000"/>
                </a:schemeClr>
              </a:solidFill>
            </a:rPr>
            <a:t>Jenis Kalimat</a:t>
          </a:r>
          <a:endParaRPr lang="id-ID" b="1" baseline="0" dirty="0">
            <a:solidFill>
              <a:schemeClr val="accent6">
                <a:lumMod val="75000"/>
              </a:schemeClr>
            </a:solidFill>
          </a:endParaRPr>
        </a:p>
      </dgm:t>
    </dgm:pt>
    <dgm:pt modelId="{6E1D6E62-1901-422B-B9D5-CD0BBF147BF6}" type="parTrans" cxnId="{0426761B-5B31-4AD5-8796-EB1840C5F02C}">
      <dgm:prSet/>
      <dgm:spPr/>
      <dgm:t>
        <a:bodyPr/>
        <a:lstStyle/>
        <a:p>
          <a:endParaRPr lang="id-ID"/>
        </a:p>
      </dgm:t>
    </dgm:pt>
    <dgm:pt modelId="{A323E80D-4B99-4477-A29B-E999BB6D6B7E}" type="sibTrans" cxnId="{0426761B-5B31-4AD5-8796-EB1840C5F02C}">
      <dgm:prSet/>
      <dgm:spPr/>
      <dgm:t>
        <a:bodyPr/>
        <a:lstStyle/>
        <a:p>
          <a:endParaRPr lang="id-ID"/>
        </a:p>
      </dgm:t>
    </dgm:pt>
    <dgm:pt modelId="{BE0F38BF-2AD5-403F-87E0-69E22FFECDFB}">
      <dgm:prSet phldrT="[Text]"/>
      <dgm:spPr/>
      <dgm:t>
        <a:bodyPr/>
        <a:lstStyle/>
        <a:p>
          <a:r>
            <a:rPr lang="id-ID" dirty="0" smtClean="0"/>
            <a:t>Kalimat Simpleks/ Tunggal</a:t>
          </a:r>
          <a:endParaRPr lang="id-ID" dirty="0"/>
        </a:p>
      </dgm:t>
    </dgm:pt>
    <dgm:pt modelId="{8515A866-22A4-4895-B38A-B1235135EC5E}" type="parTrans" cxnId="{4D599680-AADC-4021-9EC3-91F2ACB013E8}">
      <dgm:prSet/>
      <dgm:spPr/>
      <dgm:t>
        <a:bodyPr/>
        <a:lstStyle/>
        <a:p>
          <a:endParaRPr lang="id-ID"/>
        </a:p>
      </dgm:t>
    </dgm:pt>
    <dgm:pt modelId="{6DF803D2-B946-469B-A3EE-69867CC471B6}" type="sibTrans" cxnId="{4D599680-AADC-4021-9EC3-91F2ACB013E8}">
      <dgm:prSet/>
      <dgm:spPr/>
      <dgm:t>
        <a:bodyPr/>
        <a:lstStyle/>
        <a:p>
          <a:endParaRPr lang="id-ID"/>
        </a:p>
      </dgm:t>
    </dgm:pt>
    <dgm:pt modelId="{F6DF66AE-0EAE-4783-AE50-69635F4BF79D}">
      <dgm:prSet phldrT="[Text]"/>
      <dgm:spPr/>
      <dgm:t>
        <a:bodyPr/>
        <a:lstStyle/>
        <a:p>
          <a:r>
            <a:rPr lang="id-ID" dirty="0" smtClean="0"/>
            <a:t>Kalimat Majemuk Campuran</a:t>
          </a:r>
          <a:endParaRPr lang="id-ID" dirty="0"/>
        </a:p>
      </dgm:t>
    </dgm:pt>
    <dgm:pt modelId="{8E1925A0-6F55-40BC-B1E4-593EE9F20835}" type="parTrans" cxnId="{457EAA58-1B4B-4326-BA87-92B122231DAF}">
      <dgm:prSet/>
      <dgm:spPr/>
      <dgm:t>
        <a:bodyPr/>
        <a:lstStyle/>
        <a:p>
          <a:endParaRPr lang="id-ID"/>
        </a:p>
      </dgm:t>
    </dgm:pt>
    <dgm:pt modelId="{83655F0D-26A2-4B59-B1BD-6C4050A01662}" type="sibTrans" cxnId="{457EAA58-1B4B-4326-BA87-92B122231DAF}">
      <dgm:prSet/>
      <dgm:spPr/>
      <dgm:t>
        <a:bodyPr/>
        <a:lstStyle/>
        <a:p>
          <a:endParaRPr lang="id-ID"/>
        </a:p>
      </dgm:t>
    </dgm:pt>
    <dgm:pt modelId="{3E672C16-B277-4F3C-9F8C-A6EBAFD126C7}">
      <dgm:prSet phldrT="[Text]"/>
      <dgm:spPr/>
      <dgm:t>
        <a:bodyPr/>
        <a:lstStyle/>
        <a:p>
          <a:r>
            <a:rPr lang="id-ID" dirty="0" smtClean="0"/>
            <a:t>Kalimat Majemuk</a:t>
          </a:r>
          <a:endParaRPr lang="id-ID" dirty="0"/>
        </a:p>
      </dgm:t>
    </dgm:pt>
    <dgm:pt modelId="{D68A8B5D-C3AC-4F0C-993D-853118AF343D}" type="sibTrans" cxnId="{B0483F07-B281-407C-8ECF-4B1F74669851}">
      <dgm:prSet/>
      <dgm:spPr/>
      <dgm:t>
        <a:bodyPr/>
        <a:lstStyle/>
        <a:p>
          <a:endParaRPr lang="id-ID"/>
        </a:p>
      </dgm:t>
    </dgm:pt>
    <dgm:pt modelId="{5865B748-3829-42F8-A658-FC277BE900DA}" type="parTrans" cxnId="{B0483F07-B281-407C-8ECF-4B1F74669851}">
      <dgm:prSet/>
      <dgm:spPr/>
      <dgm:t>
        <a:bodyPr/>
        <a:lstStyle/>
        <a:p>
          <a:endParaRPr lang="id-ID"/>
        </a:p>
      </dgm:t>
    </dgm:pt>
    <dgm:pt modelId="{6577C4A4-38A3-468C-8E37-86868446842F}">
      <dgm:prSet phldrT="[Text]"/>
      <dgm:spPr/>
      <dgm:t>
        <a:bodyPr/>
        <a:lstStyle/>
        <a:p>
          <a:r>
            <a:rPr lang="id-ID" dirty="0" smtClean="0"/>
            <a:t>Kalimat Kompleks</a:t>
          </a:r>
          <a:endParaRPr lang="id-ID" dirty="0"/>
        </a:p>
      </dgm:t>
    </dgm:pt>
    <dgm:pt modelId="{E1FCE796-3C22-4E47-80F1-36BC3AFEE5ED}" type="parTrans" cxnId="{BD40E334-B1CD-4AA0-B059-E722259C515A}">
      <dgm:prSet/>
      <dgm:spPr/>
      <dgm:t>
        <a:bodyPr/>
        <a:lstStyle/>
        <a:p>
          <a:endParaRPr lang="id-ID"/>
        </a:p>
      </dgm:t>
    </dgm:pt>
    <dgm:pt modelId="{7C33C8DE-3882-4D75-8215-914CAA39705A}" type="sibTrans" cxnId="{BD40E334-B1CD-4AA0-B059-E722259C515A}">
      <dgm:prSet/>
      <dgm:spPr/>
      <dgm:t>
        <a:bodyPr/>
        <a:lstStyle/>
        <a:p>
          <a:endParaRPr lang="id-ID"/>
        </a:p>
      </dgm:t>
    </dgm:pt>
    <dgm:pt modelId="{2D231117-7ADB-4966-B647-9A67802E74EC}" type="pres">
      <dgm:prSet presAssocID="{DBF74669-1273-4227-8FCB-E4F8F2F9590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1022409-C3EF-41EB-BE7C-90C40C1D8CF8}" type="pres">
      <dgm:prSet presAssocID="{23829792-617F-47C0-B74F-46E905772DF1}" presName="root1" presStyleCnt="0"/>
      <dgm:spPr/>
    </dgm:pt>
    <dgm:pt modelId="{42EB3515-6750-4121-8639-0042E26591B5}" type="pres">
      <dgm:prSet presAssocID="{23829792-617F-47C0-B74F-46E905772DF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49368FE-977C-4704-A5DF-B2F68797DE29}" type="pres">
      <dgm:prSet presAssocID="{23829792-617F-47C0-B74F-46E905772DF1}" presName="level2hierChild" presStyleCnt="0"/>
      <dgm:spPr/>
    </dgm:pt>
    <dgm:pt modelId="{1DC785C2-2D65-4FC3-9CD7-758B78FFDDA3}" type="pres">
      <dgm:prSet presAssocID="{8515A866-22A4-4895-B38A-B1235135EC5E}" presName="conn2-1" presStyleLbl="parChTrans1D2" presStyleIdx="0" presStyleCnt="4"/>
      <dgm:spPr/>
      <dgm:t>
        <a:bodyPr/>
        <a:lstStyle/>
        <a:p>
          <a:endParaRPr lang="id-ID"/>
        </a:p>
      </dgm:t>
    </dgm:pt>
    <dgm:pt modelId="{7BCFB666-80C7-465B-A5F8-FC13D21D1F60}" type="pres">
      <dgm:prSet presAssocID="{8515A866-22A4-4895-B38A-B1235135EC5E}" presName="connTx" presStyleLbl="parChTrans1D2" presStyleIdx="0" presStyleCnt="4"/>
      <dgm:spPr/>
      <dgm:t>
        <a:bodyPr/>
        <a:lstStyle/>
        <a:p>
          <a:endParaRPr lang="id-ID"/>
        </a:p>
      </dgm:t>
    </dgm:pt>
    <dgm:pt modelId="{15AE3440-5DDC-4F43-8645-036990C4138E}" type="pres">
      <dgm:prSet presAssocID="{BE0F38BF-2AD5-403F-87E0-69E22FFECDFB}" presName="root2" presStyleCnt="0"/>
      <dgm:spPr/>
    </dgm:pt>
    <dgm:pt modelId="{1E927DE1-981E-4954-A7E7-08350B6F534B}" type="pres">
      <dgm:prSet presAssocID="{BE0F38BF-2AD5-403F-87E0-69E22FFECDF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CCBBB35-64F7-41D4-9DD2-197EDB2646DA}" type="pres">
      <dgm:prSet presAssocID="{BE0F38BF-2AD5-403F-87E0-69E22FFECDFB}" presName="level3hierChild" presStyleCnt="0"/>
      <dgm:spPr/>
    </dgm:pt>
    <dgm:pt modelId="{AA732FEB-C15A-4AF5-B4F5-645871E5EB5D}" type="pres">
      <dgm:prSet presAssocID="{E1FCE796-3C22-4E47-80F1-36BC3AFEE5ED}" presName="conn2-1" presStyleLbl="parChTrans1D2" presStyleIdx="1" presStyleCnt="4"/>
      <dgm:spPr/>
      <dgm:t>
        <a:bodyPr/>
        <a:lstStyle/>
        <a:p>
          <a:endParaRPr lang="id-ID"/>
        </a:p>
      </dgm:t>
    </dgm:pt>
    <dgm:pt modelId="{1C811F5D-F52C-418B-904D-824B48B2B44B}" type="pres">
      <dgm:prSet presAssocID="{E1FCE796-3C22-4E47-80F1-36BC3AFEE5ED}" presName="connTx" presStyleLbl="parChTrans1D2" presStyleIdx="1" presStyleCnt="4"/>
      <dgm:spPr/>
      <dgm:t>
        <a:bodyPr/>
        <a:lstStyle/>
        <a:p>
          <a:endParaRPr lang="id-ID"/>
        </a:p>
      </dgm:t>
    </dgm:pt>
    <dgm:pt modelId="{1C47A576-7F3F-4904-B446-09C43BDCA5E6}" type="pres">
      <dgm:prSet presAssocID="{6577C4A4-38A3-468C-8E37-86868446842F}" presName="root2" presStyleCnt="0"/>
      <dgm:spPr/>
    </dgm:pt>
    <dgm:pt modelId="{C3F14AF2-CEF1-4A2A-9DFB-E54FD8B5EE97}" type="pres">
      <dgm:prSet presAssocID="{6577C4A4-38A3-468C-8E37-86868446842F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B239F5E-C1C5-4129-B3AD-CFA0D5D5551D}" type="pres">
      <dgm:prSet presAssocID="{6577C4A4-38A3-468C-8E37-86868446842F}" presName="level3hierChild" presStyleCnt="0"/>
      <dgm:spPr/>
    </dgm:pt>
    <dgm:pt modelId="{0CBF4631-DD05-40ED-AEBB-757ABFB891F8}" type="pres">
      <dgm:prSet presAssocID="{5865B748-3829-42F8-A658-FC277BE900DA}" presName="conn2-1" presStyleLbl="parChTrans1D2" presStyleIdx="2" presStyleCnt="4"/>
      <dgm:spPr/>
      <dgm:t>
        <a:bodyPr/>
        <a:lstStyle/>
        <a:p>
          <a:endParaRPr lang="id-ID"/>
        </a:p>
      </dgm:t>
    </dgm:pt>
    <dgm:pt modelId="{FB5B37E8-C530-4BB9-84D1-BBEB18C8FBD6}" type="pres">
      <dgm:prSet presAssocID="{5865B748-3829-42F8-A658-FC277BE900DA}" presName="connTx" presStyleLbl="parChTrans1D2" presStyleIdx="2" presStyleCnt="4"/>
      <dgm:spPr/>
      <dgm:t>
        <a:bodyPr/>
        <a:lstStyle/>
        <a:p>
          <a:endParaRPr lang="id-ID"/>
        </a:p>
      </dgm:t>
    </dgm:pt>
    <dgm:pt modelId="{D8BE4D44-B9E4-4079-8B56-7C88296835D4}" type="pres">
      <dgm:prSet presAssocID="{3E672C16-B277-4F3C-9F8C-A6EBAFD126C7}" presName="root2" presStyleCnt="0"/>
      <dgm:spPr/>
    </dgm:pt>
    <dgm:pt modelId="{5EAAD4DA-6D60-41F2-9BFE-EDF9EAB43750}" type="pres">
      <dgm:prSet presAssocID="{3E672C16-B277-4F3C-9F8C-A6EBAFD126C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6D7B9EF-86B2-44A4-8907-87AD6B51758A}" type="pres">
      <dgm:prSet presAssocID="{3E672C16-B277-4F3C-9F8C-A6EBAFD126C7}" presName="level3hierChild" presStyleCnt="0"/>
      <dgm:spPr/>
    </dgm:pt>
    <dgm:pt modelId="{FEDDE403-AB22-42BB-9BF4-2A747FF5048D}" type="pres">
      <dgm:prSet presAssocID="{8E1925A0-6F55-40BC-B1E4-593EE9F20835}" presName="conn2-1" presStyleLbl="parChTrans1D2" presStyleIdx="3" presStyleCnt="4"/>
      <dgm:spPr/>
      <dgm:t>
        <a:bodyPr/>
        <a:lstStyle/>
        <a:p>
          <a:endParaRPr lang="id-ID"/>
        </a:p>
      </dgm:t>
    </dgm:pt>
    <dgm:pt modelId="{441E811D-54DF-4FDF-B30B-BCCC6D215FA1}" type="pres">
      <dgm:prSet presAssocID="{8E1925A0-6F55-40BC-B1E4-593EE9F20835}" presName="connTx" presStyleLbl="parChTrans1D2" presStyleIdx="3" presStyleCnt="4"/>
      <dgm:spPr/>
      <dgm:t>
        <a:bodyPr/>
        <a:lstStyle/>
        <a:p>
          <a:endParaRPr lang="id-ID"/>
        </a:p>
      </dgm:t>
    </dgm:pt>
    <dgm:pt modelId="{85E81BE1-2C8D-45E5-8787-4175202D09BE}" type="pres">
      <dgm:prSet presAssocID="{F6DF66AE-0EAE-4783-AE50-69635F4BF79D}" presName="root2" presStyleCnt="0"/>
      <dgm:spPr/>
    </dgm:pt>
    <dgm:pt modelId="{4C3A2FD2-3025-4AAA-82BD-939AC402AFDF}" type="pres">
      <dgm:prSet presAssocID="{F6DF66AE-0EAE-4783-AE50-69635F4BF79D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D1D0FFC-13F0-4B2E-A0E1-B68E7607F2C1}" type="pres">
      <dgm:prSet presAssocID="{F6DF66AE-0EAE-4783-AE50-69635F4BF79D}" presName="level3hierChild" presStyleCnt="0"/>
      <dgm:spPr/>
    </dgm:pt>
  </dgm:ptLst>
  <dgm:cxnLst>
    <dgm:cxn modelId="{0D5FA902-4DBB-4021-A0EA-495AB644E475}" type="presOf" srcId="{8E1925A0-6F55-40BC-B1E4-593EE9F20835}" destId="{441E811D-54DF-4FDF-B30B-BCCC6D215FA1}" srcOrd="1" destOrd="0" presId="urn:microsoft.com/office/officeart/2005/8/layout/hierarchy2"/>
    <dgm:cxn modelId="{D39A76C1-DD91-4CB0-8919-BDB9C96FCE96}" type="presOf" srcId="{23829792-617F-47C0-B74F-46E905772DF1}" destId="{42EB3515-6750-4121-8639-0042E26591B5}" srcOrd="0" destOrd="0" presId="urn:microsoft.com/office/officeart/2005/8/layout/hierarchy2"/>
    <dgm:cxn modelId="{C558BCB6-CD0F-4112-83FE-B9CEEEA56AD7}" type="presOf" srcId="{8515A866-22A4-4895-B38A-B1235135EC5E}" destId="{7BCFB666-80C7-465B-A5F8-FC13D21D1F60}" srcOrd="1" destOrd="0" presId="urn:microsoft.com/office/officeart/2005/8/layout/hierarchy2"/>
    <dgm:cxn modelId="{B0483F07-B281-407C-8ECF-4B1F74669851}" srcId="{23829792-617F-47C0-B74F-46E905772DF1}" destId="{3E672C16-B277-4F3C-9F8C-A6EBAFD126C7}" srcOrd="2" destOrd="0" parTransId="{5865B748-3829-42F8-A658-FC277BE900DA}" sibTransId="{D68A8B5D-C3AC-4F0C-993D-853118AF343D}"/>
    <dgm:cxn modelId="{76AA0905-9660-4177-8E56-F951BE9CC7F3}" type="presOf" srcId="{E1FCE796-3C22-4E47-80F1-36BC3AFEE5ED}" destId="{AA732FEB-C15A-4AF5-B4F5-645871E5EB5D}" srcOrd="0" destOrd="0" presId="urn:microsoft.com/office/officeart/2005/8/layout/hierarchy2"/>
    <dgm:cxn modelId="{AD1B71A0-5B6B-4453-962B-3FBADF937E3D}" type="presOf" srcId="{F6DF66AE-0EAE-4783-AE50-69635F4BF79D}" destId="{4C3A2FD2-3025-4AAA-82BD-939AC402AFDF}" srcOrd="0" destOrd="0" presId="urn:microsoft.com/office/officeart/2005/8/layout/hierarchy2"/>
    <dgm:cxn modelId="{D268F4FB-4D36-4E2E-A60C-3843D7B62C70}" type="presOf" srcId="{BE0F38BF-2AD5-403F-87E0-69E22FFECDFB}" destId="{1E927DE1-981E-4954-A7E7-08350B6F534B}" srcOrd="0" destOrd="0" presId="urn:microsoft.com/office/officeart/2005/8/layout/hierarchy2"/>
    <dgm:cxn modelId="{97346D33-8F99-42C0-8352-50A06FE8E4AE}" type="presOf" srcId="{5865B748-3829-42F8-A658-FC277BE900DA}" destId="{FB5B37E8-C530-4BB9-84D1-BBEB18C8FBD6}" srcOrd="1" destOrd="0" presId="urn:microsoft.com/office/officeart/2005/8/layout/hierarchy2"/>
    <dgm:cxn modelId="{BD40E334-B1CD-4AA0-B059-E722259C515A}" srcId="{23829792-617F-47C0-B74F-46E905772DF1}" destId="{6577C4A4-38A3-468C-8E37-86868446842F}" srcOrd="1" destOrd="0" parTransId="{E1FCE796-3C22-4E47-80F1-36BC3AFEE5ED}" sibTransId="{7C33C8DE-3882-4D75-8215-914CAA39705A}"/>
    <dgm:cxn modelId="{4D599680-AADC-4021-9EC3-91F2ACB013E8}" srcId="{23829792-617F-47C0-B74F-46E905772DF1}" destId="{BE0F38BF-2AD5-403F-87E0-69E22FFECDFB}" srcOrd="0" destOrd="0" parTransId="{8515A866-22A4-4895-B38A-B1235135EC5E}" sibTransId="{6DF803D2-B946-469B-A3EE-69867CC471B6}"/>
    <dgm:cxn modelId="{C1A35BC9-8A5F-4A6E-95BB-3CBFF46A43FB}" type="presOf" srcId="{E1FCE796-3C22-4E47-80F1-36BC3AFEE5ED}" destId="{1C811F5D-F52C-418B-904D-824B48B2B44B}" srcOrd="1" destOrd="0" presId="urn:microsoft.com/office/officeart/2005/8/layout/hierarchy2"/>
    <dgm:cxn modelId="{3313793A-0298-4E52-B8AF-7CCC667CF999}" type="presOf" srcId="{5865B748-3829-42F8-A658-FC277BE900DA}" destId="{0CBF4631-DD05-40ED-AEBB-757ABFB891F8}" srcOrd="0" destOrd="0" presId="urn:microsoft.com/office/officeart/2005/8/layout/hierarchy2"/>
    <dgm:cxn modelId="{41BAB73C-B5F1-4165-9AC7-95D18FE4EEE7}" type="presOf" srcId="{8515A866-22A4-4895-B38A-B1235135EC5E}" destId="{1DC785C2-2D65-4FC3-9CD7-758B78FFDDA3}" srcOrd="0" destOrd="0" presId="urn:microsoft.com/office/officeart/2005/8/layout/hierarchy2"/>
    <dgm:cxn modelId="{967A0C77-0915-4650-A2C1-DD35CD35A609}" type="presOf" srcId="{8E1925A0-6F55-40BC-B1E4-593EE9F20835}" destId="{FEDDE403-AB22-42BB-9BF4-2A747FF5048D}" srcOrd="0" destOrd="0" presId="urn:microsoft.com/office/officeart/2005/8/layout/hierarchy2"/>
    <dgm:cxn modelId="{92955149-627D-41C1-A87B-8E377803E744}" type="presOf" srcId="{3E672C16-B277-4F3C-9F8C-A6EBAFD126C7}" destId="{5EAAD4DA-6D60-41F2-9BFE-EDF9EAB43750}" srcOrd="0" destOrd="0" presId="urn:microsoft.com/office/officeart/2005/8/layout/hierarchy2"/>
    <dgm:cxn modelId="{0165AB04-D3C1-4B81-80CB-105F6A8898E6}" type="presOf" srcId="{6577C4A4-38A3-468C-8E37-86868446842F}" destId="{C3F14AF2-CEF1-4A2A-9DFB-E54FD8B5EE97}" srcOrd="0" destOrd="0" presId="urn:microsoft.com/office/officeart/2005/8/layout/hierarchy2"/>
    <dgm:cxn modelId="{0426761B-5B31-4AD5-8796-EB1840C5F02C}" srcId="{DBF74669-1273-4227-8FCB-E4F8F2F95900}" destId="{23829792-617F-47C0-B74F-46E905772DF1}" srcOrd="0" destOrd="0" parTransId="{6E1D6E62-1901-422B-B9D5-CD0BBF147BF6}" sibTransId="{A323E80D-4B99-4477-A29B-E999BB6D6B7E}"/>
    <dgm:cxn modelId="{C588DA4F-306A-4D33-91E8-4278D72162C5}" type="presOf" srcId="{DBF74669-1273-4227-8FCB-E4F8F2F95900}" destId="{2D231117-7ADB-4966-B647-9A67802E74EC}" srcOrd="0" destOrd="0" presId="urn:microsoft.com/office/officeart/2005/8/layout/hierarchy2"/>
    <dgm:cxn modelId="{457EAA58-1B4B-4326-BA87-92B122231DAF}" srcId="{23829792-617F-47C0-B74F-46E905772DF1}" destId="{F6DF66AE-0EAE-4783-AE50-69635F4BF79D}" srcOrd="3" destOrd="0" parTransId="{8E1925A0-6F55-40BC-B1E4-593EE9F20835}" sibTransId="{83655F0D-26A2-4B59-B1BD-6C4050A01662}"/>
    <dgm:cxn modelId="{C5101502-41CC-4C61-B268-2E20C168490A}" type="presParOf" srcId="{2D231117-7ADB-4966-B647-9A67802E74EC}" destId="{91022409-C3EF-41EB-BE7C-90C40C1D8CF8}" srcOrd="0" destOrd="0" presId="urn:microsoft.com/office/officeart/2005/8/layout/hierarchy2"/>
    <dgm:cxn modelId="{49B28845-5F4E-4A27-8565-FF31825CB014}" type="presParOf" srcId="{91022409-C3EF-41EB-BE7C-90C40C1D8CF8}" destId="{42EB3515-6750-4121-8639-0042E26591B5}" srcOrd="0" destOrd="0" presId="urn:microsoft.com/office/officeart/2005/8/layout/hierarchy2"/>
    <dgm:cxn modelId="{22F8766B-38E3-4523-9B08-FAC151DF603C}" type="presParOf" srcId="{91022409-C3EF-41EB-BE7C-90C40C1D8CF8}" destId="{D49368FE-977C-4704-A5DF-B2F68797DE29}" srcOrd="1" destOrd="0" presId="urn:microsoft.com/office/officeart/2005/8/layout/hierarchy2"/>
    <dgm:cxn modelId="{EF518C59-5A8D-48BA-A0F0-B3A7259D3B41}" type="presParOf" srcId="{D49368FE-977C-4704-A5DF-B2F68797DE29}" destId="{1DC785C2-2D65-4FC3-9CD7-758B78FFDDA3}" srcOrd="0" destOrd="0" presId="urn:microsoft.com/office/officeart/2005/8/layout/hierarchy2"/>
    <dgm:cxn modelId="{67CC45DF-1500-43A1-8A99-2FF1117128EA}" type="presParOf" srcId="{1DC785C2-2D65-4FC3-9CD7-758B78FFDDA3}" destId="{7BCFB666-80C7-465B-A5F8-FC13D21D1F60}" srcOrd="0" destOrd="0" presId="urn:microsoft.com/office/officeart/2005/8/layout/hierarchy2"/>
    <dgm:cxn modelId="{CDF4F23C-A925-4A1E-856B-A3A59790350E}" type="presParOf" srcId="{D49368FE-977C-4704-A5DF-B2F68797DE29}" destId="{15AE3440-5DDC-4F43-8645-036990C4138E}" srcOrd="1" destOrd="0" presId="urn:microsoft.com/office/officeart/2005/8/layout/hierarchy2"/>
    <dgm:cxn modelId="{D31CD017-F4A5-48E0-934B-53FE41CD4A1A}" type="presParOf" srcId="{15AE3440-5DDC-4F43-8645-036990C4138E}" destId="{1E927DE1-981E-4954-A7E7-08350B6F534B}" srcOrd="0" destOrd="0" presId="urn:microsoft.com/office/officeart/2005/8/layout/hierarchy2"/>
    <dgm:cxn modelId="{512D68C0-9DF9-4EDF-BB19-E1184A1F2F0B}" type="presParOf" srcId="{15AE3440-5DDC-4F43-8645-036990C4138E}" destId="{ACCBBB35-64F7-41D4-9DD2-197EDB2646DA}" srcOrd="1" destOrd="0" presId="urn:microsoft.com/office/officeart/2005/8/layout/hierarchy2"/>
    <dgm:cxn modelId="{27E3866F-2856-44B2-97BF-86BD20700A3C}" type="presParOf" srcId="{D49368FE-977C-4704-A5DF-B2F68797DE29}" destId="{AA732FEB-C15A-4AF5-B4F5-645871E5EB5D}" srcOrd="2" destOrd="0" presId="urn:microsoft.com/office/officeart/2005/8/layout/hierarchy2"/>
    <dgm:cxn modelId="{521C0934-97DD-4CC4-8A40-03F33FA6C0DA}" type="presParOf" srcId="{AA732FEB-C15A-4AF5-B4F5-645871E5EB5D}" destId="{1C811F5D-F52C-418B-904D-824B48B2B44B}" srcOrd="0" destOrd="0" presId="urn:microsoft.com/office/officeart/2005/8/layout/hierarchy2"/>
    <dgm:cxn modelId="{D2BDA870-5B8B-49A1-BEE4-F72E775921E6}" type="presParOf" srcId="{D49368FE-977C-4704-A5DF-B2F68797DE29}" destId="{1C47A576-7F3F-4904-B446-09C43BDCA5E6}" srcOrd="3" destOrd="0" presId="urn:microsoft.com/office/officeart/2005/8/layout/hierarchy2"/>
    <dgm:cxn modelId="{8235D9DF-A435-41A4-BE2E-32D2E1678BBA}" type="presParOf" srcId="{1C47A576-7F3F-4904-B446-09C43BDCA5E6}" destId="{C3F14AF2-CEF1-4A2A-9DFB-E54FD8B5EE97}" srcOrd="0" destOrd="0" presId="urn:microsoft.com/office/officeart/2005/8/layout/hierarchy2"/>
    <dgm:cxn modelId="{7D5DF98C-C820-4E38-9079-B9938B6C7B54}" type="presParOf" srcId="{1C47A576-7F3F-4904-B446-09C43BDCA5E6}" destId="{7B239F5E-C1C5-4129-B3AD-CFA0D5D5551D}" srcOrd="1" destOrd="0" presId="urn:microsoft.com/office/officeart/2005/8/layout/hierarchy2"/>
    <dgm:cxn modelId="{91959714-4D2E-4939-A323-B95132DD9796}" type="presParOf" srcId="{D49368FE-977C-4704-A5DF-B2F68797DE29}" destId="{0CBF4631-DD05-40ED-AEBB-757ABFB891F8}" srcOrd="4" destOrd="0" presId="urn:microsoft.com/office/officeart/2005/8/layout/hierarchy2"/>
    <dgm:cxn modelId="{5B8FDB6E-3DC2-4BCA-AFBB-A0BA9B3E5CAC}" type="presParOf" srcId="{0CBF4631-DD05-40ED-AEBB-757ABFB891F8}" destId="{FB5B37E8-C530-4BB9-84D1-BBEB18C8FBD6}" srcOrd="0" destOrd="0" presId="urn:microsoft.com/office/officeart/2005/8/layout/hierarchy2"/>
    <dgm:cxn modelId="{775287F3-91E2-4911-9F0A-ABD07D1130FA}" type="presParOf" srcId="{D49368FE-977C-4704-A5DF-B2F68797DE29}" destId="{D8BE4D44-B9E4-4079-8B56-7C88296835D4}" srcOrd="5" destOrd="0" presId="urn:microsoft.com/office/officeart/2005/8/layout/hierarchy2"/>
    <dgm:cxn modelId="{79CD1BE4-9108-4057-9493-0F2BE029E6D5}" type="presParOf" srcId="{D8BE4D44-B9E4-4079-8B56-7C88296835D4}" destId="{5EAAD4DA-6D60-41F2-9BFE-EDF9EAB43750}" srcOrd="0" destOrd="0" presId="urn:microsoft.com/office/officeart/2005/8/layout/hierarchy2"/>
    <dgm:cxn modelId="{C5E9C91D-2794-43A1-85D7-C1687480CB1E}" type="presParOf" srcId="{D8BE4D44-B9E4-4079-8B56-7C88296835D4}" destId="{56D7B9EF-86B2-44A4-8907-87AD6B51758A}" srcOrd="1" destOrd="0" presId="urn:microsoft.com/office/officeart/2005/8/layout/hierarchy2"/>
    <dgm:cxn modelId="{C26BC6E6-69BA-4F63-A605-1C0333DB2607}" type="presParOf" srcId="{D49368FE-977C-4704-A5DF-B2F68797DE29}" destId="{FEDDE403-AB22-42BB-9BF4-2A747FF5048D}" srcOrd="6" destOrd="0" presId="urn:microsoft.com/office/officeart/2005/8/layout/hierarchy2"/>
    <dgm:cxn modelId="{AB88E7EC-747F-4B0A-842B-89033FD7BC42}" type="presParOf" srcId="{FEDDE403-AB22-42BB-9BF4-2A747FF5048D}" destId="{441E811D-54DF-4FDF-B30B-BCCC6D215FA1}" srcOrd="0" destOrd="0" presId="urn:microsoft.com/office/officeart/2005/8/layout/hierarchy2"/>
    <dgm:cxn modelId="{A5BAC2F4-07D4-4334-8DA9-54193CC98436}" type="presParOf" srcId="{D49368FE-977C-4704-A5DF-B2F68797DE29}" destId="{85E81BE1-2C8D-45E5-8787-4175202D09BE}" srcOrd="7" destOrd="0" presId="urn:microsoft.com/office/officeart/2005/8/layout/hierarchy2"/>
    <dgm:cxn modelId="{091433FD-79F6-4C59-8675-0CB734D3595A}" type="presParOf" srcId="{85E81BE1-2C8D-45E5-8787-4175202D09BE}" destId="{4C3A2FD2-3025-4AAA-82BD-939AC402AFDF}" srcOrd="0" destOrd="0" presId="urn:microsoft.com/office/officeart/2005/8/layout/hierarchy2"/>
    <dgm:cxn modelId="{4C5AD421-FE71-44C0-9CFD-7B5F4082B6E3}" type="presParOf" srcId="{85E81BE1-2C8D-45E5-8787-4175202D09BE}" destId="{AD1D0FFC-13F0-4B2E-A0E1-B68E7607F2C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194ECC-DA97-476E-953A-DA75CC9C616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6_1" csCatId="accent6" phldr="1"/>
      <dgm:spPr/>
    </dgm:pt>
    <dgm:pt modelId="{F8931E7F-4F9C-46A1-96CB-139ED8AB6353}">
      <dgm:prSet phldrT="[Text]"/>
      <dgm:spPr/>
      <dgm:t>
        <a:bodyPr/>
        <a:lstStyle/>
        <a:p>
          <a:r>
            <a:rPr lang="id-ID" dirty="0" smtClean="0"/>
            <a:t>Induk Kalimat</a:t>
          </a:r>
          <a:endParaRPr lang="id-ID" dirty="0"/>
        </a:p>
      </dgm:t>
    </dgm:pt>
    <dgm:pt modelId="{B5240B86-C9AC-4340-91DA-CA912C5FD335}" type="parTrans" cxnId="{B7C5301E-87B0-41DA-B99B-BCE14CB253AB}">
      <dgm:prSet/>
      <dgm:spPr/>
      <dgm:t>
        <a:bodyPr/>
        <a:lstStyle/>
        <a:p>
          <a:endParaRPr lang="id-ID"/>
        </a:p>
      </dgm:t>
    </dgm:pt>
    <dgm:pt modelId="{D1881884-CAA3-497A-9944-006DC1883055}" type="sibTrans" cxnId="{B7C5301E-87B0-41DA-B99B-BCE14CB253AB}">
      <dgm:prSet/>
      <dgm:spPr/>
      <dgm:t>
        <a:bodyPr/>
        <a:lstStyle/>
        <a:p>
          <a:endParaRPr lang="id-ID"/>
        </a:p>
      </dgm:t>
    </dgm:pt>
    <dgm:pt modelId="{874FE2C1-BACC-41D4-9E62-2280498DE582}">
      <dgm:prSet phldrT="[Text]"/>
      <dgm:spPr/>
      <dgm:t>
        <a:bodyPr/>
        <a:lstStyle/>
        <a:p>
          <a:r>
            <a:rPr lang="id-ID" dirty="0" smtClean="0"/>
            <a:t>Anak Kalimat</a:t>
          </a:r>
          <a:endParaRPr lang="id-ID" dirty="0"/>
        </a:p>
      </dgm:t>
    </dgm:pt>
    <dgm:pt modelId="{AB0AF5AA-2472-4B03-938D-D9A5B80C1B30}" type="parTrans" cxnId="{72528D2D-B8E5-44AF-B94D-71CB47DB1AE8}">
      <dgm:prSet/>
      <dgm:spPr/>
      <dgm:t>
        <a:bodyPr/>
        <a:lstStyle/>
        <a:p>
          <a:endParaRPr lang="id-ID"/>
        </a:p>
      </dgm:t>
    </dgm:pt>
    <dgm:pt modelId="{87063E50-0480-44B9-A7EA-A3C6162E9F1C}" type="sibTrans" cxnId="{72528D2D-B8E5-44AF-B94D-71CB47DB1AE8}">
      <dgm:prSet/>
      <dgm:spPr/>
      <dgm:t>
        <a:bodyPr/>
        <a:lstStyle/>
        <a:p>
          <a:endParaRPr lang="id-ID"/>
        </a:p>
      </dgm:t>
    </dgm:pt>
    <dgm:pt modelId="{FF4739EA-05E7-4707-A142-BADF2038E52D}">
      <dgm:prSet phldrT="[Text]"/>
      <dgm:spPr/>
      <dgm:t>
        <a:bodyPr/>
        <a:lstStyle/>
        <a:p>
          <a:r>
            <a:rPr lang="id-ID" dirty="0" smtClean="0"/>
            <a:t>Kalimat Kompleks</a:t>
          </a:r>
          <a:endParaRPr lang="id-ID" dirty="0"/>
        </a:p>
      </dgm:t>
    </dgm:pt>
    <dgm:pt modelId="{CC582CFB-68D5-4BE7-A462-908AB3A9DC01}" type="parTrans" cxnId="{6620F5A0-5D1C-4F73-9933-1D238C075A7C}">
      <dgm:prSet/>
      <dgm:spPr/>
      <dgm:t>
        <a:bodyPr/>
        <a:lstStyle/>
        <a:p>
          <a:endParaRPr lang="id-ID"/>
        </a:p>
      </dgm:t>
    </dgm:pt>
    <dgm:pt modelId="{C8D36A0E-4263-4D14-982E-C47851DCA485}" type="sibTrans" cxnId="{6620F5A0-5D1C-4F73-9933-1D238C075A7C}">
      <dgm:prSet/>
      <dgm:spPr/>
      <dgm:t>
        <a:bodyPr/>
        <a:lstStyle/>
        <a:p>
          <a:endParaRPr lang="id-ID"/>
        </a:p>
      </dgm:t>
    </dgm:pt>
    <dgm:pt modelId="{5D260BC9-2551-4E23-9534-227F6CC3FD32}" type="pres">
      <dgm:prSet presAssocID="{85194ECC-DA97-476E-953A-DA75CC9C616B}" presName="linearFlow" presStyleCnt="0">
        <dgm:presLayoutVars>
          <dgm:dir/>
          <dgm:resizeHandles val="exact"/>
        </dgm:presLayoutVars>
      </dgm:prSet>
      <dgm:spPr/>
    </dgm:pt>
    <dgm:pt modelId="{DBC689AE-BC78-468F-9064-2AED45FBBEFF}" type="pres">
      <dgm:prSet presAssocID="{F8931E7F-4F9C-46A1-96CB-139ED8AB635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96AC0A-CA5A-41FE-A77F-4F4B02598A36}" type="pres">
      <dgm:prSet presAssocID="{D1881884-CAA3-497A-9944-006DC1883055}" presName="spacerL" presStyleCnt="0"/>
      <dgm:spPr/>
    </dgm:pt>
    <dgm:pt modelId="{2544ADA6-8468-4B62-85FC-A89780D10535}" type="pres">
      <dgm:prSet presAssocID="{D1881884-CAA3-497A-9944-006DC1883055}" presName="sibTrans" presStyleLbl="sibTrans2D1" presStyleIdx="0" presStyleCnt="2"/>
      <dgm:spPr/>
      <dgm:t>
        <a:bodyPr/>
        <a:lstStyle/>
        <a:p>
          <a:endParaRPr lang="id-ID"/>
        </a:p>
      </dgm:t>
    </dgm:pt>
    <dgm:pt modelId="{580EEBA3-907D-4119-9F48-A564CEA5614D}" type="pres">
      <dgm:prSet presAssocID="{D1881884-CAA3-497A-9944-006DC1883055}" presName="spacerR" presStyleCnt="0"/>
      <dgm:spPr/>
    </dgm:pt>
    <dgm:pt modelId="{35F7DA84-34BA-413D-A1C2-B048EB5ABA0F}" type="pres">
      <dgm:prSet presAssocID="{874FE2C1-BACC-41D4-9E62-2280498DE5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ABEA2F-923E-46A7-8C41-CA5586992FDF}" type="pres">
      <dgm:prSet presAssocID="{87063E50-0480-44B9-A7EA-A3C6162E9F1C}" presName="spacerL" presStyleCnt="0"/>
      <dgm:spPr/>
    </dgm:pt>
    <dgm:pt modelId="{D510E674-3141-4D72-85CB-B0BFE07B273E}" type="pres">
      <dgm:prSet presAssocID="{87063E50-0480-44B9-A7EA-A3C6162E9F1C}" presName="sibTrans" presStyleLbl="sibTrans2D1" presStyleIdx="1" presStyleCnt="2"/>
      <dgm:spPr/>
      <dgm:t>
        <a:bodyPr/>
        <a:lstStyle/>
        <a:p>
          <a:endParaRPr lang="id-ID"/>
        </a:p>
      </dgm:t>
    </dgm:pt>
    <dgm:pt modelId="{713EC15D-D369-46B1-9B1B-4EE8EA763A84}" type="pres">
      <dgm:prSet presAssocID="{87063E50-0480-44B9-A7EA-A3C6162E9F1C}" presName="spacerR" presStyleCnt="0"/>
      <dgm:spPr/>
    </dgm:pt>
    <dgm:pt modelId="{2F7BCC39-710D-42E4-9699-CA878346D28F}" type="pres">
      <dgm:prSet presAssocID="{FF4739EA-05E7-4707-A142-BADF2038E52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15CF021-F5F7-442E-B266-807723BE4D6C}" type="presOf" srcId="{874FE2C1-BACC-41D4-9E62-2280498DE582}" destId="{35F7DA84-34BA-413D-A1C2-B048EB5ABA0F}" srcOrd="0" destOrd="0" presId="urn:microsoft.com/office/officeart/2005/8/layout/equation1"/>
    <dgm:cxn modelId="{682D8CA1-FE10-4D4B-9C05-897FE5BF17E3}" type="presOf" srcId="{D1881884-CAA3-497A-9944-006DC1883055}" destId="{2544ADA6-8468-4B62-85FC-A89780D10535}" srcOrd="0" destOrd="0" presId="urn:microsoft.com/office/officeart/2005/8/layout/equation1"/>
    <dgm:cxn modelId="{39A90331-971C-42EE-B59D-CD099292A850}" type="presOf" srcId="{85194ECC-DA97-476E-953A-DA75CC9C616B}" destId="{5D260BC9-2551-4E23-9534-227F6CC3FD32}" srcOrd="0" destOrd="0" presId="urn:microsoft.com/office/officeart/2005/8/layout/equation1"/>
    <dgm:cxn modelId="{21074E0C-B5BF-4297-8730-DA76A9BE2130}" type="presOf" srcId="{FF4739EA-05E7-4707-A142-BADF2038E52D}" destId="{2F7BCC39-710D-42E4-9699-CA878346D28F}" srcOrd="0" destOrd="0" presId="urn:microsoft.com/office/officeart/2005/8/layout/equation1"/>
    <dgm:cxn modelId="{6620F5A0-5D1C-4F73-9933-1D238C075A7C}" srcId="{85194ECC-DA97-476E-953A-DA75CC9C616B}" destId="{FF4739EA-05E7-4707-A142-BADF2038E52D}" srcOrd="2" destOrd="0" parTransId="{CC582CFB-68D5-4BE7-A462-908AB3A9DC01}" sibTransId="{C8D36A0E-4263-4D14-982E-C47851DCA485}"/>
    <dgm:cxn modelId="{CF4F3B61-3D8A-4ADF-88F1-FA11D825C7CD}" type="presOf" srcId="{F8931E7F-4F9C-46A1-96CB-139ED8AB6353}" destId="{DBC689AE-BC78-468F-9064-2AED45FBBEFF}" srcOrd="0" destOrd="0" presId="urn:microsoft.com/office/officeart/2005/8/layout/equation1"/>
    <dgm:cxn modelId="{D4D7EBAC-D511-4377-829E-D5238A83051E}" type="presOf" srcId="{87063E50-0480-44B9-A7EA-A3C6162E9F1C}" destId="{D510E674-3141-4D72-85CB-B0BFE07B273E}" srcOrd="0" destOrd="0" presId="urn:microsoft.com/office/officeart/2005/8/layout/equation1"/>
    <dgm:cxn modelId="{B7C5301E-87B0-41DA-B99B-BCE14CB253AB}" srcId="{85194ECC-DA97-476E-953A-DA75CC9C616B}" destId="{F8931E7F-4F9C-46A1-96CB-139ED8AB6353}" srcOrd="0" destOrd="0" parTransId="{B5240B86-C9AC-4340-91DA-CA912C5FD335}" sibTransId="{D1881884-CAA3-497A-9944-006DC1883055}"/>
    <dgm:cxn modelId="{72528D2D-B8E5-44AF-B94D-71CB47DB1AE8}" srcId="{85194ECC-DA97-476E-953A-DA75CC9C616B}" destId="{874FE2C1-BACC-41D4-9E62-2280498DE582}" srcOrd="1" destOrd="0" parTransId="{AB0AF5AA-2472-4B03-938D-D9A5B80C1B30}" sibTransId="{87063E50-0480-44B9-A7EA-A3C6162E9F1C}"/>
    <dgm:cxn modelId="{54E8128E-278F-4785-8ABC-0CD2FF356DE6}" type="presParOf" srcId="{5D260BC9-2551-4E23-9534-227F6CC3FD32}" destId="{DBC689AE-BC78-468F-9064-2AED45FBBEFF}" srcOrd="0" destOrd="0" presId="urn:microsoft.com/office/officeart/2005/8/layout/equation1"/>
    <dgm:cxn modelId="{5A85AE0C-26F9-41E2-8A47-458D59713D9B}" type="presParOf" srcId="{5D260BC9-2551-4E23-9534-227F6CC3FD32}" destId="{9396AC0A-CA5A-41FE-A77F-4F4B02598A36}" srcOrd="1" destOrd="0" presId="urn:microsoft.com/office/officeart/2005/8/layout/equation1"/>
    <dgm:cxn modelId="{A5D1F117-CE07-4ABC-926E-95FE47F24E01}" type="presParOf" srcId="{5D260BC9-2551-4E23-9534-227F6CC3FD32}" destId="{2544ADA6-8468-4B62-85FC-A89780D10535}" srcOrd="2" destOrd="0" presId="urn:microsoft.com/office/officeart/2005/8/layout/equation1"/>
    <dgm:cxn modelId="{2C2D6965-3B58-4699-9D0A-EAB55293799A}" type="presParOf" srcId="{5D260BC9-2551-4E23-9534-227F6CC3FD32}" destId="{580EEBA3-907D-4119-9F48-A564CEA5614D}" srcOrd="3" destOrd="0" presId="urn:microsoft.com/office/officeart/2005/8/layout/equation1"/>
    <dgm:cxn modelId="{AA3E6962-1750-432A-BA67-CECEC1A273CB}" type="presParOf" srcId="{5D260BC9-2551-4E23-9534-227F6CC3FD32}" destId="{35F7DA84-34BA-413D-A1C2-B048EB5ABA0F}" srcOrd="4" destOrd="0" presId="urn:microsoft.com/office/officeart/2005/8/layout/equation1"/>
    <dgm:cxn modelId="{E77957B7-B98F-4C36-B71B-99E819EC5B47}" type="presParOf" srcId="{5D260BC9-2551-4E23-9534-227F6CC3FD32}" destId="{A7ABEA2F-923E-46A7-8C41-CA5586992FDF}" srcOrd="5" destOrd="0" presId="urn:microsoft.com/office/officeart/2005/8/layout/equation1"/>
    <dgm:cxn modelId="{57D70BCA-FBBE-4533-A087-3362175AF5B1}" type="presParOf" srcId="{5D260BC9-2551-4E23-9534-227F6CC3FD32}" destId="{D510E674-3141-4D72-85CB-B0BFE07B273E}" srcOrd="6" destOrd="0" presId="urn:microsoft.com/office/officeart/2005/8/layout/equation1"/>
    <dgm:cxn modelId="{1AFB39DB-3354-4BDA-81AF-869727AF541F}" type="presParOf" srcId="{5D260BC9-2551-4E23-9534-227F6CC3FD32}" destId="{713EC15D-D369-46B1-9B1B-4EE8EA763A84}" srcOrd="7" destOrd="0" presId="urn:microsoft.com/office/officeart/2005/8/layout/equation1"/>
    <dgm:cxn modelId="{9C358166-F8D6-4181-8E4C-50FAFCCB6019}" type="presParOf" srcId="{5D260BC9-2551-4E23-9534-227F6CC3FD32}" destId="{2F7BCC39-710D-42E4-9699-CA878346D28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BC930-46CC-4A20-ACD1-8B3646A7DE83}">
      <dsp:nvSpPr>
        <dsp:cNvPr id="0" name=""/>
        <dsp:cNvSpPr/>
      </dsp:nvSpPr>
      <dsp:spPr>
        <a:xfrm>
          <a:off x="4549107" y="552"/>
          <a:ext cx="1874584" cy="646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Karya Tulis</a:t>
          </a:r>
          <a:endParaRPr lang="id-ID" sz="1800" kern="1200" dirty="0"/>
        </a:p>
      </dsp:txBody>
      <dsp:txXfrm>
        <a:off x="4568040" y="19485"/>
        <a:ext cx="1836718" cy="608542"/>
      </dsp:txXfrm>
    </dsp:sp>
    <dsp:sp modelId="{F1126E9A-B6B4-46BE-85DF-A76FB9815114}">
      <dsp:nvSpPr>
        <dsp:cNvPr id="0" name=""/>
        <dsp:cNvSpPr/>
      </dsp:nvSpPr>
      <dsp:spPr>
        <a:xfrm rot="5400000">
          <a:off x="5365198" y="663120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-5400000">
        <a:off x="5399136" y="687360"/>
        <a:ext cx="174529" cy="169682"/>
      </dsp:txXfrm>
    </dsp:sp>
    <dsp:sp modelId="{AC607ADE-B046-48B1-9D05-F384E9D6543D}">
      <dsp:nvSpPr>
        <dsp:cNvPr id="0" name=""/>
        <dsp:cNvSpPr/>
      </dsp:nvSpPr>
      <dsp:spPr>
        <a:xfrm>
          <a:off x="4549107" y="970164"/>
          <a:ext cx="1874584" cy="646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Paragraf</a:t>
          </a:r>
          <a:endParaRPr lang="id-ID" sz="1800" kern="1200" dirty="0"/>
        </a:p>
      </dsp:txBody>
      <dsp:txXfrm>
        <a:off x="4568040" y="989097"/>
        <a:ext cx="1836718" cy="608542"/>
      </dsp:txXfrm>
    </dsp:sp>
    <dsp:sp modelId="{EF45CFF3-E648-4EFF-A521-FCEF0DCBAE35}">
      <dsp:nvSpPr>
        <dsp:cNvPr id="0" name=""/>
        <dsp:cNvSpPr/>
      </dsp:nvSpPr>
      <dsp:spPr>
        <a:xfrm rot="5400000">
          <a:off x="5365198" y="1632733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-5400000">
        <a:off x="5399136" y="1656973"/>
        <a:ext cx="174529" cy="169682"/>
      </dsp:txXfrm>
    </dsp:sp>
    <dsp:sp modelId="{2EDE4E45-C7B8-4A10-AF21-126A2642525F}">
      <dsp:nvSpPr>
        <dsp:cNvPr id="0" name=""/>
        <dsp:cNvSpPr/>
      </dsp:nvSpPr>
      <dsp:spPr>
        <a:xfrm>
          <a:off x="4549107" y="1939777"/>
          <a:ext cx="1874584" cy="646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Kalimat</a:t>
          </a:r>
          <a:endParaRPr lang="id-ID" sz="1800" kern="1200" dirty="0"/>
        </a:p>
      </dsp:txBody>
      <dsp:txXfrm>
        <a:off x="4568040" y="1958710"/>
        <a:ext cx="1836718" cy="608542"/>
      </dsp:txXfrm>
    </dsp:sp>
    <dsp:sp modelId="{D8DB1135-8EA3-45BC-B8B6-5638BA5457E7}">
      <dsp:nvSpPr>
        <dsp:cNvPr id="0" name=""/>
        <dsp:cNvSpPr/>
      </dsp:nvSpPr>
      <dsp:spPr>
        <a:xfrm rot="5400000">
          <a:off x="5365198" y="2602345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-5400000">
        <a:off x="5399136" y="2626585"/>
        <a:ext cx="174529" cy="169682"/>
      </dsp:txXfrm>
    </dsp:sp>
    <dsp:sp modelId="{D7EBA905-832A-4B06-95DC-09937B0F2088}">
      <dsp:nvSpPr>
        <dsp:cNvPr id="0" name=""/>
        <dsp:cNvSpPr/>
      </dsp:nvSpPr>
      <dsp:spPr>
        <a:xfrm>
          <a:off x="4549107" y="2909389"/>
          <a:ext cx="1874584" cy="646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Kata</a:t>
          </a:r>
          <a:endParaRPr lang="id-ID" sz="1800" kern="1200" dirty="0"/>
        </a:p>
      </dsp:txBody>
      <dsp:txXfrm>
        <a:off x="4568040" y="2928322"/>
        <a:ext cx="1836718" cy="608542"/>
      </dsp:txXfrm>
    </dsp:sp>
    <dsp:sp modelId="{22143FBE-063E-428E-8092-5D92CDE18824}">
      <dsp:nvSpPr>
        <dsp:cNvPr id="0" name=""/>
        <dsp:cNvSpPr/>
      </dsp:nvSpPr>
      <dsp:spPr>
        <a:xfrm rot="5400000">
          <a:off x="5365198" y="3571958"/>
          <a:ext cx="242403" cy="290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 rot="-5400000">
        <a:off x="5399136" y="3596198"/>
        <a:ext cx="174529" cy="169682"/>
      </dsp:txXfrm>
    </dsp:sp>
    <dsp:sp modelId="{AA7490B6-D383-4100-AA48-8BA58CED38AB}">
      <dsp:nvSpPr>
        <dsp:cNvPr id="0" name=""/>
        <dsp:cNvSpPr/>
      </dsp:nvSpPr>
      <dsp:spPr>
        <a:xfrm>
          <a:off x="4549107" y="3879002"/>
          <a:ext cx="1874584" cy="6464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Huruf/Tanda Baca</a:t>
          </a:r>
          <a:endParaRPr lang="id-ID" sz="1800" kern="1200" dirty="0"/>
        </a:p>
      </dsp:txBody>
      <dsp:txXfrm>
        <a:off x="4568040" y="3897935"/>
        <a:ext cx="1836718" cy="6085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689AE-BC78-468F-9064-2AED45FBBEFF}">
      <dsp:nvSpPr>
        <dsp:cNvPr id="0" name=""/>
        <dsp:cNvSpPr/>
      </dsp:nvSpPr>
      <dsp:spPr>
        <a:xfrm>
          <a:off x="144529" y="297"/>
          <a:ext cx="1294804" cy="1294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Induk Kalimat</a:t>
          </a:r>
          <a:endParaRPr lang="id-ID" sz="1700" kern="1200" dirty="0"/>
        </a:p>
      </dsp:txBody>
      <dsp:txXfrm>
        <a:off x="334149" y="189917"/>
        <a:ext cx="915564" cy="915564"/>
      </dsp:txXfrm>
    </dsp:sp>
    <dsp:sp modelId="{2544ADA6-8468-4B62-85FC-A89780D10535}">
      <dsp:nvSpPr>
        <dsp:cNvPr id="0" name=""/>
        <dsp:cNvSpPr/>
      </dsp:nvSpPr>
      <dsp:spPr>
        <a:xfrm>
          <a:off x="1544472" y="272206"/>
          <a:ext cx="750986" cy="750986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>
        <a:off x="1644015" y="559383"/>
        <a:ext cx="551900" cy="176632"/>
      </dsp:txXfrm>
    </dsp:sp>
    <dsp:sp modelId="{35F7DA84-34BA-413D-A1C2-B048EB5ABA0F}">
      <dsp:nvSpPr>
        <dsp:cNvPr id="0" name=""/>
        <dsp:cNvSpPr/>
      </dsp:nvSpPr>
      <dsp:spPr>
        <a:xfrm>
          <a:off x="2400597" y="297"/>
          <a:ext cx="1294804" cy="1294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Anak Kalimat</a:t>
          </a:r>
          <a:endParaRPr lang="id-ID" sz="1700" kern="1200" dirty="0"/>
        </a:p>
      </dsp:txBody>
      <dsp:txXfrm>
        <a:off x="2590217" y="189917"/>
        <a:ext cx="915564" cy="915564"/>
      </dsp:txXfrm>
    </dsp:sp>
    <dsp:sp modelId="{D510E674-3141-4D72-85CB-B0BFE07B273E}">
      <dsp:nvSpPr>
        <dsp:cNvPr id="0" name=""/>
        <dsp:cNvSpPr/>
      </dsp:nvSpPr>
      <dsp:spPr>
        <a:xfrm>
          <a:off x="3800540" y="272206"/>
          <a:ext cx="750986" cy="750986"/>
        </a:xfrm>
        <a:prstGeom prst="mathEqual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>
        <a:off x="3900083" y="426909"/>
        <a:ext cx="551900" cy="441580"/>
      </dsp:txXfrm>
    </dsp:sp>
    <dsp:sp modelId="{2F7BCC39-710D-42E4-9699-CA878346D28F}">
      <dsp:nvSpPr>
        <dsp:cNvPr id="0" name=""/>
        <dsp:cNvSpPr/>
      </dsp:nvSpPr>
      <dsp:spPr>
        <a:xfrm>
          <a:off x="4656665" y="297"/>
          <a:ext cx="1294804" cy="1294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Kalimat Kompleks</a:t>
          </a:r>
          <a:endParaRPr lang="id-ID" sz="1700" kern="1200" dirty="0"/>
        </a:p>
      </dsp:txBody>
      <dsp:txXfrm>
        <a:off x="4846285" y="189917"/>
        <a:ext cx="915564" cy="9155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689AE-BC78-468F-9064-2AED45FBBEFF}">
      <dsp:nvSpPr>
        <dsp:cNvPr id="0" name=""/>
        <dsp:cNvSpPr/>
      </dsp:nvSpPr>
      <dsp:spPr>
        <a:xfrm>
          <a:off x="3519" y="158799"/>
          <a:ext cx="977800" cy="977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Induk Kalimat1</a:t>
          </a:r>
          <a:endParaRPr lang="id-ID" sz="1100" kern="1200" dirty="0"/>
        </a:p>
      </dsp:txBody>
      <dsp:txXfrm>
        <a:off x="146714" y="301994"/>
        <a:ext cx="691410" cy="691410"/>
      </dsp:txXfrm>
    </dsp:sp>
    <dsp:sp modelId="{2544ADA6-8468-4B62-85FC-A89780D10535}">
      <dsp:nvSpPr>
        <dsp:cNvPr id="0" name=""/>
        <dsp:cNvSpPr/>
      </dsp:nvSpPr>
      <dsp:spPr>
        <a:xfrm>
          <a:off x="1060717" y="364137"/>
          <a:ext cx="567124" cy="567124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/>
        </a:p>
      </dsp:txBody>
      <dsp:txXfrm>
        <a:off x="1135889" y="581005"/>
        <a:ext cx="416780" cy="133388"/>
      </dsp:txXfrm>
    </dsp:sp>
    <dsp:sp modelId="{35F7DA84-34BA-413D-A1C2-B048EB5ABA0F}">
      <dsp:nvSpPr>
        <dsp:cNvPr id="0" name=""/>
        <dsp:cNvSpPr/>
      </dsp:nvSpPr>
      <dsp:spPr>
        <a:xfrm>
          <a:off x="1707239" y="158799"/>
          <a:ext cx="977800" cy="977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Induk Kalimat2</a:t>
          </a:r>
          <a:endParaRPr lang="id-ID" sz="1100" kern="1200" dirty="0"/>
        </a:p>
      </dsp:txBody>
      <dsp:txXfrm>
        <a:off x="1850434" y="301994"/>
        <a:ext cx="691410" cy="691410"/>
      </dsp:txXfrm>
    </dsp:sp>
    <dsp:sp modelId="{D510E674-3141-4D72-85CB-B0BFE07B273E}">
      <dsp:nvSpPr>
        <dsp:cNvPr id="0" name=""/>
        <dsp:cNvSpPr/>
      </dsp:nvSpPr>
      <dsp:spPr>
        <a:xfrm>
          <a:off x="2764437" y="364137"/>
          <a:ext cx="567124" cy="567124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/>
        </a:p>
      </dsp:txBody>
      <dsp:txXfrm>
        <a:off x="2839609" y="581005"/>
        <a:ext cx="416780" cy="133388"/>
      </dsp:txXfrm>
    </dsp:sp>
    <dsp:sp modelId="{5DED1014-02D8-4DE9-BB79-946C0334E135}">
      <dsp:nvSpPr>
        <dsp:cNvPr id="0" name=""/>
        <dsp:cNvSpPr/>
      </dsp:nvSpPr>
      <dsp:spPr>
        <a:xfrm>
          <a:off x="3410959" y="158799"/>
          <a:ext cx="977800" cy="977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Dan seterusnya ...</a:t>
          </a:r>
          <a:endParaRPr lang="id-ID" sz="1100" kern="1200" dirty="0"/>
        </a:p>
      </dsp:txBody>
      <dsp:txXfrm>
        <a:off x="3554154" y="301994"/>
        <a:ext cx="691410" cy="691410"/>
      </dsp:txXfrm>
    </dsp:sp>
    <dsp:sp modelId="{9AC93F40-DD94-4543-AACE-BC356BE929C8}">
      <dsp:nvSpPr>
        <dsp:cNvPr id="0" name=""/>
        <dsp:cNvSpPr/>
      </dsp:nvSpPr>
      <dsp:spPr>
        <a:xfrm>
          <a:off x="4468157" y="364137"/>
          <a:ext cx="567124" cy="567124"/>
        </a:xfrm>
        <a:prstGeom prst="mathEqual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/>
        </a:p>
      </dsp:txBody>
      <dsp:txXfrm>
        <a:off x="4543329" y="480965"/>
        <a:ext cx="416780" cy="333468"/>
      </dsp:txXfrm>
    </dsp:sp>
    <dsp:sp modelId="{2F7BCC39-710D-42E4-9699-CA878346D28F}">
      <dsp:nvSpPr>
        <dsp:cNvPr id="0" name=""/>
        <dsp:cNvSpPr/>
      </dsp:nvSpPr>
      <dsp:spPr>
        <a:xfrm>
          <a:off x="5114679" y="158799"/>
          <a:ext cx="977800" cy="977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Kalimat Majemuk</a:t>
          </a:r>
          <a:endParaRPr lang="id-ID" sz="1100" kern="1200" dirty="0"/>
        </a:p>
      </dsp:txBody>
      <dsp:txXfrm>
        <a:off x="5257874" y="301994"/>
        <a:ext cx="691410" cy="6914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689AE-BC78-468F-9064-2AED45FBBEFF}">
      <dsp:nvSpPr>
        <dsp:cNvPr id="0" name=""/>
        <dsp:cNvSpPr/>
      </dsp:nvSpPr>
      <dsp:spPr>
        <a:xfrm>
          <a:off x="3519" y="158799"/>
          <a:ext cx="977800" cy="977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Induk Kalimat1</a:t>
          </a:r>
          <a:endParaRPr lang="id-ID" sz="1100" kern="1200" dirty="0"/>
        </a:p>
      </dsp:txBody>
      <dsp:txXfrm>
        <a:off x="146714" y="301994"/>
        <a:ext cx="691410" cy="691410"/>
      </dsp:txXfrm>
    </dsp:sp>
    <dsp:sp modelId="{2544ADA6-8468-4B62-85FC-A89780D10535}">
      <dsp:nvSpPr>
        <dsp:cNvPr id="0" name=""/>
        <dsp:cNvSpPr/>
      </dsp:nvSpPr>
      <dsp:spPr>
        <a:xfrm>
          <a:off x="1060717" y="364137"/>
          <a:ext cx="567124" cy="567124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/>
        </a:p>
      </dsp:txBody>
      <dsp:txXfrm>
        <a:off x="1135889" y="581005"/>
        <a:ext cx="416780" cy="133388"/>
      </dsp:txXfrm>
    </dsp:sp>
    <dsp:sp modelId="{35F7DA84-34BA-413D-A1C2-B048EB5ABA0F}">
      <dsp:nvSpPr>
        <dsp:cNvPr id="0" name=""/>
        <dsp:cNvSpPr/>
      </dsp:nvSpPr>
      <dsp:spPr>
        <a:xfrm>
          <a:off x="1707239" y="158799"/>
          <a:ext cx="977800" cy="977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Induk Kalimat2</a:t>
          </a:r>
          <a:endParaRPr lang="id-ID" sz="1100" kern="1200" dirty="0"/>
        </a:p>
      </dsp:txBody>
      <dsp:txXfrm>
        <a:off x="1850434" y="301994"/>
        <a:ext cx="691410" cy="691410"/>
      </dsp:txXfrm>
    </dsp:sp>
    <dsp:sp modelId="{D510E674-3141-4D72-85CB-B0BFE07B273E}">
      <dsp:nvSpPr>
        <dsp:cNvPr id="0" name=""/>
        <dsp:cNvSpPr/>
      </dsp:nvSpPr>
      <dsp:spPr>
        <a:xfrm>
          <a:off x="2764437" y="364137"/>
          <a:ext cx="567124" cy="567124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/>
        </a:p>
      </dsp:txBody>
      <dsp:txXfrm>
        <a:off x="2839609" y="581005"/>
        <a:ext cx="416780" cy="133388"/>
      </dsp:txXfrm>
    </dsp:sp>
    <dsp:sp modelId="{5DED1014-02D8-4DE9-BB79-946C0334E135}">
      <dsp:nvSpPr>
        <dsp:cNvPr id="0" name=""/>
        <dsp:cNvSpPr/>
      </dsp:nvSpPr>
      <dsp:spPr>
        <a:xfrm>
          <a:off x="3410959" y="158799"/>
          <a:ext cx="977800" cy="977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Dan seterusnya ...</a:t>
          </a:r>
          <a:endParaRPr lang="id-ID" sz="1100" kern="1200" dirty="0"/>
        </a:p>
      </dsp:txBody>
      <dsp:txXfrm>
        <a:off x="3554154" y="301994"/>
        <a:ext cx="691410" cy="691410"/>
      </dsp:txXfrm>
    </dsp:sp>
    <dsp:sp modelId="{9AC93F40-DD94-4543-AACE-BC356BE929C8}">
      <dsp:nvSpPr>
        <dsp:cNvPr id="0" name=""/>
        <dsp:cNvSpPr/>
      </dsp:nvSpPr>
      <dsp:spPr>
        <a:xfrm>
          <a:off x="4468157" y="364137"/>
          <a:ext cx="567124" cy="567124"/>
        </a:xfrm>
        <a:prstGeom prst="mathEqual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/>
        </a:p>
      </dsp:txBody>
      <dsp:txXfrm>
        <a:off x="4543329" y="480965"/>
        <a:ext cx="416780" cy="333468"/>
      </dsp:txXfrm>
    </dsp:sp>
    <dsp:sp modelId="{2F7BCC39-710D-42E4-9699-CA878346D28F}">
      <dsp:nvSpPr>
        <dsp:cNvPr id="0" name=""/>
        <dsp:cNvSpPr/>
      </dsp:nvSpPr>
      <dsp:spPr>
        <a:xfrm>
          <a:off x="5114679" y="158799"/>
          <a:ext cx="977800" cy="977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Kalimat Majemuk</a:t>
          </a:r>
          <a:endParaRPr lang="id-ID" sz="1100" kern="1200" dirty="0"/>
        </a:p>
      </dsp:txBody>
      <dsp:txXfrm>
        <a:off x="5257874" y="301994"/>
        <a:ext cx="691410" cy="69141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689AE-BC78-468F-9064-2AED45FBBEFF}">
      <dsp:nvSpPr>
        <dsp:cNvPr id="0" name=""/>
        <dsp:cNvSpPr/>
      </dsp:nvSpPr>
      <dsp:spPr>
        <a:xfrm>
          <a:off x="7418" y="260960"/>
          <a:ext cx="1002078" cy="1002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Induk Kalimat1</a:t>
          </a:r>
          <a:endParaRPr lang="id-ID" sz="1400" kern="1200" dirty="0"/>
        </a:p>
      </dsp:txBody>
      <dsp:txXfrm>
        <a:off x="154169" y="407711"/>
        <a:ext cx="708576" cy="708576"/>
      </dsp:txXfrm>
    </dsp:sp>
    <dsp:sp modelId="{2544ADA6-8468-4B62-85FC-A89780D10535}">
      <dsp:nvSpPr>
        <dsp:cNvPr id="0" name=""/>
        <dsp:cNvSpPr/>
      </dsp:nvSpPr>
      <dsp:spPr>
        <a:xfrm>
          <a:off x="1090865" y="471396"/>
          <a:ext cx="581205" cy="581205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/>
        </a:p>
      </dsp:txBody>
      <dsp:txXfrm>
        <a:off x="1167904" y="693649"/>
        <a:ext cx="427127" cy="136699"/>
      </dsp:txXfrm>
    </dsp:sp>
    <dsp:sp modelId="{35F7DA84-34BA-413D-A1C2-B048EB5ABA0F}">
      <dsp:nvSpPr>
        <dsp:cNvPr id="0" name=""/>
        <dsp:cNvSpPr/>
      </dsp:nvSpPr>
      <dsp:spPr>
        <a:xfrm>
          <a:off x="1753439" y="260960"/>
          <a:ext cx="1002078" cy="1002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Induk Kalimat2</a:t>
          </a:r>
          <a:endParaRPr lang="id-ID" sz="1400" kern="1200" dirty="0"/>
        </a:p>
      </dsp:txBody>
      <dsp:txXfrm>
        <a:off x="1900190" y="407711"/>
        <a:ext cx="708576" cy="708576"/>
      </dsp:txXfrm>
    </dsp:sp>
    <dsp:sp modelId="{D510E674-3141-4D72-85CB-B0BFE07B273E}">
      <dsp:nvSpPr>
        <dsp:cNvPr id="0" name=""/>
        <dsp:cNvSpPr/>
      </dsp:nvSpPr>
      <dsp:spPr>
        <a:xfrm>
          <a:off x="2836886" y="471396"/>
          <a:ext cx="581205" cy="581205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/>
        </a:p>
      </dsp:txBody>
      <dsp:txXfrm>
        <a:off x="2913925" y="693649"/>
        <a:ext cx="427127" cy="136699"/>
      </dsp:txXfrm>
    </dsp:sp>
    <dsp:sp modelId="{5DED1014-02D8-4DE9-BB79-946C0334E135}">
      <dsp:nvSpPr>
        <dsp:cNvPr id="0" name=""/>
        <dsp:cNvSpPr/>
      </dsp:nvSpPr>
      <dsp:spPr>
        <a:xfrm>
          <a:off x="3499460" y="260960"/>
          <a:ext cx="1002078" cy="1002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Anak kalimat1</a:t>
          </a:r>
          <a:endParaRPr lang="id-ID" sz="1400" kern="1200" dirty="0"/>
        </a:p>
      </dsp:txBody>
      <dsp:txXfrm>
        <a:off x="3646211" y="407711"/>
        <a:ext cx="708576" cy="708576"/>
      </dsp:txXfrm>
    </dsp:sp>
    <dsp:sp modelId="{9AC93F40-DD94-4543-AACE-BC356BE929C8}">
      <dsp:nvSpPr>
        <dsp:cNvPr id="0" name=""/>
        <dsp:cNvSpPr/>
      </dsp:nvSpPr>
      <dsp:spPr>
        <a:xfrm>
          <a:off x="4582907" y="471396"/>
          <a:ext cx="581205" cy="581205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/>
        </a:p>
      </dsp:txBody>
      <dsp:txXfrm>
        <a:off x="4659946" y="693649"/>
        <a:ext cx="427127" cy="136699"/>
      </dsp:txXfrm>
    </dsp:sp>
    <dsp:sp modelId="{EFA16188-8424-4F48-8099-BC1AB4F1B68A}">
      <dsp:nvSpPr>
        <dsp:cNvPr id="0" name=""/>
        <dsp:cNvSpPr/>
      </dsp:nvSpPr>
      <dsp:spPr>
        <a:xfrm>
          <a:off x="5245482" y="260960"/>
          <a:ext cx="1002078" cy="1002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Dst...</a:t>
          </a:r>
          <a:endParaRPr lang="id-ID" sz="1400" kern="1200" dirty="0"/>
        </a:p>
      </dsp:txBody>
      <dsp:txXfrm>
        <a:off x="5392233" y="407711"/>
        <a:ext cx="708576" cy="708576"/>
      </dsp:txXfrm>
    </dsp:sp>
    <dsp:sp modelId="{4E042746-85E6-40B6-9FB7-ED991C8E5186}">
      <dsp:nvSpPr>
        <dsp:cNvPr id="0" name=""/>
        <dsp:cNvSpPr/>
      </dsp:nvSpPr>
      <dsp:spPr>
        <a:xfrm>
          <a:off x="6328929" y="471396"/>
          <a:ext cx="581205" cy="581205"/>
        </a:xfrm>
        <a:prstGeom prst="mathEqual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kern="1200"/>
        </a:p>
      </dsp:txBody>
      <dsp:txXfrm>
        <a:off x="6405968" y="591124"/>
        <a:ext cx="427127" cy="341749"/>
      </dsp:txXfrm>
    </dsp:sp>
    <dsp:sp modelId="{2F7BCC39-710D-42E4-9699-CA878346D28F}">
      <dsp:nvSpPr>
        <dsp:cNvPr id="0" name=""/>
        <dsp:cNvSpPr/>
      </dsp:nvSpPr>
      <dsp:spPr>
        <a:xfrm>
          <a:off x="6991503" y="260960"/>
          <a:ext cx="1002078" cy="1002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Kalimat Majemuk Kompleks</a:t>
          </a:r>
          <a:endParaRPr lang="id-ID" sz="1300" kern="1200" dirty="0"/>
        </a:p>
      </dsp:txBody>
      <dsp:txXfrm>
        <a:off x="7138254" y="407711"/>
        <a:ext cx="708576" cy="708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3B18D-9198-4E6B-AD3B-30729163EF5B}">
      <dsp:nvSpPr>
        <dsp:cNvPr id="0" name=""/>
        <dsp:cNvSpPr/>
      </dsp:nvSpPr>
      <dsp:spPr>
        <a:xfrm>
          <a:off x="3200400" y="1959017"/>
          <a:ext cx="1751410" cy="607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963"/>
              </a:lnTo>
              <a:lnTo>
                <a:pt x="1751410" y="303963"/>
              </a:lnTo>
              <a:lnTo>
                <a:pt x="1751410" y="60792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96589-6A6C-4403-9D96-4EE46751262A}">
      <dsp:nvSpPr>
        <dsp:cNvPr id="0" name=""/>
        <dsp:cNvSpPr/>
      </dsp:nvSpPr>
      <dsp:spPr>
        <a:xfrm>
          <a:off x="1448989" y="1959017"/>
          <a:ext cx="1751410" cy="607927"/>
        </a:xfrm>
        <a:custGeom>
          <a:avLst/>
          <a:gdLst/>
          <a:ahLst/>
          <a:cxnLst/>
          <a:rect l="0" t="0" r="0" b="0"/>
          <a:pathLst>
            <a:path>
              <a:moveTo>
                <a:pt x="1751410" y="0"/>
              </a:moveTo>
              <a:lnTo>
                <a:pt x="1751410" y="303963"/>
              </a:lnTo>
              <a:lnTo>
                <a:pt x="0" y="303963"/>
              </a:lnTo>
              <a:lnTo>
                <a:pt x="0" y="60792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12D38-37D1-43D6-A0FC-A72448517CAB}">
      <dsp:nvSpPr>
        <dsp:cNvPr id="0" name=""/>
        <dsp:cNvSpPr/>
      </dsp:nvSpPr>
      <dsp:spPr>
        <a:xfrm>
          <a:off x="1752953" y="511571"/>
          <a:ext cx="2894893" cy="1447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Kalimat</a:t>
          </a:r>
          <a:endParaRPr lang="id-ID" sz="6500" kern="1200" dirty="0"/>
        </a:p>
      </dsp:txBody>
      <dsp:txXfrm>
        <a:off x="1752953" y="511571"/>
        <a:ext cx="2894893" cy="1447446"/>
      </dsp:txXfrm>
    </dsp:sp>
    <dsp:sp modelId="{E915D96A-21EA-4CF9-9FDE-29B445EB7875}">
      <dsp:nvSpPr>
        <dsp:cNvPr id="0" name=""/>
        <dsp:cNvSpPr/>
      </dsp:nvSpPr>
      <dsp:spPr>
        <a:xfrm>
          <a:off x="1543" y="2566945"/>
          <a:ext cx="2894893" cy="1447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Frasa</a:t>
          </a:r>
          <a:endParaRPr lang="id-ID" sz="6500" kern="1200" dirty="0"/>
        </a:p>
      </dsp:txBody>
      <dsp:txXfrm>
        <a:off x="1543" y="2566945"/>
        <a:ext cx="2894893" cy="1447446"/>
      </dsp:txXfrm>
    </dsp:sp>
    <dsp:sp modelId="{E425CA81-A722-4CCF-9B3B-F5E80504AE8C}">
      <dsp:nvSpPr>
        <dsp:cNvPr id="0" name=""/>
        <dsp:cNvSpPr/>
      </dsp:nvSpPr>
      <dsp:spPr>
        <a:xfrm>
          <a:off x="3504363" y="2566945"/>
          <a:ext cx="2894893" cy="1447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Klausa</a:t>
          </a:r>
          <a:endParaRPr lang="id-ID" sz="6500" kern="1200" dirty="0"/>
        </a:p>
      </dsp:txBody>
      <dsp:txXfrm>
        <a:off x="3504363" y="2566945"/>
        <a:ext cx="2894893" cy="1447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55449-3597-460C-9E61-800DE2D28372}">
      <dsp:nvSpPr>
        <dsp:cNvPr id="0" name=""/>
        <dsp:cNvSpPr/>
      </dsp:nvSpPr>
      <dsp:spPr>
        <a:xfrm>
          <a:off x="4507705" y="1705567"/>
          <a:ext cx="211183" cy="4646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6039"/>
              </a:lnTo>
              <a:lnTo>
                <a:pt x="211183" y="464603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FC698-5353-416B-902A-0B93F6FD8C5C}">
      <dsp:nvSpPr>
        <dsp:cNvPr id="0" name=""/>
        <dsp:cNvSpPr/>
      </dsp:nvSpPr>
      <dsp:spPr>
        <a:xfrm>
          <a:off x="4507705" y="1705567"/>
          <a:ext cx="211183" cy="3646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6437"/>
              </a:lnTo>
              <a:lnTo>
                <a:pt x="211183" y="364643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BF3F7-2BD5-484D-ABD3-2F59A415A915}">
      <dsp:nvSpPr>
        <dsp:cNvPr id="0" name=""/>
        <dsp:cNvSpPr/>
      </dsp:nvSpPr>
      <dsp:spPr>
        <a:xfrm>
          <a:off x="4507705" y="1705567"/>
          <a:ext cx="211183" cy="2646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6834"/>
              </a:lnTo>
              <a:lnTo>
                <a:pt x="211183" y="264683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2C817-F51B-4762-B141-B30A80A26EB5}">
      <dsp:nvSpPr>
        <dsp:cNvPr id="0" name=""/>
        <dsp:cNvSpPr/>
      </dsp:nvSpPr>
      <dsp:spPr>
        <a:xfrm>
          <a:off x="4507705" y="1705567"/>
          <a:ext cx="211183" cy="1647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7232"/>
              </a:lnTo>
              <a:lnTo>
                <a:pt x="211183" y="1647232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4641A-DFAA-44B2-9F09-C170E55E65B2}">
      <dsp:nvSpPr>
        <dsp:cNvPr id="0" name=""/>
        <dsp:cNvSpPr/>
      </dsp:nvSpPr>
      <dsp:spPr>
        <a:xfrm>
          <a:off x="4507705" y="1705567"/>
          <a:ext cx="211183" cy="647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629"/>
              </a:lnTo>
              <a:lnTo>
                <a:pt x="211183" y="64762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EE271-B237-42BD-8755-51EB1216BC26}">
      <dsp:nvSpPr>
        <dsp:cNvPr id="0" name=""/>
        <dsp:cNvSpPr/>
      </dsp:nvSpPr>
      <dsp:spPr>
        <a:xfrm>
          <a:off x="3367313" y="705965"/>
          <a:ext cx="1703547" cy="295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28"/>
              </a:lnTo>
              <a:lnTo>
                <a:pt x="1703547" y="147828"/>
              </a:lnTo>
              <a:lnTo>
                <a:pt x="1703547" y="29565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C2F3D-D34D-4F97-9B5F-E09F56FF6FE0}">
      <dsp:nvSpPr>
        <dsp:cNvPr id="0" name=""/>
        <dsp:cNvSpPr/>
      </dsp:nvSpPr>
      <dsp:spPr>
        <a:xfrm>
          <a:off x="2804157" y="1705567"/>
          <a:ext cx="211183" cy="1647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7232"/>
              </a:lnTo>
              <a:lnTo>
                <a:pt x="211183" y="1647232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CCBC1-7220-468F-91B3-4A0822904B78}">
      <dsp:nvSpPr>
        <dsp:cNvPr id="0" name=""/>
        <dsp:cNvSpPr/>
      </dsp:nvSpPr>
      <dsp:spPr>
        <a:xfrm>
          <a:off x="2804157" y="1705567"/>
          <a:ext cx="211183" cy="647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629"/>
              </a:lnTo>
              <a:lnTo>
                <a:pt x="211183" y="64762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F9873-813F-4292-92D6-9EA3F5291599}">
      <dsp:nvSpPr>
        <dsp:cNvPr id="0" name=""/>
        <dsp:cNvSpPr/>
      </dsp:nvSpPr>
      <dsp:spPr>
        <a:xfrm>
          <a:off x="3321593" y="705965"/>
          <a:ext cx="91440" cy="2956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65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C1D21-AE08-4DDB-BF46-3A16142764CB}">
      <dsp:nvSpPr>
        <dsp:cNvPr id="0" name=""/>
        <dsp:cNvSpPr/>
      </dsp:nvSpPr>
      <dsp:spPr>
        <a:xfrm>
          <a:off x="1100609" y="1705567"/>
          <a:ext cx="211183" cy="1647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7232"/>
              </a:lnTo>
              <a:lnTo>
                <a:pt x="211183" y="1647232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9AA1C-DD37-4EBC-83D6-1B0E46A870B4}">
      <dsp:nvSpPr>
        <dsp:cNvPr id="0" name=""/>
        <dsp:cNvSpPr/>
      </dsp:nvSpPr>
      <dsp:spPr>
        <a:xfrm>
          <a:off x="1100609" y="1705567"/>
          <a:ext cx="211183" cy="647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629"/>
              </a:lnTo>
              <a:lnTo>
                <a:pt x="211183" y="64762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5CEA5-0A7B-46A9-B8F5-6428DD90317D}">
      <dsp:nvSpPr>
        <dsp:cNvPr id="0" name=""/>
        <dsp:cNvSpPr/>
      </dsp:nvSpPr>
      <dsp:spPr>
        <a:xfrm>
          <a:off x="1663765" y="705965"/>
          <a:ext cx="1703547" cy="295657"/>
        </a:xfrm>
        <a:custGeom>
          <a:avLst/>
          <a:gdLst/>
          <a:ahLst/>
          <a:cxnLst/>
          <a:rect l="0" t="0" r="0" b="0"/>
          <a:pathLst>
            <a:path>
              <a:moveTo>
                <a:pt x="1703547" y="0"/>
              </a:moveTo>
              <a:lnTo>
                <a:pt x="1703547" y="147828"/>
              </a:lnTo>
              <a:lnTo>
                <a:pt x="0" y="147828"/>
              </a:lnTo>
              <a:lnTo>
                <a:pt x="0" y="29565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74BF8-8292-4A7B-B2D7-AC289687DA95}">
      <dsp:nvSpPr>
        <dsp:cNvPr id="0" name=""/>
        <dsp:cNvSpPr/>
      </dsp:nvSpPr>
      <dsp:spPr>
        <a:xfrm>
          <a:off x="2663368" y="2019"/>
          <a:ext cx="1407890" cy="7039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FRASA</a:t>
          </a:r>
          <a:endParaRPr lang="id-ID" sz="3200" kern="1200" dirty="0"/>
        </a:p>
      </dsp:txBody>
      <dsp:txXfrm>
        <a:off x="2663368" y="2019"/>
        <a:ext cx="1407890" cy="703945"/>
      </dsp:txXfrm>
    </dsp:sp>
    <dsp:sp modelId="{B82EFE74-74C7-4204-A5EB-4F1EF08DE537}">
      <dsp:nvSpPr>
        <dsp:cNvPr id="0" name=""/>
        <dsp:cNvSpPr/>
      </dsp:nvSpPr>
      <dsp:spPr>
        <a:xfrm>
          <a:off x="959820" y="1001622"/>
          <a:ext cx="1407890" cy="703945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Unsur Frasa</a:t>
          </a:r>
          <a:endParaRPr lang="id-ID" sz="1500" kern="1200" dirty="0"/>
        </a:p>
      </dsp:txBody>
      <dsp:txXfrm>
        <a:off x="959820" y="1001622"/>
        <a:ext cx="1407890" cy="703945"/>
      </dsp:txXfrm>
    </dsp:sp>
    <dsp:sp modelId="{0A29E2EA-80E6-4F37-BAB1-89935E58851B}">
      <dsp:nvSpPr>
        <dsp:cNvPr id="0" name=""/>
        <dsp:cNvSpPr/>
      </dsp:nvSpPr>
      <dsp:spPr>
        <a:xfrm>
          <a:off x="1311793" y="2001224"/>
          <a:ext cx="1407890" cy="703945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Unsur inti</a:t>
          </a:r>
          <a:endParaRPr lang="id-ID" sz="1500" kern="1200" dirty="0"/>
        </a:p>
      </dsp:txBody>
      <dsp:txXfrm>
        <a:off x="1311793" y="2001224"/>
        <a:ext cx="1407890" cy="703945"/>
      </dsp:txXfrm>
    </dsp:sp>
    <dsp:sp modelId="{1076EDA8-476A-42A6-BE78-CB0134E0DD6F}">
      <dsp:nvSpPr>
        <dsp:cNvPr id="0" name=""/>
        <dsp:cNvSpPr/>
      </dsp:nvSpPr>
      <dsp:spPr>
        <a:xfrm>
          <a:off x="1311793" y="3000827"/>
          <a:ext cx="1407890" cy="703945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Unsur keterangan</a:t>
          </a:r>
          <a:endParaRPr lang="id-ID" sz="1500" kern="1200" dirty="0"/>
        </a:p>
      </dsp:txBody>
      <dsp:txXfrm>
        <a:off x="1311793" y="3000827"/>
        <a:ext cx="1407890" cy="703945"/>
      </dsp:txXfrm>
    </dsp:sp>
    <dsp:sp modelId="{DA697C1E-AD4D-4FC4-884F-89738E495082}">
      <dsp:nvSpPr>
        <dsp:cNvPr id="0" name=""/>
        <dsp:cNvSpPr/>
      </dsp:nvSpPr>
      <dsp:spPr>
        <a:xfrm>
          <a:off x="2663368" y="1001622"/>
          <a:ext cx="1407890" cy="7039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Urutan komponen pembentuk Frasa</a:t>
          </a:r>
          <a:endParaRPr lang="id-ID" sz="1500" kern="1200" dirty="0"/>
        </a:p>
      </dsp:txBody>
      <dsp:txXfrm>
        <a:off x="2663368" y="1001622"/>
        <a:ext cx="1407890" cy="703945"/>
      </dsp:txXfrm>
    </dsp:sp>
    <dsp:sp modelId="{2EDB0828-FC58-49CE-BFB1-DEE877F05048}">
      <dsp:nvSpPr>
        <dsp:cNvPr id="0" name=""/>
        <dsp:cNvSpPr/>
      </dsp:nvSpPr>
      <dsp:spPr>
        <a:xfrm>
          <a:off x="3015340" y="2001224"/>
          <a:ext cx="1407890" cy="7039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Eksosentrik</a:t>
          </a:r>
          <a:endParaRPr lang="id-ID" sz="1500" kern="1200" dirty="0"/>
        </a:p>
      </dsp:txBody>
      <dsp:txXfrm>
        <a:off x="3015340" y="2001224"/>
        <a:ext cx="1407890" cy="703945"/>
      </dsp:txXfrm>
    </dsp:sp>
    <dsp:sp modelId="{6107C08B-F7CA-437E-A122-4C15A89ADA6B}">
      <dsp:nvSpPr>
        <dsp:cNvPr id="0" name=""/>
        <dsp:cNvSpPr/>
      </dsp:nvSpPr>
      <dsp:spPr>
        <a:xfrm>
          <a:off x="3015340" y="3000827"/>
          <a:ext cx="1407890" cy="7039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Endosentrik</a:t>
          </a:r>
          <a:endParaRPr lang="id-ID" sz="1500" kern="1200" dirty="0"/>
        </a:p>
      </dsp:txBody>
      <dsp:txXfrm>
        <a:off x="3015340" y="3000827"/>
        <a:ext cx="1407890" cy="703945"/>
      </dsp:txXfrm>
    </dsp:sp>
    <dsp:sp modelId="{2C287186-D4A2-434D-AF41-5ADC4DF4388C}">
      <dsp:nvSpPr>
        <dsp:cNvPr id="0" name=""/>
        <dsp:cNvSpPr/>
      </dsp:nvSpPr>
      <dsp:spPr>
        <a:xfrm>
          <a:off x="4366916" y="1001622"/>
          <a:ext cx="1407890" cy="703945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Wujud Frasa</a:t>
          </a:r>
          <a:endParaRPr lang="id-ID" sz="1500" kern="1200" dirty="0"/>
        </a:p>
      </dsp:txBody>
      <dsp:txXfrm>
        <a:off x="4366916" y="1001622"/>
        <a:ext cx="1407890" cy="703945"/>
      </dsp:txXfrm>
    </dsp:sp>
    <dsp:sp modelId="{A8AD54FA-66A2-43B3-9DDC-FB4DC6E37B4B}">
      <dsp:nvSpPr>
        <dsp:cNvPr id="0" name=""/>
        <dsp:cNvSpPr/>
      </dsp:nvSpPr>
      <dsp:spPr>
        <a:xfrm>
          <a:off x="4718888" y="2001224"/>
          <a:ext cx="1407890" cy="703945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Frasa verbal</a:t>
          </a:r>
          <a:endParaRPr lang="id-ID" sz="1500" kern="1200" dirty="0"/>
        </a:p>
      </dsp:txBody>
      <dsp:txXfrm>
        <a:off x="4718888" y="2001224"/>
        <a:ext cx="1407890" cy="703945"/>
      </dsp:txXfrm>
    </dsp:sp>
    <dsp:sp modelId="{2B972CBC-4899-46DA-AD74-52E781213FF3}">
      <dsp:nvSpPr>
        <dsp:cNvPr id="0" name=""/>
        <dsp:cNvSpPr/>
      </dsp:nvSpPr>
      <dsp:spPr>
        <a:xfrm>
          <a:off x="4718888" y="3000827"/>
          <a:ext cx="1407890" cy="703945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Frasa nominal</a:t>
          </a:r>
          <a:endParaRPr lang="id-ID" sz="1500" kern="1200" dirty="0"/>
        </a:p>
      </dsp:txBody>
      <dsp:txXfrm>
        <a:off x="4718888" y="3000827"/>
        <a:ext cx="1407890" cy="703945"/>
      </dsp:txXfrm>
    </dsp:sp>
    <dsp:sp modelId="{D4734D6F-8FAB-4FCB-8027-C0C9C60442FF}">
      <dsp:nvSpPr>
        <dsp:cNvPr id="0" name=""/>
        <dsp:cNvSpPr/>
      </dsp:nvSpPr>
      <dsp:spPr>
        <a:xfrm>
          <a:off x="4718888" y="4000429"/>
          <a:ext cx="1407890" cy="703945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Frasa adjektival</a:t>
          </a:r>
          <a:endParaRPr lang="id-ID" sz="1500" kern="1200" dirty="0"/>
        </a:p>
      </dsp:txBody>
      <dsp:txXfrm>
        <a:off x="4718888" y="4000429"/>
        <a:ext cx="1407890" cy="703945"/>
      </dsp:txXfrm>
    </dsp:sp>
    <dsp:sp modelId="{EA0AD2AC-AD26-427E-8A6C-DAFF2D36E611}">
      <dsp:nvSpPr>
        <dsp:cNvPr id="0" name=""/>
        <dsp:cNvSpPr/>
      </dsp:nvSpPr>
      <dsp:spPr>
        <a:xfrm>
          <a:off x="4718888" y="5000032"/>
          <a:ext cx="1407890" cy="703945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Frasa numeral</a:t>
          </a:r>
          <a:endParaRPr lang="id-ID" sz="1500" kern="1200" dirty="0"/>
        </a:p>
      </dsp:txBody>
      <dsp:txXfrm>
        <a:off x="4718888" y="5000032"/>
        <a:ext cx="1407890" cy="703945"/>
      </dsp:txXfrm>
    </dsp:sp>
    <dsp:sp modelId="{CB33621C-70AB-46F5-B88D-99986C219F07}">
      <dsp:nvSpPr>
        <dsp:cNvPr id="0" name=""/>
        <dsp:cNvSpPr/>
      </dsp:nvSpPr>
      <dsp:spPr>
        <a:xfrm>
          <a:off x="4718888" y="5999634"/>
          <a:ext cx="1407890" cy="703945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/>
            <a:t>Frasa preposisional</a:t>
          </a:r>
          <a:endParaRPr lang="id-ID" sz="1500" kern="1200" dirty="0"/>
        </a:p>
      </dsp:txBody>
      <dsp:txXfrm>
        <a:off x="4718888" y="5999634"/>
        <a:ext cx="1407890" cy="7039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70DA0-7F01-4452-B629-7D1EC6E1CB4E}">
      <dsp:nvSpPr>
        <dsp:cNvPr id="0" name=""/>
        <dsp:cNvSpPr/>
      </dsp:nvSpPr>
      <dsp:spPr>
        <a:xfrm>
          <a:off x="0" y="269369"/>
          <a:ext cx="2743200" cy="65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Verbal</a:t>
          </a:r>
          <a:endParaRPr lang="id-ID" sz="3300" kern="1200" dirty="0"/>
        </a:p>
      </dsp:txBody>
      <dsp:txXfrm>
        <a:off x="0" y="269369"/>
        <a:ext cx="2743200" cy="653400"/>
      </dsp:txXfrm>
    </dsp:sp>
    <dsp:sp modelId="{E758DA15-E227-4993-A7BE-DBA35882D692}">
      <dsp:nvSpPr>
        <dsp:cNvPr id="0" name=""/>
        <dsp:cNvSpPr/>
      </dsp:nvSpPr>
      <dsp:spPr>
        <a:xfrm>
          <a:off x="2743199" y="238740"/>
          <a:ext cx="548640" cy="7146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83687-CD14-4B35-863C-4D19E8047EC8}">
      <dsp:nvSpPr>
        <dsp:cNvPr id="0" name=""/>
        <dsp:cNvSpPr/>
      </dsp:nvSpPr>
      <dsp:spPr>
        <a:xfrm>
          <a:off x="3511295" y="238740"/>
          <a:ext cx="7461504" cy="7146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300" kern="1200" dirty="0" smtClean="0"/>
            <a:t>Unsur inti = kata kerja (verba)</a:t>
          </a:r>
          <a:endParaRPr lang="id-ID" sz="3300" kern="1200" dirty="0"/>
        </a:p>
      </dsp:txBody>
      <dsp:txXfrm>
        <a:off x="3511295" y="238740"/>
        <a:ext cx="7461504" cy="714656"/>
      </dsp:txXfrm>
    </dsp:sp>
    <dsp:sp modelId="{87EBBDBB-5BC6-4DAF-A552-5E5A165F36D2}">
      <dsp:nvSpPr>
        <dsp:cNvPr id="0" name=""/>
        <dsp:cNvSpPr/>
      </dsp:nvSpPr>
      <dsp:spPr>
        <a:xfrm>
          <a:off x="0" y="1102825"/>
          <a:ext cx="2743200" cy="65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Nominal</a:t>
          </a:r>
          <a:endParaRPr lang="id-ID" sz="3300" kern="1200" dirty="0"/>
        </a:p>
      </dsp:txBody>
      <dsp:txXfrm>
        <a:off x="0" y="1102825"/>
        <a:ext cx="2743200" cy="653400"/>
      </dsp:txXfrm>
    </dsp:sp>
    <dsp:sp modelId="{D1B49475-5C4A-4900-ACFE-065BEF26133B}">
      <dsp:nvSpPr>
        <dsp:cNvPr id="0" name=""/>
        <dsp:cNvSpPr/>
      </dsp:nvSpPr>
      <dsp:spPr>
        <a:xfrm>
          <a:off x="2743199" y="1072197"/>
          <a:ext cx="548640" cy="7146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4F85D-BE0F-4097-A17D-B2A073C6A3F7}">
      <dsp:nvSpPr>
        <dsp:cNvPr id="0" name=""/>
        <dsp:cNvSpPr/>
      </dsp:nvSpPr>
      <dsp:spPr>
        <a:xfrm>
          <a:off x="3511295" y="1072197"/>
          <a:ext cx="7461504" cy="7146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300" kern="1200" dirty="0" smtClean="0"/>
            <a:t>Unsur inti = kata benda (nomina)</a:t>
          </a:r>
          <a:endParaRPr lang="id-ID" sz="3300" kern="1200" dirty="0"/>
        </a:p>
      </dsp:txBody>
      <dsp:txXfrm>
        <a:off x="3511295" y="1072197"/>
        <a:ext cx="7461504" cy="714656"/>
      </dsp:txXfrm>
    </dsp:sp>
    <dsp:sp modelId="{DFC841E9-C9AF-402D-B422-9040CDA6A946}">
      <dsp:nvSpPr>
        <dsp:cNvPr id="0" name=""/>
        <dsp:cNvSpPr/>
      </dsp:nvSpPr>
      <dsp:spPr>
        <a:xfrm>
          <a:off x="0" y="1936281"/>
          <a:ext cx="2743200" cy="65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Adjektival</a:t>
          </a:r>
          <a:endParaRPr lang="id-ID" sz="3300" kern="1200" dirty="0"/>
        </a:p>
      </dsp:txBody>
      <dsp:txXfrm>
        <a:off x="0" y="1936281"/>
        <a:ext cx="2743200" cy="653400"/>
      </dsp:txXfrm>
    </dsp:sp>
    <dsp:sp modelId="{3329E281-4456-4D50-AA52-7F01D22F9B40}">
      <dsp:nvSpPr>
        <dsp:cNvPr id="0" name=""/>
        <dsp:cNvSpPr/>
      </dsp:nvSpPr>
      <dsp:spPr>
        <a:xfrm>
          <a:off x="2743199" y="1905653"/>
          <a:ext cx="548640" cy="7146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E6543-F19D-4799-85B5-C4BB18368F86}">
      <dsp:nvSpPr>
        <dsp:cNvPr id="0" name=""/>
        <dsp:cNvSpPr/>
      </dsp:nvSpPr>
      <dsp:spPr>
        <a:xfrm>
          <a:off x="3511295" y="1905653"/>
          <a:ext cx="7461504" cy="7146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300" kern="1200" dirty="0" smtClean="0"/>
            <a:t>Unsur inti = kata sifat (adjektiva)</a:t>
          </a:r>
          <a:endParaRPr lang="id-ID" sz="3300" kern="1200" dirty="0"/>
        </a:p>
      </dsp:txBody>
      <dsp:txXfrm>
        <a:off x="3511295" y="1905653"/>
        <a:ext cx="7461504" cy="714656"/>
      </dsp:txXfrm>
    </dsp:sp>
    <dsp:sp modelId="{FF0F9BF9-8AFE-4050-8B09-593497D6B52E}">
      <dsp:nvSpPr>
        <dsp:cNvPr id="0" name=""/>
        <dsp:cNvSpPr/>
      </dsp:nvSpPr>
      <dsp:spPr>
        <a:xfrm>
          <a:off x="0" y="2769737"/>
          <a:ext cx="2743200" cy="65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Numeral</a:t>
          </a:r>
          <a:endParaRPr lang="id-ID" sz="3300" kern="1200" dirty="0"/>
        </a:p>
      </dsp:txBody>
      <dsp:txXfrm>
        <a:off x="0" y="2769737"/>
        <a:ext cx="2743200" cy="653400"/>
      </dsp:txXfrm>
    </dsp:sp>
    <dsp:sp modelId="{376916FA-2F9A-4D22-9231-A7C486C494E9}">
      <dsp:nvSpPr>
        <dsp:cNvPr id="0" name=""/>
        <dsp:cNvSpPr/>
      </dsp:nvSpPr>
      <dsp:spPr>
        <a:xfrm>
          <a:off x="2743199" y="2739109"/>
          <a:ext cx="548640" cy="7146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8DA55-2B60-425B-8894-B143A27598F4}">
      <dsp:nvSpPr>
        <dsp:cNvPr id="0" name=""/>
        <dsp:cNvSpPr/>
      </dsp:nvSpPr>
      <dsp:spPr>
        <a:xfrm>
          <a:off x="3511295" y="2739109"/>
          <a:ext cx="7461504" cy="7146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300" kern="1200" dirty="0" smtClean="0"/>
            <a:t>Unsur inti = kata bilangan (numerial)</a:t>
          </a:r>
          <a:endParaRPr lang="id-ID" sz="3300" kern="1200" dirty="0"/>
        </a:p>
      </dsp:txBody>
      <dsp:txXfrm>
        <a:off x="3511295" y="2739109"/>
        <a:ext cx="7461504" cy="714656"/>
      </dsp:txXfrm>
    </dsp:sp>
    <dsp:sp modelId="{455421DC-C2A7-4DC1-88FB-F435EDD3A289}">
      <dsp:nvSpPr>
        <dsp:cNvPr id="0" name=""/>
        <dsp:cNvSpPr/>
      </dsp:nvSpPr>
      <dsp:spPr>
        <a:xfrm>
          <a:off x="0" y="3603194"/>
          <a:ext cx="2743200" cy="653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Preposisional</a:t>
          </a:r>
          <a:endParaRPr lang="id-ID" sz="3300" kern="1200" dirty="0"/>
        </a:p>
      </dsp:txBody>
      <dsp:txXfrm>
        <a:off x="0" y="3603194"/>
        <a:ext cx="2743200" cy="653400"/>
      </dsp:txXfrm>
    </dsp:sp>
    <dsp:sp modelId="{F18675F1-C532-4D00-8B9F-CFAECA857AE7}">
      <dsp:nvSpPr>
        <dsp:cNvPr id="0" name=""/>
        <dsp:cNvSpPr/>
      </dsp:nvSpPr>
      <dsp:spPr>
        <a:xfrm>
          <a:off x="2743199" y="3572565"/>
          <a:ext cx="548640" cy="7146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48920-E7D2-45FF-91A1-D3DB9007A4B2}">
      <dsp:nvSpPr>
        <dsp:cNvPr id="0" name=""/>
        <dsp:cNvSpPr/>
      </dsp:nvSpPr>
      <dsp:spPr>
        <a:xfrm>
          <a:off x="3511295" y="3572565"/>
          <a:ext cx="7461504" cy="7146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3300" kern="1200" dirty="0" smtClean="0"/>
            <a:t>Unsur inti = kata depan (preposisi)</a:t>
          </a:r>
          <a:endParaRPr lang="id-ID" sz="3300" kern="1200" dirty="0"/>
        </a:p>
      </dsp:txBody>
      <dsp:txXfrm>
        <a:off x="3511295" y="3572565"/>
        <a:ext cx="7461504" cy="7146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689AE-BC78-468F-9064-2AED45FBBEFF}">
      <dsp:nvSpPr>
        <dsp:cNvPr id="0" name=""/>
        <dsp:cNvSpPr/>
      </dsp:nvSpPr>
      <dsp:spPr>
        <a:xfrm>
          <a:off x="144529" y="297"/>
          <a:ext cx="1294804" cy="1294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Klausa1</a:t>
          </a:r>
          <a:endParaRPr lang="id-ID" sz="2100" kern="1200" dirty="0"/>
        </a:p>
      </dsp:txBody>
      <dsp:txXfrm>
        <a:off x="334149" y="189917"/>
        <a:ext cx="915564" cy="915564"/>
      </dsp:txXfrm>
    </dsp:sp>
    <dsp:sp modelId="{2544ADA6-8468-4B62-85FC-A89780D10535}">
      <dsp:nvSpPr>
        <dsp:cNvPr id="0" name=""/>
        <dsp:cNvSpPr/>
      </dsp:nvSpPr>
      <dsp:spPr>
        <a:xfrm>
          <a:off x="1544472" y="272206"/>
          <a:ext cx="750986" cy="750986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>
        <a:off x="1644015" y="559383"/>
        <a:ext cx="551900" cy="176632"/>
      </dsp:txXfrm>
    </dsp:sp>
    <dsp:sp modelId="{35F7DA84-34BA-413D-A1C2-B048EB5ABA0F}">
      <dsp:nvSpPr>
        <dsp:cNvPr id="0" name=""/>
        <dsp:cNvSpPr/>
      </dsp:nvSpPr>
      <dsp:spPr>
        <a:xfrm>
          <a:off x="2400597" y="297"/>
          <a:ext cx="1294804" cy="1294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Klausa2</a:t>
          </a:r>
          <a:endParaRPr lang="id-ID" sz="2100" kern="1200" dirty="0"/>
        </a:p>
      </dsp:txBody>
      <dsp:txXfrm>
        <a:off x="2590217" y="189917"/>
        <a:ext cx="915564" cy="915564"/>
      </dsp:txXfrm>
    </dsp:sp>
    <dsp:sp modelId="{D510E674-3141-4D72-85CB-B0BFE07B273E}">
      <dsp:nvSpPr>
        <dsp:cNvPr id="0" name=""/>
        <dsp:cNvSpPr/>
      </dsp:nvSpPr>
      <dsp:spPr>
        <a:xfrm>
          <a:off x="3800540" y="272206"/>
          <a:ext cx="750986" cy="750986"/>
        </a:xfrm>
        <a:prstGeom prst="mathEqual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kern="1200"/>
        </a:p>
      </dsp:txBody>
      <dsp:txXfrm>
        <a:off x="3900083" y="426909"/>
        <a:ext cx="551900" cy="441580"/>
      </dsp:txXfrm>
    </dsp:sp>
    <dsp:sp modelId="{2F7BCC39-710D-42E4-9699-CA878346D28F}">
      <dsp:nvSpPr>
        <dsp:cNvPr id="0" name=""/>
        <dsp:cNvSpPr/>
      </dsp:nvSpPr>
      <dsp:spPr>
        <a:xfrm>
          <a:off x="4656665" y="297"/>
          <a:ext cx="1294804" cy="1294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Kalimat</a:t>
          </a:r>
          <a:endParaRPr lang="id-ID" sz="2100" kern="1200" dirty="0"/>
        </a:p>
      </dsp:txBody>
      <dsp:txXfrm>
        <a:off x="4846285" y="189917"/>
        <a:ext cx="915564" cy="9155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3DE05-76CF-49B7-8C26-DD0231CF4FCF}">
      <dsp:nvSpPr>
        <dsp:cNvPr id="0" name=""/>
        <dsp:cNvSpPr/>
      </dsp:nvSpPr>
      <dsp:spPr>
        <a:xfrm>
          <a:off x="2678" y="1786136"/>
          <a:ext cx="2384226" cy="95369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dirty="0" smtClean="0">
              <a:solidFill>
                <a:schemeClr val="accent6">
                  <a:lumMod val="75000"/>
                </a:schemeClr>
              </a:solidFill>
            </a:rPr>
            <a:t>S</a:t>
          </a:r>
          <a:r>
            <a:rPr lang="id-ID" sz="2200" kern="1200" dirty="0" smtClean="0"/>
            <a:t>ubyek</a:t>
          </a:r>
          <a:endParaRPr lang="id-ID" sz="2200" kern="1200" dirty="0"/>
        </a:p>
      </dsp:txBody>
      <dsp:txXfrm>
        <a:off x="479523" y="1786136"/>
        <a:ext cx="1430536" cy="953690"/>
      </dsp:txXfrm>
    </dsp:sp>
    <dsp:sp modelId="{3249D411-9B50-48B9-A837-F466ECFC15C4}">
      <dsp:nvSpPr>
        <dsp:cNvPr id="0" name=""/>
        <dsp:cNvSpPr/>
      </dsp:nvSpPr>
      <dsp:spPr>
        <a:xfrm>
          <a:off x="2148482" y="1786136"/>
          <a:ext cx="2384226" cy="95369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dirty="0" smtClean="0">
              <a:solidFill>
                <a:schemeClr val="accent6">
                  <a:lumMod val="75000"/>
                </a:schemeClr>
              </a:solidFill>
            </a:rPr>
            <a:t>P</a:t>
          </a:r>
          <a:r>
            <a:rPr lang="id-ID" sz="2200" kern="1200" dirty="0" smtClean="0"/>
            <a:t>redikat</a:t>
          </a:r>
          <a:endParaRPr lang="id-ID" sz="2200" kern="1200" dirty="0"/>
        </a:p>
      </dsp:txBody>
      <dsp:txXfrm>
        <a:off x="2625327" y="1786136"/>
        <a:ext cx="1430536" cy="953690"/>
      </dsp:txXfrm>
    </dsp:sp>
    <dsp:sp modelId="{599CF8CC-D2A8-4059-8612-9D1A20D98C6A}">
      <dsp:nvSpPr>
        <dsp:cNvPr id="0" name=""/>
        <dsp:cNvSpPr/>
      </dsp:nvSpPr>
      <dsp:spPr>
        <a:xfrm>
          <a:off x="4294286" y="1786136"/>
          <a:ext cx="2384226" cy="95369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dirty="0" smtClean="0">
              <a:solidFill>
                <a:schemeClr val="accent6">
                  <a:lumMod val="75000"/>
                </a:schemeClr>
              </a:solidFill>
            </a:rPr>
            <a:t>O</a:t>
          </a:r>
          <a:r>
            <a:rPr lang="id-ID" sz="2200" kern="1200" dirty="0" smtClean="0"/>
            <a:t>byek</a:t>
          </a:r>
          <a:endParaRPr lang="id-ID" sz="2200" kern="1200" dirty="0"/>
        </a:p>
      </dsp:txBody>
      <dsp:txXfrm>
        <a:off x="4771131" y="1786136"/>
        <a:ext cx="1430536" cy="953690"/>
      </dsp:txXfrm>
    </dsp:sp>
    <dsp:sp modelId="{47B2CE26-A1DF-4C4F-946C-767FB2E53540}">
      <dsp:nvSpPr>
        <dsp:cNvPr id="0" name=""/>
        <dsp:cNvSpPr/>
      </dsp:nvSpPr>
      <dsp:spPr>
        <a:xfrm>
          <a:off x="6440090" y="1786136"/>
          <a:ext cx="2384226" cy="95369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dirty="0" smtClean="0">
              <a:solidFill>
                <a:schemeClr val="accent6">
                  <a:lumMod val="75000"/>
                </a:schemeClr>
              </a:solidFill>
            </a:rPr>
            <a:t>K</a:t>
          </a:r>
          <a:r>
            <a:rPr lang="id-ID" sz="2200" kern="1200" dirty="0" smtClean="0"/>
            <a:t>eterangan</a:t>
          </a:r>
          <a:endParaRPr lang="id-ID" sz="2200" kern="1200" dirty="0"/>
        </a:p>
      </dsp:txBody>
      <dsp:txXfrm>
        <a:off x="6916935" y="1786136"/>
        <a:ext cx="1430536" cy="953690"/>
      </dsp:txXfrm>
    </dsp:sp>
    <dsp:sp modelId="{4A731DAD-BD4D-4205-920F-DB89EE8472DB}">
      <dsp:nvSpPr>
        <dsp:cNvPr id="0" name=""/>
        <dsp:cNvSpPr/>
      </dsp:nvSpPr>
      <dsp:spPr>
        <a:xfrm>
          <a:off x="8585894" y="1786136"/>
          <a:ext cx="2384226" cy="95369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dirty="0" smtClean="0">
              <a:solidFill>
                <a:schemeClr val="accent6">
                  <a:lumMod val="75000"/>
                </a:schemeClr>
              </a:solidFill>
            </a:rPr>
            <a:t>P</a:t>
          </a:r>
          <a:r>
            <a:rPr lang="id-ID" sz="2200" kern="1200" dirty="0" smtClean="0"/>
            <a:t>elengkap</a:t>
          </a:r>
          <a:endParaRPr lang="id-ID" sz="2200" kern="1200" dirty="0"/>
        </a:p>
      </dsp:txBody>
      <dsp:txXfrm>
        <a:off x="9062739" y="1786136"/>
        <a:ext cx="1430536" cy="9536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76AA1-FB8E-4C4E-A9A8-4B12A841CA6D}">
      <dsp:nvSpPr>
        <dsp:cNvPr id="0" name=""/>
        <dsp:cNvSpPr/>
      </dsp:nvSpPr>
      <dsp:spPr>
        <a:xfrm>
          <a:off x="5715" y="268959"/>
          <a:ext cx="2190749" cy="66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Subyek</a:t>
          </a:r>
          <a:endParaRPr lang="id-ID" sz="2300" kern="1200" dirty="0"/>
        </a:p>
      </dsp:txBody>
      <dsp:txXfrm>
        <a:off x="5715" y="268959"/>
        <a:ext cx="2190749" cy="662400"/>
      </dsp:txXfrm>
    </dsp:sp>
    <dsp:sp modelId="{13E24F50-0E0B-4E4E-8B2C-26A8BD40A154}">
      <dsp:nvSpPr>
        <dsp:cNvPr id="0" name=""/>
        <dsp:cNvSpPr/>
      </dsp:nvSpPr>
      <dsp:spPr>
        <a:xfrm>
          <a:off x="5715" y="931359"/>
          <a:ext cx="2190749" cy="497188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Pokok kalimat</a:t>
          </a:r>
          <a:endParaRPr lang="id-ID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Dapat berupa kata benda, kelompok kata benda, atau klausa</a:t>
          </a:r>
          <a:endParaRPr lang="id-ID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Disertai kata itu</a:t>
          </a:r>
          <a:endParaRPr lang="id-ID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Dicari dengan kata tanya “siapa” dan “apa”</a:t>
          </a:r>
          <a:endParaRPr lang="id-ID" sz="2300" kern="1200" dirty="0"/>
        </a:p>
      </dsp:txBody>
      <dsp:txXfrm>
        <a:off x="5715" y="931359"/>
        <a:ext cx="2190749" cy="4971881"/>
      </dsp:txXfrm>
    </dsp:sp>
    <dsp:sp modelId="{F73F2BE1-97E6-432A-90AE-BD9D871D7E0A}">
      <dsp:nvSpPr>
        <dsp:cNvPr id="0" name=""/>
        <dsp:cNvSpPr/>
      </dsp:nvSpPr>
      <dsp:spPr>
        <a:xfrm>
          <a:off x="2503170" y="268959"/>
          <a:ext cx="2190749" cy="66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Predikat</a:t>
          </a:r>
          <a:endParaRPr lang="id-ID" sz="2300" kern="1200" dirty="0"/>
        </a:p>
      </dsp:txBody>
      <dsp:txXfrm>
        <a:off x="2503170" y="268959"/>
        <a:ext cx="2190749" cy="662400"/>
      </dsp:txXfrm>
    </dsp:sp>
    <dsp:sp modelId="{072BE98F-B961-4948-AEB9-42EF5B487585}">
      <dsp:nvSpPr>
        <dsp:cNvPr id="0" name=""/>
        <dsp:cNvSpPr/>
      </dsp:nvSpPr>
      <dsp:spPr>
        <a:xfrm>
          <a:off x="2503170" y="931359"/>
          <a:ext cx="2190749" cy="497188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Berupa kata kerja, kata sifat, atau kata benda tunggal </a:t>
          </a:r>
          <a:endParaRPr lang="id-ID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Berupa kelompok kata kerja, kata sifat, atau kata benda</a:t>
          </a:r>
          <a:endParaRPr lang="id-ID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Lazimnya ada di sebelah kanan subyek</a:t>
          </a:r>
          <a:endParaRPr lang="id-ID" sz="2300" kern="1200" dirty="0"/>
        </a:p>
      </dsp:txBody>
      <dsp:txXfrm>
        <a:off x="2503170" y="931359"/>
        <a:ext cx="2190749" cy="4971881"/>
      </dsp:txXfrm>
    </dsp:sp>
    <dsp:sp modelId="{6CC565FF-6D7D-4E19-A7C6-D14E49552B4E}">
      <dsp:nvSpPr>
        <dsp:cNvPr id="0" name=""/>
        <dsp:cNvSpPr/>
      </dsp:nvSpPr>
      <dsp:spPr>
        <a:xfrm>
          <a:off x="5000625" y="268959"/>
          <a:ext cx="2190749" cy="66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Obyek</a:t>
          </a:r>
          <a:endParaRPr lang="id-ID" sz="2300" kern="1200" dirty="0"/>
        </a:p>
      </dsp:txBody>
      <dsp:txXfrm>
        <a:off x="5000625" y="268959"/>
        <a:ext cx="2190749" cy="662400"/>
      </dsp:txXfrm>
    </dsp:sp>
    <dsp:sp modelId="{1A450354-4F6D-4C51-B69A-2D2FC7FC1C1A}">
      <dsp:nvSpPr>
        <dsp:cNvPr id="0" name=""/>
        <dsp:cNvSpPr/>
      </dsp:nvSpPr>
      <dsp:spPr>
        <a:xfrm>
          <a:off x="5000625" y="931359"/>
          <a:ext cx="2190749" cy="497188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Kehadirannya tergantung Predikat</a:t>
          </a:r>
          <a:endParaRPr lang="id-ID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Berupa kata benda, kelompok kata benda, atau klausa</a:t>
          </a:r>
          <a:endParaRPr lang="id-ID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Umunya di sebelah kanan predikat (kata kerja transitif)</a:t>
          </a:r>
          <a:endParaRPr lang="id-ID" sz="2300" kern="1200" dirty="0"/>
        </a:p>
      </dsp:txBody>
      <dsp:txXfrm>
        <a:off x="5000625" y="931359"/>
        <a:ext cx="2190749" cy="4971881"/>
      </dsp:txXfrm>
    </dsp:sp>
    <dsp:sp modelId="{887B317E-BA86-4B52-BA72-293E878B37BB}">
      <dsp:nvSpPr>
        <dsp:cNvPr id="0" name=""/>
        <dsp:cNvSpPr/>
      </dsp:nvSpPr>
      <dsp:spPr>
        <a:xfrm>
          <a:off x="7498080" y="268959"/>
          <a:ext cx="2190749" cy="66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Pelengkap</a:t>
          </a:r>
          <a:endParaRPr lang="id-ID" sz="2300" kern="1200" dirty="0"/>
        </a:p>
      </dsp:txBody>
      <dsp:txXfrm>
        <a:off x="7498080" y="268959"/>
        <a:ext cx="2190749" cy="662400"/>
      </dsp:txXfrm>
    </dsp:sp>
    <dsp:sp modelId="{3A1B10D8-9D56-4481-BC79-3A8F33C71D20}">
      <dsp:nvSpPr>
        <dsp:cNvPr id="0" name=""/>
        <dsp:cNvSpPr/>
      </dsp:nvSpPr>
      <dsp:spPr>
        <a:xfrm>
          <a:off x="7498080" y="931359"/>
          <a:ext cx="2190749" cy="497188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Kehadirannya tergantung pada predikat</a:t>
          </a:r>
          <a:endParaRPr lang="id-ID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Berupa kata benda, kata kerja, dan kata sifat tunggal</a:t>
          </a:r>
          <a:endParaRPr lang="id-ID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Berupa kelompok kata benda, kata kerja, dan kata sifat</a:t>
          </a:r>
          <a:endParaRPr lang="id-ID" sz="2300" kern="1200" dirty="0"/>
        </a:p>
      </dsp:txBody>
      <dsp:txXfrm>
        <a:off x="7498080" y="931359"/>
        <a:ext cx="2190749" cy="4971881"/>
      </dsp:txXfrm>
    </dsp:sp>
    <dsp:sp modelId="{53CFF4F0-37F1-481B-9C44-E732C9D37124}">
      <dsp:nvSpPr>
        <dsp:cNvPr id="0" name=""/>
        <dsp:cNvSpPr/>
      </dsp:nvSpPr>
      <dsp:spPr>
        <a:xfrm>
          <a:off x="9995535" y="268959"/>
          <a:ext cx="2190749" cy="66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  Keterangan</a:t>
          </a:r>
          <a:endParaRPr lang="id-ID" sz="2300" kern="1200" dirty="0"/>
        </a:p>
      </dsp:txBody>
      <dsp:txXfrm>
        <a:off x="9995535" y="268959"/>
        <a:ext cx="2190749" cy="662400"/>
      </dsp:txXfrm>
    </dsp:sp>
    <dsp:sp modelId="{D61B53F4-FC9A-4ED5-96AA-54CA511C96E5}">
      <dsp:nvSpPr>
        <dsp:cNvPr id="0" name=""/>
        <dsp:cNvSpPr/>
      </dsp:nvSpPr>
      <dsp:spPr>
        <a:xfrm>
          <a:off x="9995535" y="931359"/>
          <a:ext cx="2190749" cy="4971881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Keberadaanya tidak wajib ada dalam kalimat</a:t>
          </a:r>
          <a:endParaRPr lang="id-ID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Berupa kata benda yang menerangkan waktu</a:t>
          </a:r>
          <a:endParaRPr lang="id-ID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300" kern="1200" dirty="0" smtClean="0"/>
            <a:t>Dapat berbentuk frasa numeral, preposisional, adverbia</a:t>
          </a:r>
          <a:endParaRPr lang="id-ID" sz="2300" kern="1200" dirty="0"/>
        </a:p>
      </dsp:txBody>
      <dsp:txXfrm>
        <a:off x="9995535" y="931359"/>
        <a:ext cx="2190749" cy="49718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B3515-6750-4121-8639-0042E26591B5}">
      <dsp:nvSpPr>
        <dsp:cNvPr id="0" name=""/>
        <dsp:cNvSpPr/>
      </dsp:nvSpPr>
      <dsp:spPr>
        <a:xfrm>
          <a:off x="3046623" y="175469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baseline="0" dirty="0" smtClean="0">
              <a:solidFill>
                <a:schemeClr val="accent6">
                  <a:lumMod val="75000"/>
                </a:schemeClr>
              </a:solidFill>
            </a:rPr>
            <a:t>Jenis Kalimat</a:t>
          </a:r>
          <a:endParaRPr lang="id-ID" sz="2200" b="1" kern="1200" baseline="0" dirty="0">
            <a:solidFill>
              <a:schemeClr val="accent6">
                <a:lumMod val="75000"/>
              </a:schemeClr>
            </a:solidFill>
          </a:endParaRPr>
        </a:p>
      </dsp:txBody>
      <dsp:txXfrm>
        <a:off x="3076397" y="1784468"/>
        <a:ext cx="1973599" cy="957025"/>
      </dsp:txXfrm>
    </dsp:sp>
    <dsp:sp modelId="{1DC785C2-2D65-4FC3-9CD7-758B78FFDDA3}">
      <dsp:nvSpPr>
        <dsp:cNvPr id="0" name=""/>
        <dsp:cNvSpPr/>
      </dsp:nvSpPr>
      <dsp:spPr>
        <a:xfrm rot="17692822">
          <a:off x="4519902" y="1365971"/>
          <a:ext cx="19329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2994" y="2021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5438075" y="1337861"/>
        <a:ext cx="96649" cy="96649"/>
      </dsp:txXfrm>
    </dsp:sp>
    <dsp:sp modelId="{1E927DE1-981E-4954-A7E7-08350B6F534B}">
      <dsp:nvSpPr>
        <dsp:cNvPr id="0" name=""/>
        <dsp:cNvSpPr/>
      </dsp:nvSpPr>
      <dsp:spPr>
        <a:xfrm>
          <a:off x="5893029" y="110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Kalimat Simpleks/ Tunggal</a:t>
          </a:r>
          <a:endParaRPr lang="id-ID" sz="2200" kern="1200" dirty="0"/>
        </a:p>
      </dsp:txBody>
      <dsp:txXfrm>
        <a:off x="5922803" y="30878"/>
        <a:ext cx="1973599" cy="957025"/>
      </dsp:txXfrm>
    </dsp:sp>
    <dsp:sp modelId="{AA732FEB-C15A-4AF5-B4F5-645871E5EB5D}">
      <dsp:nvSpPr>
        <dsp:cNvPr id="0" name=""/>
        <dsp:cNvSpPr/>
      </dsp:nvSpPr>
      <dsp:spPr>
        <a:xfrm rot="19457599">
          <a:off x="4985634" y="195050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461361" y="1945678"/>
        <a:ext cx="50076" cy="50076"/>
      </dsp:txXfrm>
    </dsp:sp>
    <dsp:sp modelId="{C3F14AF2-CEF1-4A2A-9DFB-E54FD8B5EE97}">
      <dsp:nvSpPr>
        <dsp:cNvPr id="0" name=""/>
        <dsp:cNvSpPr/>
      </dsp:nvSpPr>
      <dsp:spPr>
        <a:xfrm>
          <a:off x="5893029" y="117016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Kalimat Kompleks</a:t>
          </a:r>
          <a:endParaRPr lang="id-ID" sz="2200" kern="1200" dirty="0"/>
        </a:p>
      </dsp:txBody>
      <dsp:txXfrm>
        <a:off x="5922803" y="1199938"/>
        <a:ext cx="1973599" cy="957025"/>
      </dsp:txXfrm>
    </dsp:sp>
    <dsp:sp modelId="{0CBF4631-DD05-40ED-AEBB-757ABFB891F8}">
      <dsp:nvSpPr>
        <dsp:cNvPr id="0" name=""/>
        <dsp:cNvSpPr/>
      </dsp:nvSpPr>
      <dsp:spPr>
        <a:xfrm rot="2142401">
          <a:off x="4985634" y="253503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461361" y="2530208"/>
        <a:ext cx="50076" cy="50076"/>
      </dsp:txXfrm>
    </dsp:sp>
    <dsp:sp modelId="{5EAAD4DA-6D60-41F2-9BFE-EDF9EAB43750}">
      <dsp:nvSpPr>
        <dsp:cNvPr id="0" name=""/>
        <dsp:cNvSpPr/>
      </dsp:nvSpPr>
      <dsp:spPr>
        <a:xfrm>
          <a:off x="5893029" y="233922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Kalimat Majemuk</a:t>
          </a:r>
          <a:endParaRPr lang="id-ID" sz="2200" kern="1200" dirty="0"/>
        </a:p>
      </dsp:txBody>
      <dsp:txXfrm>
        <a:off x="5922803" y="2368998"/>
        <a:ext cx="1973599" cy="957025"/>
      </dsp:txXfrm>
    </dsp:sp>
    <dsp:sp modelId="{FEDDE403-AB22-42BB-9BF4-2A747FF5048D}">
      <dsp:nvSpPr>
        <dsp:cNvPr id="0" name=""/>
        <dsp:cNvSpPr/>
      </dsp:nvSpPr>
      <dsp:spPr>
        <a:xfrm rot="3907178">
          <a:off x="4519902" y="3119561"/>
          <a:ext cx="193299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32994" y="2021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600" kern="1200"/>
        </a:p>
      </dsp:txBody>
      <dsp:txXfrm>
        <a:off x="5438075" y="3091451"/>
        <a:ext cx="96649" cy="96649"/>
      </dsp:txXfrm>
    </dsp:sp>
    <dsp:sp modelId="{4C3A2FD2-3025-4AAA-82BD-939AC402AFDF}">
      <dsp:nvSpPr>
        <dsp:cNvPr id="0" name=""/>
        <dsp:cNvSpPr/>
      </dsp:nvSpPr>
      <dsp:spPr>
        <a:xfrm>
          <a:off x="5893029" y="3508284"/>
          <a:ext cx="2033147" cy="10165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Kalimat Majemuk Campuran</a:t>
          </a:r>
          <a:endParaRPr lang="id-ID" sz="2200" kern="1200" dirty="0"/>
        </a:p>
      </dsp:txBody>
      <dsp:txXfrm>
        <a:off x="5922803" y="3538058"/>
        <a:ext cx="1973599" cy="9570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689AE-BC78-468F-9064-2AED45FBBEFF}">
      <dsp:nvSpPr>
        <dsp:cNvPr id="0" name=""/>
        <dsp:cNvSpPr/>
      </dsp:nvSpPr>
      <dsp:spPr>
        <a:xfrm>
          <a:off x="144529" y="297"/>
          <a:ext cx="1294804" cy="1294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Induk Kalimat</a:t>
          </a:r>
          <a:endParaRPr lang="id-ID" sz="1700" kern="1200" dirty="0"/>
        </a:p>
      </dsp:txBody>
      <dsp:txXfrm>
        <a:off x="334149" y="189917"/>
        <a:ext cx="915564" cy="915564"/>
      </dsp:txXfrm>
    </dsp:sp>
    <dsp:sp modelId="{2544ADA6-8468-4B62-85FC-A89780D10535}">
      <dsp:nvSpPr>
        <dsp:cNvPr id="0" name=""/>
        <dsp:cNvSpPr/>
      </dsp:nvSpPr>
      <dsp:spPr>
        <a:xfrm>
          <a:off x="1544472" y="272206"/>
          <a:ext cx="750986" cy="750986"/>
        </a:xfrm>
        <a:prstGeom prst="mathPlus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kern="1200"/>
        </a:p>
      </dsp:txBody>
      <dsp:txXfrm>
        <a:off x="1644015" y="559383"/>
        <a:ext cx="551900" cy="176632"/>
      </dsp:txXfrm>
    </dsp:sp>
    <dsp:sp modelId="{35F7DA84-34BA-413D-A1C2-B048EB5ABA0F}">
      <dsp:nvSpPr>
        <dsp:cNvPr id="0" name=""/>
        <dsp:cNvSpPr/>
      </dsp:nvSpPr>
      <dsp:spPr>
        <a:xfrm>
          <a:off x="2400597" y="297"/>
          <a:ext cx="1294804" cy="1294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Anak Kalimat</a:t>
          </a:r>
          <a:endParaRPr lang="id-ID" sz="1700" kern="1200" dirty="0"/>
        </a:p>
      </dsp:txBody>
      <dsp:txXfrm>
        <a:off x="2590217" y="189917"/>
        <a:ext cx="915564" cy="915564"/>
      </dsp:txXfrm>
    </dsp:sp>
    <dsp:sp modelId="{D510E674-3141-4D72-85CB-B0BFE07B273E}">
      <dsp:nvSpPr>
        <dsp:cNvPr id="0" name=""/>
        <dsp:cNvSpPr/>
      </dsp:nvSpPr>
      <dsp:spPr>
        <a:xfrm>
          <a:off x="3800540" y="272206"/>
          <a:ext cx="750986" cy="750986"/>
        </a:xfrm>
        <a:prstGeom prst="mathEqual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>
        <a:off x="3900083" y="426909"/>
        <a:ext cx="551900" cy="441580"/>
      </dsp:txXfrm>
    </dsp:sp>
    <dsp:sp modelId="{2F7BCC39-710D-42E4-9699-CA878346D28F}">
      <dsp:nvSpPr>
        <dsp:cNvPr id="0" name=""/>
        <dsp:cNvSpPr/>
      </dsp:nvSpPr>
      <dsp:spPr>
        <a:xfrm>
          <a:off x="4656665" y="297"/>
          <a:ext cx="1294804" cy="12948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Kalimat Kompleks</a:t>
          </a:r>
          <a:endParaRPr lang="id-ID" sz="1700" kern="1200" dirty="0"/>
        </a:p>
      </dsp:txBody>
      <dsp:txXfrm>
        <a:off x="4846285" y="189917"/>
        <a:ext cx="915564" cy="915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F89359-95C4-44F5-9986-5313F121A8CF}" type="datetimeFigureOut">
              <a:rPr lang="id-ID"/>
              <a:pPr>
                <a:defRPr/>
              </a:pPr>
              <a:t>28/05/2018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FBF018-D3A2-4856-B078-0A7BF6D139B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980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F018-D3A2-4856-B078-0A7BF6D139BC}" type="slidenum">
              <a:rPr lang="id-ID" smtClean="0"/>
              <a:pPr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271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F018-D3A2-4856-B078-0A7BF6D139BC}" type="slidenum">
              <a:rPr lang="id-ID" smtClean="0"/>
              <a:pPr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4425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29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1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5D2C-AA79-4453-A1C4-1D975F28D7E9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4B656-58AA-4CB2-B913-F16A558EA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9B60C-D782-4FC9-8D88-F0B86F5D69AA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4A47-F1CD-4C9E-9151-9B0DF33D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0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6771-388F-42E5-8AAC-B01810625228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88EB-04A0-4AB0-9DD4-C5039273A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130E-98E3-4AF9-9AB1-6F48DB2CF1EE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680E8-5354-445A-B1A4-3BBD37BAC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3A60-628B-41F8-8F91-74A5A55DEC0A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63D98-6095-4EBC-9963-CDB123FE29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CCB9-6065-4184-93F2-9D4B87FDAB47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919D-E92C-4121-9ECB-A28A7C3FE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8941-500A-4A6F-9543-4E8D11973E6B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E9103-F387-4A10-A2ED-BFC512D652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11C1-79B2-42E2-B0B0-7B5AA5C9A90E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38DA-4E0F-4BA3-8B6D-94B9753868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32470-FAA3-49D0-87CB-A4B21E4CCBD1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9B0A5-777E-442C-B07B-9BB02D257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5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B1B6-E332-430C-8895-F571C75EA4D0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BF210-8734-49CE-A329-6CDCED507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2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FE89-F4CB-4E66-B1B5-ACDDC0D32039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BF4B-FAAF-4E73-86FC-C121260CB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9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408AB-DA9F-4267-B609-5E6B1AA3A578}" type="datetime1">
              <a:rPr lang="en-US"/>
              <a:pPr>
                <a:defRPr/>
              </a:pPr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A6BE688A-EF8B-4E48-AA8E-EA7CF2BA38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52400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746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EJAAN BAHASA INDONESIA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SESI-8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tx2"/>
                </a:solidFill>
              </a:rPr>
              <a:t>Ade Heryana, </a:t>
            </a:r>
            <a:r>
              <a:rPr lang="id-ID" sz="2000" b="1" dirty="0" smtClean="0">
                <a:solidFill>
                  <a:schemeClr val="tx2"/>
                </a:solidFill>
              </a:rPr>
              <a:t>SSt, </a:t>
            </a:r>
            <a:r>
              <a:rPr lang="id-ID" sz="2000" b="1" dirty="0">
                <a:solidFill>
                  <a:schemeClr val="tx2"/>
                </a:solidFill>
              </a:rPr>
              <a:t>MKM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Kesmas FIKES UEU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5562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FFFF00"/>
                </a:solidFill>
              </a:rPr>
              <a:t>Mata Kuliah:</a:t>
            </a:r>
          </a:p>
          <a:p>
            <a:pPr algn="ctr"/>
            <a:r>
              <a:rPr lang="id-ID" b="1" dirty="0" smtClean="0">
                <a:solidFill>
                  <a:srgbClr val="FFFF00"/>
                </a:solidFill>
              </a:rPr>
              <a:t>PENULISAN ILMIAH</a:t>
            </a:r>
            <a:endParaRPr lang="id-ID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0" y="152400"/>
            <a:ext cx="3505200" cy="400957"/>
          </a:xfrm>
        </p:spPr>
        <p:txBody>
          <a:bodyPr/>
          <a:lstStyle/>
          <a:p>
            <a:pPr algn="r"/>
            <a:r>
              <a:rPr lang="id-ID" sz="4000" b="1" dirty="0" smtClean="0">
                <a:solidFill>
                  <a:schemeClr val="accent6">
                    <a:lumMod val="75000"/>
                  </a:schemeClr>
                </a:solidFill>
              </a:rPr>
              <a:t>Urutan D-M</a:t>
            </a:r>
            <a:endParaRPr lang="id-ID" sz="4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666247"/>
              </p:ext>
            </p:extLst>
          </p:nvPr>
        </p:nvGraphicFramePr>
        <p:xfrm>
          <a:off x="228600" y="914400"/>
          <a:ext cx="5334000" cy="526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4338"/>
                <a:gridCol w="1301262"/>
                <a:gridCol w="1807698"/>
                <a:gridCol w="6307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Inti (Diterangkan)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Keteranga (Menerangkan)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Buku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Baru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Buku baru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Mobil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Merah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Mobil merah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Ayam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Ayam jantan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Rumah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Kayu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Rumah kayu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Tugu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Monas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Tugu monas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Tampan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Sangat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Sangat tampan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MD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Jorok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Agak jorok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MD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Lambat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Paling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Paling lambat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MD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Banyak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Kurang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Kurang Banyak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MD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Baik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Tidak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Tidak Baik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MD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011635"/>
              </p:ext>
            </p:extLst>
          </p:nvPr>
        </p:nvGraphicFramePr>
        <p:xfrm>
          <a:off x="6248400" y="914400"/>
          <a:ext cx="5410200" cy="526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295400"/>
                <a:gridCol w="19050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Inti (Diterangkan)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Keterangan (Menerangkan)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Sedang belajar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MD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Tidur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Tidak tidur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MD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Pulang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Ingin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Ingin pulang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MD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Berangkat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Belum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Belum</a:t>
                      </a:r>
                      <a:r>
                        <a:rPr lang="id-ID" b="1" baseline="0" dirty="0" smtClean="0"/>
                        <a:t> berangkat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MD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Telah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Telah pergi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MD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Tiga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Kuintal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Tiga kuintal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Lima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Hektar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Lima hektar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Sepuluh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Ekor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Sepuluh ekor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Dua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Karung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Dua karung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Empat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Kilometer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Empat kilometer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Wujud Frasa</a:t>
            </a:r>
            <a:endParaRPr lang="id-ID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282373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72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0" y="10886"/>
            <a:ext cx="3505200" cy="400957"/>
          </a:xfrm>
        </p:spPr>
        <p:txBody>
          <a:bodyPr/>
          <a:lstStyle/>
          <a:p>
            <a:pPr algn="r"/>
            <a:r>
              <a:rPr lang="id-ID" sz="3600" b="1" dirty="0" smtClean="0"/>
              <a:t>Wujud Frasa</a:t>
            </a:r>
            <a:endParaRPr lang="id-ID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726669"/>
              </p:ext>
            </p:extLst>
          </p:nvPr>
        </p:nvGraphicFramePr>
        <p:xfrm>
          <a:off x="1676400" y="411843"/>
          <a:ext cx="4191000" cy="630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4093"/>
                <a:gridCol w="16569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Wujud Frasa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Akan</a:t>
                      </a:r>
                      <a:r>
                        <a:rPr lang="id-ID" baseline="0" dirty="0" smtClean="0"/>
                        <a:t> pulang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verbal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Sedang</a:t>
                      </a:r>
                      <a:r>
                        <a:rPr lang="id-ID" baseline="0" dirty="0" smtClean="0"/>
                        <a:t> membaca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verbal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Sering menangis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verbal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Sudah pergi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verbal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Tidak 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verbal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Baju</a:t>
                      </a:r>
                      <a:r>
                        <a:rPr lang="id-ID" baseline="0" dirty="0" smtClean="0"/>
                        <a:t> lima potong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nominal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Beras dari Cianjur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nominal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Gedung sekolah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nominal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Orang lama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nominal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Yang</a:t>
                      </a:r>
                      <a:r>
                        <a:rPr lang="id-ID" baseline="0" dirty="0" smtClean="0"/>
                        <a:t> dari Bali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nominal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Agak cantik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adjektival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Cantik sekali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adjektival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Kurang penuh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adjektival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Penuh sekali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adjektival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Lebih dewasa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adjektival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Dewasa sekali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adjektival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543067"/>
              </p:ext>
            </p:extLst>
          </p:nvPr>
        </p:nvGraphicFramePr>
        <p:xfrm>
          <a:off x="6019800" y="411843"/>
          <a:ext cx="4648201" cy="630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0801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Wujud Frasa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Sangat sabar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adjektival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Sabar sekali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adjektival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Tidak baik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adjektival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Baik sekali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adjektival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Dua orang (guru)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numeral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Lima helai (kain)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numeral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Sepuluh kilogram (beras)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numeral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Tiga ekor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numeral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Tujuh buah</a:t>
                      </a:r>
                      <a:r>
                        <a:rPr lang="id-ID" baseline="0" dirty="0" smtClean="0"/>
                        <a:t> (mangga)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Frasa numeral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Di kamar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Preposisional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Ke Surabay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Preposisional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Dari Jakarta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Preposisional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Dalam</a:t>
                      </a:r>
                      <a:r>
                        <a:rPr lang="id-ID" baseline="0" dirty="0" smtClean="0"/>
                        <a:t> pasal 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Preposisional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Dengan cepat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Preposisional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Pada</a:t>
                      </a:r>
                      <a:r>
                        <a:rPr lang="id-ID" baseline="0" dirty="0" smtClean="0"/>
                        <a:t> ayat (3)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Preposisional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Terhadap ketentuan ini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1" dirty="0" smtClean="0"/>
                        <a:t>Frasa Preposisional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4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112889"/>
              </p:ext>
            </p:extLst>
          </p:nvPr>
        </p:nvGraphicFramePr>
        <p:xfrm>
          <a:off x="1371600" y="685801"/>
          <a:ext cx="6096000" cy="129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601200" y="762000"/>
            <a:ext cx="2133600" cy="562429"/>
          </a:xfrm>
        </p:spPr>
        <p:txBody>
          <a:bodyPr/>
          <a:lstStyle/>
          <a:p>
            <a:r>
              <a:rPr lang="id-ID" b="1" dirty="0" smtClean="0"/>
              <a:t>KLAUSA</a:t>
            </a:r>
            <a:endParaRPr lang="id-ID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385139"/>
              </p:ext>
            </p:extLst>
          </p:nvPr>
        </p:nvGraphicFramePr>
        <p:xfrm>
          <a:off x="304800" y="2057400"/>
          <a:ext cx="11658600" cy="3947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1800"/>
                <a:gridCol w="3352800"/>
                <a:gridCol w="533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KLAUSA1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KLAUSA2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Sejak</a:t>
                      </a:r>
                      <a:r>
                        <a:rPr lang="id-ID" baseline="0" dirty="0" smtClean="0"/>
                        <a:t> ayahnya meninggal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Ia menjadi pendiam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Sejak</a:t>
                      </a:r>
                      <a:r>
                        <a:rPr lang="id-ID" baseline="0" dirty="0" smtClean="0"/>
                        <a:t> ayahnya meninggl, ia menjadi pendiam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Karena sakit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Deni</a:t>
                      </a:r>
                      <a:r>
                        <a:rPr lang="id-ID" baseline="0" dirty="0" smtClean="0"/>
                        <a:t> tidak hadir dalam seminar itu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Karena sakit, Deni</a:t>
                      </a:r>
                      <a:r>
                        <a:rPr lang="id-ID" baseline="0" dirty="0" smtClean="0"/>
                        <a:t> tidak hadir dalam seminar itu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Setiawan sering kehujanan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Sehingga kepalanya sering pusing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Setiawan sering kehujanan, sehingga kepalanya sering pusing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Pelatih Real Madrid berkata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Bahwa</a:t>
                      </a:r>
                      <a:r>
                        <a:rPr lang="id-ID" baseline="0" dirty="0" smtClean="0"/>
                        <a:t> pemain yang tidak disiplin tidak akan diperpanjang kontraknya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Pelatih Real Madrid berkata, bahwa</a:t>
                      </a:r>
                      <a:r>
                        <a:rPr lang="id-ID" baseline="0" dirty="0" smtClean="0"/>
                        <a:t> pemain yang tidak disiplin tidak akan diperpanjang kontraknya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Orangnya pintar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 tidak sombong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Orangnya pintar dan dia tidak sombong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Santika pandai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 tidak pernah mendapat beasiswa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Santika pandai, tetapi dia tidak pernah mendapat beasiswa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1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295400"/>
            <a:ext cx="11988800" cy="1143000"/>
          </a:xfrm>
        </p:spPr>
        <p:txBody>
          <a:bodyPr/>
          <a:lstStyle/>
          <a:p>
            <a:pPr algn="r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Unsur-unsur Kalimat = </a:t>
            </a:r>
            <a:r>
              <a:rPr lang="id-ID" b="1" dirty="0" smtClean="0"/>
              <a:t>S-P-O-K-Pel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37363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own Arrow 6"/>
          <p:cNvSpPr/>
          <p:nvPr/>
        </p:nvSpPr>
        <p:spPr>
          <a:xfrm>
            <a:off x="3657600" y="4572000"/>
            <a:ext cx="228600" cy="533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2895600" y="5257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WAJIB ADA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55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0"/>
            <a:ext cx="6560457" cy="533400"/>
          </a:xfrm>
        </p:spPr>
        <p:txBody>
          <a:bodyPr/>
          <a:lstStyle/>
          <a:p>
            <a:pPr algn="r"/>
            <a:r>
              <a:rPr lang="id-ID" sz="3200" b="1" dirty="0" smtClean="0">
                <a:solidFill>
                  <a:schemeClr val="accent6">
                    <a:lumMod val="75000"/>
                  </a:schemeClr>
                </a:solidFill>
              </a:rPr>
              <a:t>Ciri-ciri masing-masing Unsur Kalimat</a:t>
            </a:r>
            <a:endParaRPr lang="id-ID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499248"/>
              </p:ext>
            </p:extLst>
          </p:nvPr>
        </p:nvGraphicFramePr>
        <p:xfrm>
          <a:off x="0" y="685800"/>
          <a:ext cx="12192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10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438255"/>
              </p:ext>
            </p:extLst>
          </p:nvPr>
        </p:nvGraphicFramePr>
        <p:xfrm>
          <a:off x="152402" y="1070429"/>
          <a:ext cx="11836398" cy="567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  <a:gridCol w="1752600"/>
                <a:gridCol w="1752600"/>
                <a:gridCol w="1828800"/>
                <a:gridCol w="1828800"/>
                <a:gridCol w="2997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PREDIKAT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PELENGKAP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DASAR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Anak</a:t>
                      </a:r>
                      <a:r>
                        <a:rPr lang="id-ID" baseline="0" dirty="0" smtClean="0"/>
                        <a:t> itu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Sering melamun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Anak itu sering</a:t>
                      </a:r>
                      <a:r>
                        <a:rPr lang="id-ID" baseline="0" dirty="0" smtClean="0"/>
                        <a:t> melamun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Sukarno dan Muhamad</a:t>
                      </a:r>
                      <a:r>
                        <a:rPr lang="id-ID" baseline="0" dirty="0" smtClean="0"/>
                        <a:t> Hatta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Mempersatukan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Bangsa ini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Sukarno dan Muhamad</a:t>
                      </a:r>
                      <a:r>
                        <a:rPr lang="id-ID" baseline="0" dirty="0" smtClean="0"/>
                        <a:t> Hatta mempersatukan bangsa ini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Raja Jawa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Menghadiahi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VOC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Pesisir</a:t>
                      </a:r>
                      <a:r>
                        <a:rPr lang="id-ID" baseline="0" dirty="0" smtClean="0"/>
                        <a:t> utara pulau Jawa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Raja Jawa menghadiahi</a:t>
                      </a:r>
                      <a:r>
                        <a:rPr lang="id-ID" baseline="0" dirty="0" smtClean="0"/>
                        <a:t> VOC pesisir utara pulau Jawa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Jamu itu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Sangat baik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Untuk kesehatan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Jamu itu sangat baik untuk kesehatan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Zulkarnain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Membersihkan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Tinta itu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Dengan sabun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Zulkarnain membersihkan tinta itu dengan</a:t>
                      </a:r>
                      <a:r>
                        <a:rPr lang="id-ID" baseline="0" dirty="0" smtClean="0"/>
                        <a:t> sabun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Tumbuhan yang bisa dijadikan obat-obatab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Sangat</a:t>
                      </a:r>
                      <a:r>
                        <a:rPr lang="id-ID" baseline="0" dirty="0" smtClean="0"/>
                        <a:t> banyak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Tumbuhan yang bisa dijadikan obat-obatan</a:t>
                      </a:r>
                      <a:r>
                        <a:rPr lang="id-ID" baseline="0" dirty="0" smtClean="0"/>
                        <a:t> sangat banyak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Mahasiswa yang mendatangi saya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Mahasiswa yang mendatangi saya ada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85799"/>
            <a:ext cx="11988800" cy="381001"/>
          </a:xfrm>
        </p:spPr>
        <p:txBody>
          <a:bodyPr/>
          <a:lstStyle/>
          <a:p>
            <a:pPr algn="l"/>
            <a:r>
              <a:rPr lang="id-ID" sz="2000" b="1" dirty="0" smtClean="0"/>
              <a:t>Kalimat Dasar = </a:t>
            </a:r>
            <a:r>
              <a:rPr lang="id-ID" sz="2000" b="1" dirty="0" smtClean="0">
                <a:solidFill>
                  <a:schemeClr val="accent6">
                    <a:lumMod val="75000"/>
                  </a:schemeClr>
                </a:solidFill>
              </a:rPr>
              <a:t>terdiri atas satu klausa, lengkap unsur-unsurnya, dan pola urutan paling lazim</a:t>
            </a:r>
            <a:endParaRPr lang="id-ID" sz="2000" b="1" dirty="0"/>
          </a:p>
        </p:txBody>
      </p:sp>
      <p:sp>
        <p:nvSpPr>
          <p:cNvPr id="7" name="Title 6"/>
          <p:cNvSpPr txBox="1">
            <a:spLocks/>
          </p:cNvSpPr>
          <p:nvPr/>
        </p:nvSpPr>
        <p:spPr bwMode="auto">
          <a:xfrm>
            <a:off x="9187089" y="76200"/>
            <a:ext cx="3004911" cy="56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z="3600" b="1" dirty="0" smtClean="0"/>
              <a:t>Kalimat Dasar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27445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729411"/>
              </p:ext>
            </p:extLst>
          </p:nvPr>
        </p:nvGraphicFramePr>
        <p:xfrm>
          <a:off x="152402" y="1070429"/>
          <a:ext cx="11836398" cy="559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  <a:gridCol w="1752600"/>
                <a:gridCol w="1752600"/>
                <a:gridCol w="1828800"/>
                <a:gridCol w="1828800"/>
                <a:gridCol w="2997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PREDIKAT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PELENGKAP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DASAR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Obat ini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Sangat</a:t>
                      </a:r>
                      <a:r>
                        <a:rPr lang="id-ID" baseline="0" dirty="0" smtClean="0"/>
                        <a:t> mujarab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Obat ini sangat mujarab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Komputer itu sudah kuno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Kakinya terkilir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Ia sedang memprogram</a:t>
                      </a:r>
                      <a:r>
                        <a:rPr lang="id-ID" baseline="0" dirty="0" smtClean="0"/>
                        <a:t> komputer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Orang itu sedang memikirkan nasib anaknya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Peristiwa</a:t>
                      </a:r>
                      <a:r>
                        <a:rPr lang="id-ID" baseline="0" dirty="0" smtClean="0"/>
                        <a:t> itu mengilhami imajinasinya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Sukarno dikenal sebagai Sang Fajar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Ia termasuk tokoh yang luas pemikirannya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Janji-janji Jepang hanya merupakan</a:t>
                      </a:r>
                      <a:r>
                        <a:rPr lang="id-ID" baseline="0" dirty="0" smtClean="0"/>
                        <a:t> isapan jempol belaka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85799"/>
            <a:ext cx="11988800" cy="381001"/>
          </a:xfrm>
        </p:spPr>
        <p:txBody>
          <a:bodyPr/>
          <a:lstStyle/>
          <a:p>
            <a:pPr algn="l"/>
            <a:r>
              <a:rPr lang="id-ID" sz="2000" b="1" dirty="0" smtClean="0"/>
              <a:t>Kalimat Dasar = </a:t>
            </a:r>
            <a:r>
              <a:rPr lang="id-ID" sz="2000" b="1" dirty="0" smtClean="0">
                <a:solidFill>
                  <a:schemeClr val="accent6">
                    <a:lumMod val="75000"/>
                  </a:schemeClr>
                </a:solidFill>
              </a:rPr>
              <a:t>terdiri atas satu klausa, lengkap unsur-unsurnya, dan pola urutan paling lazim</a:t>
            </a:r>
            <a:endParaRPr lang="id-ID" sz="2000" b="1" dirty="0"/>
          </a:p>
        </p:txBody>
      </p:sp>
      <p:sp>
        <p:nvSpPr>
          <p:cNvPr id="7" name="Title 6"/>
          <p:cNvSpPr txBox="1">
            <a:spLocks/>
          </p:cNvSpPr>
          <p:nvPr/>
        </p:nvSpPr>
        <p:spPr bwMode="auto">
          <a:xfrm>
            <a:off x="9187089" y="76200"/>
            <a:ext cx="3004911" cy="56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z="3600" b="1" dirty="0" smtClean="0"/>
              <a:t>Kalimat Dasar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12672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038037"/>
              </p:ext>
            </p:extLst>
          </p:nvPr>
        </p:nvGraphicFramePr>
        <p:xfrm>
          <a:off x="152402" y="1070429"/>
          <a:ext cx="11836398" cy="559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  <a:gridCol w="1752600"/>
                <a:gridCol w="1752600"/>
                <a:gridCol w="1828800"/>
                <a:gridCol w="1828800"/>
                <a:gridCol w="2997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PREDIKAT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PELENGKAP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DASAR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Obat ini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Sangat</a:t>
                      </a:r>
                      <a:r>
                        <a:rPr lang="id-ID" baseline="0" dirty="0" smtClean="0"/>
                        <a:t> mujarab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Obat ini sangat mujarab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Komputer itu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Sudah kuno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Komputer itu sudah kuno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Kakinya</a:t>
                      </a:r>
                      <a:r>
                        <a:rPr lang="id-ID" baseline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Terkilir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Kakinya terkilir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Sedang memprogram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Komputernya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Ia sedang memprogram</a:t>
                      </a:r>
                      <a:r>
                        <a:rPr lang="id-ID" baseline="0" dirty="0" smtClean="0"/>
                        <a:t> komputer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Orang itu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Sedang memikirkan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Nasib anaknya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Orang itu sedang memikirkan nasib anaknya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Peristiwa itu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Mengilhami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Imajinasinya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Peristiwa</a:t>
                      </a:r>
                      <a:r>
                        <a:rPr lang="id-ID" baseline="0" dirty="0" smtClean="0"/>
                        <a:t> itu mengilhami imajinasinya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Sukarno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Dikenal</a:t>
                      </a:r>
                      <a:r>
                        <a:rPr lang="id-ID" baseline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Sebagai Sang Fajar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Sukarno dikenal sebagai Sang Fajar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Termasuk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Tokoh</a:t>
                      </a:r>
                      <a:r>
                        <a:rPr lang="id-ID" baseline="0" dirty="0" smtClean="0"/>
                        <a:t> yang luas pemikirannya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Ia termasuk tokoh yang luas pemikirannya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Janji-janji Jepang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Hanya merupakan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Isapan jempol belaka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Janji-janji Jepang hanya merupakan</a:t>
                      </a:r>
                      <a:r>
                        <a:rPr lang="id-ID" baseline="0" dirty="0" smtClean="0"/>
                        <a:t> isapan jempol belaka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685799"/>
            <a:ext cx="11988800" cy="381001"/>
          </a:xfrm>
        </p:spPr>
        <p:txBody>
          <a:bodyPr/>
          <a:lstStyle/>
          <a:p>
            <a:pPr algn="l"/>
            <a:r>
              <a:rPr lang="id-ID" sz="2000" b="1" dirty="0" smtClean="0"/>
              <a:t>Kalimat Dasar = </a:t>
            </a:r>
            <a:r>
              <a:rPr lang="id-ID" sz="2000" b="1" dirty="0" smtClean="0">
                <a:solidFill>
                  <a:schemeClr val="accent6">
                    <a:lumMod val="75000"/>
                  </a:schemeClr>
                </a:solidFill>
              </a:rPr>
              <a:t>terdiri atas satu klausa, lengkap unsur-unsurnya, dan pola urutan paling lazim</a:t>
            </a:r>
            <a:endParaRPr lang="id-ID" sz="2000" b="1" dirty="0"/>
          </a:p>
        </p:txBody>
      </p:sp>
      <p:sp>
        <p:nvSpPr>
          <p:cNvPr id="7" name="Title 6"/>
          <p:cNvSpPr txBox="1">
            <a:spLocks/>
          </p:cNvSpPr>
          <p:nvPr/>
        </p:nvSpPr>
        <p:spPr bwMode="auto">
          <a:xfrm>
            <a:off x="9187089" y="76200"/>
            <a:ext cx="3004911" cy="56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z="3600" b="1" dirty="0" smtClean="0"/>
              <a:t>Kalimat Dasar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26073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16207"/>
              </p:ext>
            </p:extLst>
          </p:nvPr>
        </p:nvGraphicFramePr>
        <p:xfrm>
          <a:off x="0" y="447040"/>
          <a:ext cx="11836398" cy="6410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  <a:gridCol w="1752600"/>
                <a:gridCol w="1752600"/>
                <a:gridCol w="1828800"/>
                <a:gridCol w="1828800"/>
                <a:gridCol w="2997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PREDIKAT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PELENGKAP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DASAR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Hermawan membelikan</a:t>
                      </a:r>
                      <a:r>
                        <a:rPr lang="id-ID" baseline="0" dirty="0" smtClean="0"/>
                        <a:t> ibunya batik tulis</a:t>
                      </a:r>
                      <a:r>
                        <a:rPr lang="id-ID" dirty="0" smtClean="0"/>
                        <a:t>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Pak Joni</a:t>
                      </a:r>
                      <a:r>
                        <a:rPr lang="id-ID" baseline="0" dirty="0" smtClean="0"/>
                        <a:t> menghadiahi anaknya komputer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 menganggap suaminya patung</a:t>
                      </a:r>
                      <a:r>
                        <a:rPr lang="id-ID" baseline="0" dirty="0" smtClean="0"/>
                        <a:t> yang bisu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Pak Syahrul menyerahkan permasalahan itu kepada</a:t>
                      </a:r>
                      <a:r>
                        <a:rPr lang="id-ID" baseline="0" dirty="0" smtClean="0"/>
                        <a:t> pihak berwajib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Lelaki itu melaporkan</a:t>
                      </a:r>
                      <a:r>
                        <a:rPr lang="id-ID" baseline="0" dirty="0" smtClean="0"/>
                        <a:t> atasannya kepada pejabat berwenang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Sugono pernah memarahi Wardani pada saat rapat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Tugu Monas berada di Jakarta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Rumah</a:t>
                      </a:r>
                      <a:r>
                        <a:rPr lang="id-ID" baseline="0" dirty="0" smtClean="0"/>
                        <a:t> ibunya menghadap ke selatan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Perjanjian itu dibuat secara terpisah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 txBox="1">
            <a:spLocks/>
          </p:cNvSpPr>
          <p:nvPr/>
        </p:nvSpPr>
        <p:spPr bwMode="auto">
          <a:xfrm>
            <a:off x="9187089" y="76201"/>
            <a:ext cx="3004911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z="3600" b="1" dirty="0" smtClean="0"/>
              <a:t>Kalimat Dasar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14274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1371600"/>
            <a:ext cx="10972800" cy="762000"/>
          </a:xfrm>
        </p:spPr>
        <p:txBody>
          <a:bodyPr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REFERENSI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590800"/>
            <a:ext cx="10972800" cy="3535364"/>
          </a:xfrm>
        </p:spPr>
        <p:txBody>
          <a:bodyPr/>
          <a:lstStyle/>
          <a:p>
            <a:pPr algn="ctr"/>
            <a:r>
              <a:rPr lang="id-ID" dirty="0" smtClean="0"/>
              <a:t>Sasangka, W. (2015). </a:t>
            </a:r>
            <a:r>
              <a:rPr lang="id-ID" i="1" dirty="0" smtClean="0"/>
              <a:t>Kalimat</a:t>
            </a:r>
            <a:r>
              <a:rPr lang="id-ID" dirty="0" smtClean="0"/>
              <a:t>. Jakarta: Kemendikbud 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39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597387"/>
              </p:ext>
            </p:extLst>
          </p:nvPr>
        </p:nvGraphicFramePr>
        <p:xfrm>
          <a:off x="0" y="447040"/>
          <a:ext cx="11836398" cy="6410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  <a:gridCol w="1752600"/>
                <a:gridCol w="1752600"/>
                <a:gridCol w="1828800"/>
                <a:gridCol w="1828800"/>
                <a:gridCol w="2997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PREDIKAT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PELENGKAP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DASAR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Hermawan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Membelikan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Ibunya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Batik tulis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Hermawan membelikan</a:t>
                      </a:r>
                      <a:r>
                        <a:rPr lang="id-ID" baseline="0" dirty="0" smtClean="0"/>
                        <a:t> ibunya batik tulis</a:t>
                      </a:r>
                      <a:r>
                        <a:rPr lang="id-ID" dirty="0" smtClean="0"/>
                        <a:t>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Pak Joni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Menghadiahi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Anaknya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Komputer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Pak Joni</a:t>
                      </a:r>
                      <a:r>
                        <a:rPr lang="id-ID" baseline="0" dirty="0" smtClean="0"/>
                        <a:t> menghadiahi anaknya komputer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Menganggap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Suaminya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Patung yang bisu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 menganggap suaminya patung</a:t>
                      </a:r>
                      <a:r>
                        <a:rPr lang="id-ID" baseline="0" dirty="0" smtClean="0"/>
                        <a:t> yang bisu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Pak Syahrul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Menyerahkan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Permasalahan</a:t>
                      </a:r>
                      <a:r>
                        <a:rPr lang="id-ID" baseline="0" dirty="0" smtClean="0"/>
                        <a:t> itu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Kepada pihak yang berwajib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Pak Syahrul menyerahkan permasalahan itu kepada</a:t>
                      </a:r>
                      <a:r>
                        <a:rPr lang="id-ID" baseline="0" dirty="0" smtClean="0"/>
                        <a:t> pihak berwajib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Lelaki itu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Melaporkan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Atasannya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Kepada pejabat yang berwenang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Lelaki itu melaporkan</a:t>
                      </a:r>
                      <a:r>
                        <a:rPr lang="id-ID" baseline="0" dirty="0" smtClean="0"/>
                        <a:t> atasannya kepada pejabat berwenang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Sugono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Pernah</a:t>
                      </a:r>
                      <a:r>
                        <a:rPr lang="id-ID" baseline="0" dirty="0" smtClean="0"/>
                        <a:t> memarahi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Wardani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Pada saat rapat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Sugono pernah memarahi Wardani pada saat rapat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Tugu Monas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Berada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Di Jakarta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Tugu Monas berada di Jakarta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Rumah ibunya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Menghadap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Ke selatan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Rumah</a:t>
                      </a:r>
                      <a:r>
                        <a:rPr lang="id-ID" baseline="0" dirty="0" smtClean="0"/>
                        <a:t> ibunya menghadap ke selatan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Perjanjian itu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Dibuat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Secara terpisah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Perjanjian itu dibuat secara terpisah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 txBox="1">
            <a:spLocks/>
          </p:cNvSpPr>
          <p:nvPr/>
        </p:nvSpPr>
        <p:spPr bwMode="auto">
          <a:xfrm>
            <a:off x="9187089" y="76201"/>
            <a:ext cx="3004911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z="3600" b="1" dirty="0" smtClean="0"/>
              <a:t>Kalimat Dasar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40058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640274"/>
              </p:ext>
            </p:extLst>
          </p:nvPr>
        </p:nvGraphicFramePr>
        <p:xfrm>
          <a:off x="914400" y="12954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298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146834"/>
              </p:ext>
            </p:extLst>
          </p:nvPr>
        </p:nvGraphicFramePr>
        <p:xfrm>
          <a:off x="152400" y="1752600"/>
          <a:ext cx="11836398" cy="340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  <a:gridCol w="1752600"/>
                <a:gridCol w="1752600"/>
                <a:gridCol w="1828800"/>
                <a:gridCol w="1828800"/>
                <a:gridCol w="2997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PREDIKAT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PELENGKAP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DASAR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Orang itu guru kami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Kartini sedang membuat surat jawaban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Kepakaran Teguh diakui banyak orang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Sulaeman mengajari anaknya melukis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Kami berangkat pukul 07.30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Minggir!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 txBox="1">
            <a:spLocks/>
          </p:cNvSpPr>
          <p:nvPr/>
        </p:nvSpPr>
        <p:spPr bwMode="auto">
          <a:xfrm>
            <a:off x="8077200" y="1066800"/>
            <a:ext cx="3505200" cy="30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z="3600" b="1" dirty="0" smtClean="0"/>
              <a:t>Kalimat Simpleks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29495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703253"/>
              </p:ext>
            </p:extLst>
          </p:nvPr>
        </p:nvGraphicFramePr>
        <p:xfrm>
          <a:off x="152400" y="1752600"/>
          <a:ext cx="11836398" cy="340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  <a:gridCol w="1752600"/>
                <a:gridCol w="1752600"/>
                <a:gridCol w="1828800"/>
                <a:gridCol w="1828800"/>
                <a:gridCol w="2997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PREDIKAT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OBYEK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PELENGKAP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DASAR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Orang itu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Guru kami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Orang itu guru kami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Kartini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Sedang membuat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Surat</a:t>
                      </a:r>
                      <a:r>
                        <a:rPr lang="id-ID" baseline="0" dirty="0" smtClean="0"/>
                        <a:t> jawaban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Kartini sedang membuat surat jawaban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Kepakaran Teguh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Diakui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Banyak orang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Kepakaran Teguh diakui banyak orang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Sulaeman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Mengajari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Anaknya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Melukis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Sulaeman mengajari anaknya melukis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Kami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Berangkat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Pukul 07.30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Kami berangkat pukul 07.30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Minggir!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Minggir!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 txBox="1">
            <a:spLocks/>
          </p:cNvSpPr>
          <p:nvPr/>
        </p:nvSpPr>
        <p:spPr bwMode="auto">
          <a:xfrm>
            <a:off x="8077200" y="1066800"/>
            <a:ext cx="3505200" cy="30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d-ID" sz="3600" b="1" dirty="0" smtClean="0"/>
              <a:t>Kalimat Simpleks</a:t>
            </a:r>
            <a:endParaRPr lang="id-ID" sz="3600" b="1" dirty="0"/>
          </a:p>
        </p:txBody>
      </p:sp>
    </p:spTree>
    <p:extLst>
      <p:ext uri="{BB962C8B-B14F-4D97-AF65-F5344CB8AC3E}">
        <p14:creationId xmlns:p14="http://schemas.microsoft.com/office/powerpoint/2010/main" val="24051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42732"/>
              </p:ext>
            </p:extLst>
          </p:nvPr>
        </p:nvGraphicFramePr>
        <p:xfrm>
          <a:off x="1371600" y="685801"/>
          <a:ext cx="6096000" cy="129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610600" y="961571"/>
            <a:ext cx="3200400" cy="562429"/>
          </a:xfrm>
        </p:spPr>
        <p:txBody>
          <a:bodyPr/>
          <a:lstStyle/>
          <a:p>
            <a:r>
              <a:rPr lang="id-ID" b="1" dirty="0" smtClean="0"/>
              <a:t>Kalimat Kompleks</a:t>
            </a:r>
            <a:endParaRPr lang="id-ID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972169"/>
              </p:ext>
            </p:extLst>
          </p:nvPr>
        </p:nvGraphicFramePr>
        <p:xfrm>
          <a:off x="304800" y="2667000"/>
          <a:ext cx="11658600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1800"/>
                <a:gridCol w="3352800"/>
                <a:gridCol w="533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Induk</a:t>
                      </a:r>
                      <a:r>
                        <a:rPr lang="id-ID" baseline="0" dirty="0" smtClean="0"/>
                        <a:t> Kalimat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Anak Kalimat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Kompleks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Supriyati tetap berangkat meskipun hari telah gelap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Ketika hujan turun, Hermawan masih berada di atas bus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Sujarwo tidak mengetahui</a:t>
                      </a:r>
                      <a:r>
                        <a:rPr lang="id-ID" baseline="0" dirty="0" smtClean="0"/>
                        <a:t> bahwa dirinya di-PHK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Bahwa dia cengeng sudah diketahui banyak orang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Darsi menganggap Rio lelaki yang paling setia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20690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(Klausa Utama)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2057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(Klausa Subordinat)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85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42732"/>
              </p:ext>
            </p:extLst>
          </p:nvPr>
        </p:nvGraphicFramePr>
        <p:xfrm>
          <a:off x="1371600" y="685801"/>
          <a:ext cx="6096000" cy="129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610600" y="961571"/>
            <a:ext cx="3200400" cy="562429"/>
          </a:xfrm>
        </p:spPr>
        <p:txBody>
          <a:bodyPr/>
          <a:lstStyle/>
          <a:p>
            <a:r>
              <a:rPr lang="id-ID" b="1" dirty="0" smtClean="0"/>
              <a:t>Kalimat Kompleks</a:t>
            </a:r>
            <a:endParaRPr lang="id-ID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508007"/>
              </p:ext>
            </p:extLst>
          </p:nvPr>
        </p:nvGraphicFramePr>
        <p:xfrm>
          <a:off x="304800" y="2667000"/>
          <a:ext cx="11658600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1800"/>
                <a:gridCol w="3352800"/>
                <a:gridCol w="533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Induk</a:t>
                      </a:r>
                      <a:r>
                        <a:rPr lang="id-ID" baseline="0" dirty="0" smtClean="0"/>
                        <a:t> Kalimat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Anak Kalimat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Kompleks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Supriyati tetap berangkat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Meskipun hari telah gelap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Supriyati tetap berangkat meskipun hari telah gelap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Hermawan masih berada di atas bus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Ketika hujan turun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Ketika hujan turun, Hermawan masih berada di atas bus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Sujarwo</a:t>
                      </a:r>
                      <a:r>
                        <a:rPr lang="id-ID" baseline="0" dirty="0" smtClean="0"/>
                        <a:t> tidak mengetahui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Bahwa dirinya di-PHK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Sujarwo tidak mengetahui</a:t>
                      </a:r>
                      <a:r>
                        <a:rPr lang="id-ID" baseline="0" dirty="0" smtClean="0"/>
                        <a:t> bahwa dirinya di-PHK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Sudah diketahui</a:t>
                      </a:r>
                      <a:r>
                        <a:rPr lang="id-ID" baseline="0" dirty="0" smtClean="0"/>
                        <a:t> banyak orang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Bahwa di</a:t>
                      </a:r>
                      <a:r>
                        <a:rPr lang="id-ID" baseline="0" dirty="0" smtClean="0"/>
                        <a:t>a cengeng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Bahwa dia cengeng sudah diketahui banyak orang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Darsi menganggap Rio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Lelaki yang paling setia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Darsi menganggap Rio lelaki yang paling setia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20690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(Klausa Utama)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2057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(Klausa Subordinat)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491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412366"/>
              </p:ext>
            </p:extLst>
          </p:nvPr>
        </p:nvGraphicFramePr>
        <p:xfrm>
          <a:off x="1371600" y="685801"/>
          <a:ext cx="6096000" cy="129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610600" y="961571"/>
            <a:ext cx="3200400" cy="562429"/>
          </a:xfrm>
        </p:spPr>
        <p:txBody>
          <a:bodyPr/>
          <a:lstStyle/>
          <a:p>
            <a:r>
              <a:rPr lang="id-ID" b="1" dirty="0" smtClean="0"/>
              <a:t>Kalimat Majemuk</a:t>
            </a:r>
            <a:endParaRPr lang="id-ID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00154"/>
              </p:ext>
            </p:extLst>
          </p:nvPr>
        </p:nvGraphicFramePr>
        <p:xfrm>
          <a:off x="304800" y="2667000"/>
          <a:ext cx="11658600" cy="3571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1800"/>
                <a:gridCol w="3352800"/>
                <a:gridCol w="533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Induk</a:t>
                      </a:r>
                      <a:r>
                        <a:rPr lang="id-ID" baseline="0" dirty="0" smtClean="0"/>
                        <a:t> Kalimat1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Induk Kalimat2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Majemuk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Yanto</a:t>
                      </a:r>
                      <a:r>
                        <a:rPr lang="id-ID" baseline="0" dirty="0" smtClean="0"/>
                        <a:t> membaca statistika dan istrinya membuatkan susu jahe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Giyarti</a:t>
                      </a:r>
                      <a:r>
                        <a:rPr lang="id-ID" baseline="0" dirty="0" smtClean="0"/>
                        <a:t> memesan bakso, tetapi suaminya memesan sate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Gandung sedang belajar atau malah tidur di kamar depan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Peserta</a:t>
                      </a:r>
                      <a:r>
                        <a:rPr lang="id-ID" baseline="0" dirty="0" smtClean="0"/>
                        <a:t> dilarang makan atau minum serta dilarang bergurau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Adikku bekerja di Medan, sedangkan kakakku bekerja</a:t>
                      </a:r>
                      <a:r>
                        <a:rPr lang="id-ID" baseline="0" dirty="0" smtClean="0"/>
                        <a:t> di Yogya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0690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(Klausa Utama)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2057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(Klausa Utama)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98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412366"/>
              </p:ext>
            </p:extLst>
          </p:nvPr>
        </p:nvGraphicFramePr>
        <p:xfrm>
          <a:off x="1371600" y="685801"/>
          <a:ext cx="6096000" cy="129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610600" y="961571"/>
            <a:ext cx="3200400" cy="562429"/>
          </a:xfrm>
        </p:spPr>
        <p:txBody>
          <a:bodyPr/>
          <a:lstStyle/>
          <a:p>
            <a:r>
              <a:rPr lang="id-ID" b="1" dirty="0" smtClean="0"/>
              <a:t>Kalimat Majemuk</a:t>
            </a:r>
            <a:endParaRPr lang="id-ID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45582"/>
              </p:ext>
            </p:extLst>
          </p:nvPr>
        </p:nvGraphicFramePr>
        <p:xfrm>
          <a:off x="304800" y="2667000"/>
          <a:ext cx="11658600" cy="3571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1800"/>
                <a:gridCol w="3352800"/>
                <a:gridCol w="533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Induk</a:t>
                      </a:r>
                      <a:r>
                        <a:rPr lang="id-ID" baseline="0" dirty="0" smtClean="0"/>
                        <a:t> Kalimat1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Induk Kalimat2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Majemuk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Yanto</a:t>
                      </a:r>
                      <a:r>
                        <a:rPr lang="id-ID" baseline="0" dirty="0" smtClean="0"/>
                        <a:t> membaca statistika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Istrinya membuatkan</a:t>
                      </a:r>
                      <a:r>
                        <a:rPr lang="id-ID" baseline="0" dirty="0" smtClean="0"/>
                        <a:t> susu jahe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Yanto</a:t>
                      </a:r>
                      <a:r>
                        <a:rPr lang="id-ID" baseline="0" dirty="0" smtClean="0"/>
                        <a:t> membaca statistika dan istrinya membuatkan susu jahe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Giyarti memesan bakso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Suaminya memesan sate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Giyarti</a:t>
                      </a:r>
                      <a:r>
                        <a:rPr lang="id-ID" baseline="0" dirty="0" smtClean="0"/>
                        <a:t> memesan bakso, tetapi suaminya memesan sate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Gandung sedang 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Malah tidur di kamar depan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Gandung sedang belajar atau malah tidur di kamar depan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Peserta dilarang makan dan minum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Dilarang bergurau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Peserta</a:t>
                      </a:r>
                      <a:r>
                        <a:rPr lang="id-ID" baseline="0" dirty="0" smtClean="0"/>
                        <a:t> dilarang makan atau minum serta dilarang bergurau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Adikku bekerja di Medan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Kakakku</a:t>
                      </a:r>
                      <a:r>
                        <a:rPr lang="id-ID" baseline="0" dirty="0" smtClean="0"/>
                        <a:t> bekerja di Yogya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Adikku bekerja di Medan, sedangkan kakakku bekerja</a:t>
                      </a:r>
                      <a:r>
                        <a:rPr lang="id-ID" baseline="0" dirty="0" smtClean="0"/>
                        <a:t> di Yogya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0690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(Klausa Utama)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2057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(Klausa Utama)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74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029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840856"/>
              </p:ext>
            </p:extLst>
          </p:nvPr>
        </p:nvGraphicFramePr>
        <p:xfrm>
          <a:off x="381000" y="762001"/>
          <a:ext cx="8001000" cy="152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610600" y="961571"/>
            <a:ext cx="3200400" cy="562429"/>
          </a:xfrm>
        </p:spPr>
        <p:txBody>
          <a:bodyPr/>
          <a:lstStyle/>
          <a:p>
            <a:r>
              <a:rPr lang="id-ID" b="1" dirty="0" smtClean="0"/>
              <a:t>Kalimat Majemuk Kompleks</a:t>
            </a:r>
            <a:endParaRPr lang="id-ID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047273"/>
              </p:ext>
            </p:extLst>
          </p:nvPr>
        </p:nvGraphicFramePr>
        <p:xfrm>
          <a:off x="304800" y="2667000"/>
          <a:ext cx="11658600" cy="3114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1800"/>
                <a:gridCol w="3352800"/>
                <a:gridCol w="533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Induk</a:t>
                      </a:r>
                      <a:r>
                        <a:rPr lang="id-ID" baseline="0" dirty="0" smtClean="0"/>
                        <a:t> Kalimat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Anak Kalimat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Kalimat Majemuk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</a:p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Ayah sedang melukis dan adik sedang belajar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ketika kebakaran itu terjadi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</a:p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</a:p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Bahwa setiap amal ibadah akan mendapat 700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kali kebaikan sudah diketahui banyak orang,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tetapi tidak semua orang mau melakukannya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karena manusia cenderung kikir.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</a:p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Jika honor penelitinya turun, Harno akan membelikan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adiknya sepatu basket, sedangkan Hardi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akan membelikan istrinya ponsel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8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Hirarki Karya Tulis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06795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92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119888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Unsur-unsur Pembentuk Kalimat</a:t>
            </a:r>
            <a:endParaRPr lang="id-ID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790716"/>
              </p:ext>
            </p:extLst>
          </p:nvPr>
        </p:nvGraphicFramePr>
        <p:xfrm>
          <a:off x="533400" y="1676400"/>
          <a:ext cx="6400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239000" y="3048000"/>
            <a:ext cx="434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FRASA =</a:t>
            </a:r>
            <a:r>
              <a:rPr lang="id-ID" dirty="0" smtClean="0"/>
              <a:t> Kelompok kata dengan fungsi yang setara, artinya tidak ada S-P-O-K</a:t>
            </a:r>
          </a:p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KLAUSA =</a:t>
            </a:r>
            <a:r>
              <a:rPr lang="id-ID" dirty="0" smtClean="0"/>
              <a:t> Satuan gramatikal berupa kelompok kata, sekurang-kurangnya terdiri dari Subyek-Predikat, dan berpotensi menjadi kalimat.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748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5181600" cy="6858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PEMBAGIAN FRASA</a:t>
            </a:r>
            <a:endParaRPr lang="id-ID" b="1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477799510"/>
              </p:ext>
            </p:extLst>
          </p:nvPr>
        </p:nvGraphicFramePr>
        <p:xfrm>
          <a:off x="5116286" y="0"/>
          <a:ext cx="7086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667000"/>
            <a:ext cx="5157952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5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0" y="152400"/>
            <a:ext cx="3505200" cy="400957"/>
          </a:xfrm>
        </p:spPr>
        <p:txBody>
          <a:bodyPr/>
          <a:lstStyle/>
          <a:p>
            <a:pPr algn="r"/>
            <a:r>
              <a:rPr lang="id-ID" sz="4000" b="1" dirty="0" smtClean="0">
                <a:solidFill>
                  <a:schemeClr val="accent6">
                    <a:lumMod val="75000"/>
                  </a:schemeClr>
                </a:solidFill>
              </a:rPr>
              <a:t>Contoh Frasa</a:t>
            </a:r>
            <a:endParaRPr lang="id-ID" sz="4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037922"/>
              </p:ext>
            </p:extLst>
          </p:nvPr>
        </p:nvGraphicFramePr>
        <p:xfrm>
          <a:off x="228600" y="914400"/>
          <a:ext cx="5486400" cy="526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9050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Inti/Utama (Diterangkan)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Keterangan/ Tambahan (Menerangkan)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Buku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Baru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Buku baru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Mobil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Merah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Mobil merah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Ayam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Ayam jantan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Rumah kayu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Tugu monas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Tampan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Sangat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Sangat tampan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Jorok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Agak jorok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Lambat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Paling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Paling lambat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Kurang Banyak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Tidak Baik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056812"/>
              </p:ext>
            </p:extLst>
          </p:nvPr>
        </p:nvGraphicFramePr>
        <p:xfrm>
          <a:off x="5943600" y="914400"/>
          <a:ext cx="5486400" cy="526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9050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Inti/Utama (Diterangkan)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Keterangan/ Tambahan (Menerangkan)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Sedang belajar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Tidur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Tidak tidur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Pulang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Ingin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Ingin pulang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Belum</a:t>
                      </a:r>
                      <a:r>
                        <a:rPr lang="id-ID" b="1" baseline="0" dirty="0" smtClean="0"/>
                        <a:t> berangkat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Telah pergi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Tiga kuintal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Lima hektar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Sepuluh ekor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Dua karung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?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Empat kilometer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3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0" y="152400"/>
            <a:ext cx="3505200" cy="400957"/>
          </a:xfrm>
        </p:spPr>
        <p:txBody>
          <a:bodyPr/>
          <a:lstStyle/>
          <a:p>
            <a:pPr algn="r"/>
            <a:r>
              <a:rPr lang="id-ID" sz="4000" b="1" dirty="0" smtClean="0">
                <a:solidFill>
                  <a:schemeClr val="accent6">
                    <a:lumMod val="75000"/>
                  </a:schemeClr>
                </a:solidFill>
              </a:rPr>
              <a:t>Contoh Frasa</a:t>
            </a:r>
            <a:endParaRPr lang="id-ID" sz="4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964631"/>
              </p:ext>
            </p:extLst>
          </p:nvPr>
        </p:nvGraphicFramePr>
        <p:xfrm>
          <a:off x="228600" y="914400"/>
          <a:ext cx="5486400" cy="526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9050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Inti/Utama (Diterangkan)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Keterangan/ Tambahan (Menerangkan)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Buku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Baru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Buku baru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Mobil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Merah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Mobil merah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Ayam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Ayam jantan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Rumah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Kayu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Rumah kayu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Tugu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Monas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Tugu monas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Tampan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Sangat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Sangat tampan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Jorok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Agak jorok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Lambat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Paling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Paling lambat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Banyak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Kurang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Kurang Banyak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Baik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Tidak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Tidak Baik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72959"/>
              </p:ext>
            </p:extLst>
          </p:nvPr>
        </p:nvGraphicFramePr>
        <p:xfrm>
          <a:off x="5943600" y="914400"/>
          <a:ext cx="5486400" cy="526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9050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Inti/Utama (Diterangkan)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Keterangan/ Tambahan (Menerangkan)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Sedang belajar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Tidur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Tidak tidur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Pulang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Ingin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Ingin pulang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Berangkat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Belum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Belum</a:t>
                      </a:r>
                      <a:r>
                        <a:rPr lang="id-ID" b="1" baseline="0" dirty="0" smtClean="0"/>
                        <a:t> berangkat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Telah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Telah pergi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Tiga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Kuintal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Tiga kuintal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Lima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Hektar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Lima hektar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Sepuluh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Ekor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Sepuluh ekor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Dua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Karung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Dua karung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Empat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Kilometer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Empat kilometer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9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7"/>
          <a:stretch/>
        </p:blipFill>
        <p:spPr bwMode="auto">
          <a:xfrm>
            <a:off x="0" y="0"/>
            <a:ext cx="9172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76200"/>
            <a:ext cx="5257800" cy="400957"/>
          </a:xfrm>
        </p:spPr>
        <p:txBody>
          <a:bodyPr/>
          <a:lstStyle/>
          <a:p>
            <a:pPr algn="r"/>
            <a:r>
              <a:rPr lang="id-ID" sz="4000" b="1" dirty="0" smtClean="0">
                <a:solidFill>
                  <a:schemeClr val="accent6">
                    <a:lumMod val="75000"/>
                  </a:schemeClr>
                </a:solidFill>
              </a:rPr>
              <a:t>Frasa + Frasa = Kalimat</a:t>
            </a:r>
            <a:endParaRPr lang="id-ID" sz="4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683368"/>
              </p:ext>
            </p:extLst>
          </p:nvPr>
        </p:nvGraphicFramePr>
        <p:xfrm>
          <a:off x="228600" y="685800"/>
          <a:ext cx="5486400" cy="526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9050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Inti/Utama (Diterangkan)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Keterangan/ Tambahan (Menerangkan)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Buku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Baru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Buku baru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Mobil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Merah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Mobil merah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Ayam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Ayam jantan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Rumah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Kayu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Rumah kayu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Tugu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Monas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Tugu monas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Tampan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Sangat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Sangat tampan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Jorok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Agak jorok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Lambat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Paling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Paling lambat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Banyak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Kurang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Kurang Banyak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Baik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Tidak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Tidak Baik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895984"/>
              </p:ext>
            </p:extLst>
          </p:nvPr>
        </p:nvGraphicFramePr>
        <p:xfrm>
          <a:off x="5867400" y="685800"/>
          <a:ext cx="5486400" cy="526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9050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Inti/Utama (Diterangkan)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Keterangan/ Tambahan (Menerangkan)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Sedang belajar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Tidur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Tidak tidur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Pulang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Ingin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Ingin pulang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Berangkat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Belum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Belum</a:t>
                      </a:r>
                      <a:r>
                        <a:rPr lang="id-ID" b="1" baseline="0" dirty="0" smtClean="0"/>
                        <a:t> berangkat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Telah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Telah pergi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Tiga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Kuintal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Tiga kuintal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Lima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Hektar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Lima hektar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Sepuluh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Ekor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Sepuluh ekor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Dua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Karung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Dua karung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Empat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Kilometer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Empat kilometer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6172200"/>
            <a:ext cx="1181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Ayam jantan + sepuluh ekor = Ayam jantan sepuluh ekor. </a:t>
            </a:r>
            <a:r>
              <a:rPr lang="id-ID" i="1" dirty="0" smtClean="0">
                <a:solidFill>
                  <a:schemeClr val="accent6">
                    <a:lumMod val="75000"/>
                  </a:schemeClr>
                </a:solidFill>
              </a:rPr>
              <a:t>(Ayam Jantan = Subyek, dan Sepuluh ekor = Predikat)</a:t>
            </a:r>
            <a:r>
              <a:rPr lang="id-ID" dirty="0" smtClean="0"/>
              <a:t> </a:t>
            </a:r>
          </a:p>
          <a:p>
            <a:r>
              <a:rPr lang="id-ID" dirty="0" smtClean="0"/>
              <a:t>Rumah kayu + agak jorok = Rumah kayu agak jorok. </a:t>
            </a:r>
            <a:r>
              <a:rPr lang="id-ID" i="1" dirty="0" smtClean="0">
                <a:solidFill>
                  <a:schemeClr val="accent6">
                    <a:lumMod val="75000"/>
                  </a:schemeClr>
                </a:solidFill>
              </a:rPr>
              <a:t>(Rumah kayu = Subyek, dan Agak jorok = Predikat)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09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0" y="152400"/>
            <a:ext cx="3505200" cy="400957"/>
          </a:xfrm>
        </p:spPr>
        <p:txBody>
          <a:bodyPr/>
          <a:lstStyle/>
          <a:p>
            <a:pPr algn="r"/>
            <a:r>
              <a:rPr lang="id-ID" sz="4000" b="1" dirty="0" smtClean="0">
                <a:solidFill>
                  <a:schemeClr val="accent6">
                    <a:lumMod val="75000"/>
                  </a:schemeClr>
                </a:solidFill>
              </a:rPr>
              <a:t>Urutan D-M</a:t>
            </a:r>
            <a:endParaRPr lang="id-ID" sz="4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650140"/>
              </p:ext>
            </p:extLst>
          </p:nvPr>
        </p:nvGraphicFramePr>
        <p:xfrm>
          <a:off x="228600" y="914400"/>
          <a:ext cx="5334000" cy="526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4338"/>
                <a:gridCol w="1301262"/>
                <a:gridCol w="1807698"/>
                <a:gridCol w="6307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Inti (Diterangkan)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Keteranga (Menerangkan)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Buku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Baru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Buku baru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Mobil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Merah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Mobil merah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Ayam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Ayam jantan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Rumah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Kayu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Rumah kayu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Tugu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Monas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Tugu monas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DM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Tampan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Sangat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Sangat tampan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Jorok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Agak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Agak jorok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Lambat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Paling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Paling lambat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Banyak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Kurang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Kurang Banyak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Baik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Tidak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Tidak Baik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011635"/>
              </p:ext>
            </p:extLst>
          </p:nvPr>
        </p:nvGraphicFramePr>
        <p:xfrm>
          <a:off x="6248400" y="914400"/>
          <a:ext cx="5410200" cy="5267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1295400"/>
                <a:gridCol w="19050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Inti (Diterangkan)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Unsur Keterangan (Menerangkan)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FRASA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Belajar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Sedang belajar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Tidur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Tidak tidur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Pulang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Ingin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Ingin pulang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Berangkat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Belum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Belum</a:t>
                      </a:r>
                      <a:r>
                        <a:rPr lang="id-ID" b="1" baseline="0" dirty="0" smtClean="0"/>
                        <a:t> berangkat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Telah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Telah pergi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Tiga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Kuintal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Tiga kuintal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Lima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Hektar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Lima hektar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Sepuluh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Ekor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Sepuluh ekor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Dua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Karung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Dua karung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Empat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Kilometer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Empat kilometer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?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7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2250</Words>
  <Application>Microsoft Office PowerPoint</Application>
  <PresentationFormat>Widescreen</PresentationFormat>
  <Paragraphs>926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REFERENSI</vt:lpstr>
      <vt:lpstr>Hirarki Karya Tulis</vt:lpstr>
      <vt:lpstr>Unsur-unsur Pembentuk Kalimat</vt:lpstr>
      <vt:lpstr>PEMBAGIAN FRASA</vt:lpstr>
      <vt:lpstr>Contoh Frasa</vt:lpstr>
      <vt:lpstr>Contoh Frasa</vt:lpstr>
      <vt:lpstr>Frasa + Frasa = Kalimat</vt:lpstr>
      <vt:lpstr>Urutan D-M</vt:lpstr>
      <vt:lpstr>Urutan D-M</vt:lpstr>
      <vt:lpstr>Wujud Frasa</vt:lpstr>
      <vt:lpstr>Wujud Frasa</vt:lpstr>
      <vt:lpstr>KLAUSA</vt:lpstr>
      <vt:lpstr>Unsur-unsur Kalimat = S-P-O-K-Pel</vt:lpstr>
      <vt:lpstr>Ciri-ciri masing-masing Unsur Kalimat</vt:lpstr>
      <vt:lpstr>Kalimat Dasar = terdiri atas satu klausa, lengkap unsur-unsurnya, dan pola urutan paling lazim</vt:lpstr>
      <vt:lpstr>Kalimat Dasar = terdiri atas satu klausa, lengkap unsur-unsurnya, dan pola urutan paling lazim</vt:lpstr>
      <vt:lpstr>Kalimat Dasar = terdiri atas satu klausa, lengkap unsur-unsurnya, dan pola urutan paling lazim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Kalimat Kompleks</vt:lpstr>
      <vt:lpstr>Kalimat Kompleks</vt:lpstr>
      <vt:lpstr>Kalimat Majemuk</vt:lpstr>
      <vt:lpstr>Kalimat Majemuk</vt:lpstr>
      <vt:lpstr>Kalimat Majemuk Kompleks</vt:lpstr>
      <vt:lpstr>TERIMA KASIH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ASUS</cp:lastModifiedBy>
  <cp:revision>367</cp:revision>
  <dcterms:created xsi:type="dcterms:W3CDTF">2010-08-24T06:47:44Z</dcterms:created>
  <dcterms:modified xsi:type="dcterms:W3CDTF">2018-05-27T21:00:24Z</dcterms:modified>
</cp:coreProperties>
</file>