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6" r:id="rId2"/>
    <p:sldId id="335" r:id="rId3"/>
    <p:sldId id="387" r:id="rId4"/>
    <p:sldId id="388" r:id="rId5"/>
    <p:sldId id="380" r:id="rId6"/>
    <p:sldId id="379" r:id="rId7"/>
    <p:sldId id="381" r:id="rId8"/>
    <p:sldId id="383" r:id="rId9"/>
    <p:sldId id="384" r:id="rId10"/>
    <p:sldId id="385" r:id="rId11"/>
    <p:sldId id="382" r:id="rId12"/>
    <p:sldId id="386" r:id="rId13"/>
    <p:sldId id="390" r:id="rId14"/>
    <p:sldId id="389" r:id="rId15"/>
    <p:sldId id="378"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varScale="1">
        <p:scale>
          <a:sx n="66" d="100"/>
          <a:sy n="66" d="100"/>
        </p:scale>
        <p:origin x="81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E588E-BB0B-41FB-9175-EEDCB0F960E8}" type="doc">
      <dgm:prSet loTypeId="urn:microsoft.com/office/officeart/2005/8/layout/chevron1" loCatId="process" qsTypeId="urn:microsoft.com/office/officeart/2005/8/quickstyle/simple1" qsCatId="simple" csTypeId="urn:microsoft.com/office/officeart/2005/8/colors/accent1_2" csCatId="accent1" phldr="1"/>
      <dgm:spPr/>
    </dgm:pt>
    <dgm:pt modelId="{D36E3249-602A-4704-8506-0D29AD0790D1}">
      <dgm:prSet phldrT="[Text]"/>
      <dgm:spPr/>
      <dgm:t>
        <a:bodyPr/>
        <a:lstStyle/>
        <a:p>
          <a:r>
            <a:rPr lang="id-ID" dirty="0" smtClean="0"/>
            <a:t>Lokasi</a:t>
          </a:r>
          <a:endParaRPr lang="id-ID" dirty="0"/>
        </a:p>
      </dgm:t>
    </dgm:pt>
    <dgm:pt modelId="{192694AB-A69B-4E80-95D8-1404B75C63DB}" type="parTrans" cxnId="{2A46E82E-35F1-42CA-8369-9515B7FDB02D}">
      <dgm:prSet/>
      <dgm:spPr/>
      <dgm:t>
        <a:bodyPr/>
        <a:lstStyle/>
        <a:p>
          <a:endParaRPr lang="id-ID"/>
        </a:p>
      </dgm:t>
    </dgm:pt>
    <dgm:pt modelId="{3CB1E78B-4B96-4F50-BB1A-4E77AB5E4182}" type="sibTrans" cxnId="{2A46E82E-35F1-42CA-8369-9515B7FDB02D}">
      <dgm:prSet/>
      <dgm:spPr/>
      <dgm:t>
        <a:bodyPr/>
        <a:lstStyle/>
        <a:p>
          <a:endParaRPr lang="id-ID"/>
        </a:p>
      </dgm:t>
    </dgm:pt>
    <dgm:pt modelId="{D34EB717-B149-4092-B6DF-279A4336D216}">
      <dgm:prSet phldrT="[Text]"/>
      <dgm:spPr/>
      <dgm:t>
        <a:bodyPr/>
        <a:lstStyle/>
        <a:p>
          <a:r>
            <a:rPr lang="id-ID" dirty="0" smtClean="0"/>
            <a:t>Masalah</a:t>
          </a:r>
          <a:endParaRPr lang="id-ID" dirty="0"/>
        </a:p>
      </dgm:t>
    </dgm:pt>
    <dgm:pt modelId="{6C03CF8B-26D6-46AE-BA45-071A7B8A7F5A}" type="parTrans" cxnId="{013D2A53-4DE6-4382-8FE2-0B6EB4322D3E}">
      <dgm:prSet/>
      <dgm:spPr/>
      <dgm:t>
        <a:bodyPr/>
        <a:lstStyle/>
        <a:p>
          <a:endParaRPr lang="id-ID"/>
        </a:p>
      </dgm:t>
    </dgm:pt>
    <dgm:pt modelId="{C4FFAD8E-91B0-4987-BA65-B0B50660A6F8}" type="sibTrans" cxnId="{013D2A53-4DE6-4382-8FE2-0B6EB4322D3E}">
      <dgm:prSet/>
      <dgm:spPr/>
      <dgm:t>
        <a:bodyPr/>
        <a:lstStyle/>
        <a:p>
          <a:endParaRPr lang="id-ID"/>
        </a:p>
      </dgm:t>
    </dgm:pt>
    <dgm:pt modelId="{E9543B02-08A4-485B-92F0-9E10D850C419}">
      <dgm:prSet phldrT="[Text]"/>
      <dgm:spPr/>
      <dgm:t>
        <a:bodyPr/>
        <a:lstStyle/>
        <a:p>
          <a:r>
            <a:rPr lang="id-ID" dirty="0" smtClean="0"/>
            <a:t>Penyelesaian Masalah</a:t>
          </a:r>
          <a:endParaRPr lang="id-ID" dirty="0"/>
        </a:p>
      </dgm:t>
    </dgm:pt>
    <dgm:pt modelId="{E6C5DE6B-057A-4BA7-BAAF-41BD795DCE67}" type="parTrans" cxnId="{94DCAE55-B6B4-48BE-AC01-BCE829A69C18}">
      <dgm:prSet/>
      <dgm:spPr/>
      <dgm:t>
        <a:bodyPr/>
        <a:lstStyle/>
        <a:p>
          <a:endParaRPr lang="id-ID"/>
        </a:p>
      </dgm:t>
    </dgm:pt>
    <dgm:pt modelId="{7923B3AA-663D-4C10-8225-706F3EB1F6B2}" type="sibTrans" cxnId="{94DCAE55-B6B4-48BE-AC01-BCE829A69C18}">
      <dgm:prSet/>
      <dgm:spPr/>
      <dgm:t>
        <a:bodyPr/>
        <a:lstStyle/>
        <a:p>
          <a:endParaRPr lang="id-ID"/>
        </a:p>
      </dgm:t>
    </dgm:pt>
    <dgm:pt modelId="{2C025DA6-62DB-426B-9634-34BA1A9B17EF}">
      <dgm:prSet phldrT="[Text]"/>
      <dgm:spPr/>
      <dgm:t>
        <a:bodyPr/>
        <a:lstStyle/>
        <a:p>
          <a:r>
            <a:rPr lang="id-ID" dirty="0" smtClean="0"/>
            <a:t>Peminatan</a:t>
          </a:r>
          <a:endParaRPr lang="id-ID" dirty="0"/>
        </a:p>
      </dgm:t>
    </dgm:pt>
    <dgm:pt modelId="{B90EC13C-183C-455F-8CB4-3D9A02D37BEE}" type="parTrans" cxnId="{3B969013-59D7-420E-B85D-0A999BAEB858}">
      <dgm:prSet/>
      <dgm:spPr/>
      <dgm:t>
        <a:bodyPr/>
        <a:lstStyle/>
        <a:p>
          <a:endParaRPr lang="id-ID"/>
        </a:p>
      </dgm:t>
    </dgm:pt>
    <dgm:pt modelId="{56821736-3094-4E5D-9742-A23140C79527}" type="sibTrans" cxnId="{3B969013-59D7-420E-B85D-0A999BAEB858}">
      <dgm:prSet/>
      <dgm:spPr/>
      <dgm:t>
        <a:bodyPr/>
        <a:lstStyle/>
        <a:p>
          <a:endParaRPr lang="id-ID"/>
        </a:p>
      </dgm:t>
    </dgm:pt>
    <dgm:pt modelId="{A9709650-9A39-4BCD-80AF-104250B8271B}">
      <dgm:prSet phldrT="[Text]"/>
      <dgm:spPr/>
      <dgm:t>
        <a:bodyPr/>
        <a:lstStyle/>
        <a:p>
          <a:r>
            <a:rPr lang="id-ID" dirty="0" smtClean="0"/>
            <a:t>Topik</a:t>
          </a:r>
          <a:endParaRPr lang="id-ID" dirty="0"/>
        </a:p>
      </dgm:t>
    </dgm:pt>
    <dgm:pt modelId="{79D1087B-EE9E-4FFF-8CFE-2B78AB469706}" type="parTrans" cxnId="{67B73C50-63D6-46D2-9B5F-2AB742583849}">
      <dgm:prSet/>
      <dgm:spPr/>
      <dgm:t>
        <a:bodyPr/>
        <a:lstStyle/>
        <a:p>
          <a:endParaRPr lang="id-ID"/>
        </a:p>
      </dgm:t>
    </dgm:pt>
    <dgm:pt modelId="{693EB4C3-7109-4EE7-80B4-8E6F702EBAE6}" type="sibTrans" cxnId="{67B73C50-63D6-46D2-9B5F-2AB742583849}">
      <dgm:prSet/>
      <dgm:spPr/>
      <dgm:t>
        <a:bodyPr/>
        <a:lstStyle/>
        <a:p>
          <a:endParaRPr lang="id-ID"/>
        </a:p>
      </dgm:t>
    </dgm:pt>
    <dgm:pt modelId="{5836F45F-3476-4378-AA12-94E94F8B6545}" type="pres">
      <dgm:prSet presAssocID="{F77E588E-BB0B-41FB-9175-EEDCB0F960E8}" presName="Name0" presStyleCnt="0">
        <dgm:presLayoutVars>
          <dgm:dir/>
          <dgm:animLvl val="lvl"/>
          <dgm:resizeHandles val="exact"/>
        </dgm:presLayoutVars>
      </dgm:prSet>
      <dgm:spPr/>
    </dgm:pt>
    <dgm:pt modelId="{01169895-7D42-4132-A039-7480B8DC8440}" type="pres">
      <dgm:prSet presAssocID="{2C025DA6-62DB-426B-9634-34BA1A9B17EF}" presName="parTxOnly" presStyleLbl="node1" presStyleIdx="0" presStyleCnt="5">
        <dgm:presLayoutVars>
          <dgm:chMax val="0"/>
          <dgm:chPref val="0"/>
          <dgm:bulletEnabled val="1"/>
        </dgm:presLayoutVars>
      </dgm:prSet>
      <dgm:spPr/>
    </dgm:pt>
    <dgm:pt modelId="{28A47EB4-5727-4A7D-A531-7FFCAE49C568}" type="pres">
      <dgm:prSet presAssocID="{56821736-3094-4E5D-9742-A23140C79527}" presName="parTxOnlySpace" presStyleCnt="0"/>
      <dgm:spPr/>
    </dgm:pt>
    <dgm:pt modelId="{B4A195C6-1113-42BA-A4BA-18663C1C4911}" type="pres">
      <dgm:prSet presAssocID="{D36E3249-602A-4704-8506-0D29AD0790D1}" presName="parTxOnly" presStyleLbl="node1" presStyleIdx="1" presStyleCnt="5">
        <dgm:presLayoutVars>
          <dgm:chMax val="0"/>
          <dgm:chPref val="0"/>
          <dgm:bulletEnabled val="1"/>
        </dgm:presLayoutVars>
      </dgm:prSet>
      <dgm:spPr/>
    </dgm:pt>
    <dgm:pt modelId="{1896BF58-F849-474C-8483-01AF82C9534F}" type="pres">
      <dgm:prSet presAssocID="{3CB1E78B-4B96-4F50-BB1A-4E77AB5E4182}" presName="parTxOnlySpace" presStyleCnt="0"/>
      <dgm:spPr/>
    </dgm:pt>
    <dgm:pt modelId="{C73F68FD-05A4-478C-904F-D243B3283A69}" type="pres">
      <dgm:prSet presAssocID="{D34EB717-B149-4092-B6DF-279A4336D216}" presName="parTxOnly" presStyleLbl="node1" presStyleIdx="2" presStyleCnt="5">
        <dgm:presLayoutVars>
          <dgm:chMax val="0"/>
          <dgm:chPref val="0"/>
          <dgm:bulletEnabled val="1"/>
        </dgm:presLayoutVars>
      </dgm:prSet>
      <dgm:spPr/>
    </dgm:pt>
    <dgm:pt modelId="{87810303-A95E-47EE-AE96-A3AFEE6641FE}" type="pres">
      <dgm:prSet presAssocID="{C4FFAD8E-91B0-4987-BA65-B0B50660A6F8}" presName="parTxOnlySpace" presStyleCnt="0"/>
      <dgm:spPr/>
    </dgm:pt>
    <dgm:pt modelId="{280631F6-2C9C-434F-8540-2327F96AE232}" type="pres">
      <dgm:prSet presAssocID="{E9543B02-08A4-485B-92F0-9E10D850C419}" presName="parTxOnly" presStyleLbl="node1" presStyleIdx="3" presStyleCnt="5">
        <dgm:presLayoutVars>
          <dgm:chMax val="0"/>
          <dgm:chPref val="0"/>
          <dgm:bulletEnabled val="1"/>
        </dgm:presLayoutVars>
      </dgm:prSet>
      <dgm:spPr/>
    </dgm:pt>
    <dgm:pt modelId="{43CAAB57-905D-428E-B89F-64C52DD6DD84}" type="pres">
      <dgm:prSet presAssocID="{7923B3AA-663D-4C10-8225-706F3EB1F6B2}" presName="parTxOnlySpace" presStyleCnt="0"/>
      <dgm:spPr/>
    </dgm:pt>
    <dgm:pt modelId="{CB453A22-8FA8-4A3D-9DA4-B956E181AE03}" type="pres">
      <dgm:prSet presAssocID="{A9709650-9A39-4BCD-80AF-104250B8271B}" presName="parTxOnly" presStyleLbl="node1" presStyleIdx="4" presStyleCnt="5">
        <dgm:presLayoutVars>
          <dgm:chMax val="0"/>
          <dgm:chPref val="0"/>
          <dgm:bulletEnabled val="1"/>
        </dgm:presLayoutVars>
      </dgm:prSet>
      <dgm:spPr/>
    </dgm:pt>
  </dgm:ptLst>
  <dgm:cxnLst>
    <dgm:cxn modelId="{67B73C50-63D6-46D2-9B5F-2AB742583849}" srcId="{F77E588E-BB0B-41FB-9175-EEDCB0F960E8}" destId="{A9709650-9A39-4BCD-80AF-104250B8271B}" srcOrd="4" destOrd="0" parTransId="{79D1087B-EE9E-4FFF-8CFE-2B78AB469706}" sibTransId="{693EB4C3-7109-4EE7-80B4-8E6F702EBAE6}"/>
    <dgm:cxn modelId="{E4B040F1-2F3C-4BED-A1D3-07FF37BBE5D1}" type="presOf" srcId="{D36E3249-602A-4704-8506-0D29AD0790D1}" destId="{B4A195C6-1113-42BA-A4BA-18663C1C4911}" srcOrd="0" destOrd="0" presId="urn:microsoft.com/office/officeart/2005/8/layout/chevron1"/>
    <dgm:cxn modelId="{0984B06E-6EA5-42A6-BF8C-2D669D046DB1}" type="presOf" srcId="{F77E588E-BB0B-41FB-9175-EEDCB0F960E8}" destId="{5836F45F-3476-4378-AA12-94E94F8B6545}" srcOrd="0" destOrd="0" presId="urn:microsoft.com/office/officeart/2005/8/layout/chevron1"/>
    <dgm:cxn modelId="{7BE5546B-25E8-487B-8705-D987B0EA4F35}" type="presOf" srcId="{D34EB717-B149-4092-B6DF-279A4336D216}" destId="{C73F68FD-05A4-478C-904F-D243B3283A69}" srcOrd="0" destOrd="0" presId="urn:microsoft.com/office/officeart/2005/8/layout/chevron1"/>
    <dgm:cxn modelId="{63B39585-DB4A-4EDE-A699-16F4CF070191}" type="presOf" srcId="{E9543B02-08A4-485B-92F0-9E10D850C419}" destId="{280631F6-2C9C-434F-8540-2327F96AE232}" srcOrd="0" destOrd="0" presId="urn:microsoft.com/office/officeart/2005/8/layout/chevron1"/>
    <dgm:cxn modelId="{94DCAE55-B6B4-48BE-AC01-BCE829A69C18}" srcId="{F77E588E-BB0B-41FB-9175-EEDCB0F960E8}" destId="{E9543B02-08A4-485B-92F0-9E10D850C419}" srcOrd="3" destOrd="0" parTransId="{E6C5DE6B-057A-4BA7-BAAF-41BD795DCE67}" sibTransId="{7923B3AA-663D-4C10-8225-706F3EB1F6B2}"/>
    <dgm:cxn modelId="{3B969013-59D7-420E-B85D-0A999BAEB858}" srcId="{F77E588E-BB0B-41FB-9175-EEDCB0F960E8}" destId="{2C025DA6-62DB-426B-9634-34BA1A9B17EF}" srcOrd="0" destOrd="0" parTransId="{B90EC13C-183C-455F-8CB4-3D9A02D37BEE}" sibTransId="{56821736-3094-4E5D-9742-A23140C79527}"/>
    <dgm:cxn modelId="{4F376BBA-541A-4D7F-B91B-1511E2BB19FE}" type="presOf" srcId="{2C025DA6-62DB-426B-9634-34BA1A9B17EF}" destId="{01169895-7D42-4132-A039-7480B8DC8440}" srcOrd="0" destOrd="0" presId="urn:microsoft.com/office/officeart/2005/8/layout/chevron1"/>
    <dgm:cxn modelId="{2A46E82E-35F1-42CA-8369-9515B7FDB02D}" srcId="{F77E588E-BB0B-41FB-9175-EEDCB0F960E8}" destId="{D36E3249-602A-4704-8506-0D29AD0790D1}" srcOrd="1" destOrd="0" parTransId="{192694AB-A69B-4E80-95D8-1404B75C63DB}" sibTransId="{3CB1E78B-4B96-4F50-BB1A-4E77AB5E4182}"/>
    <dgm:cxn modelId="{013D2A53-4DE6-4382-8FE2-0B6EB4322D3E}" srcId="{F77E588E-BB0B-41FB-9175-EEDCB0F960E8}" destId="{D34EB717-B149-4092-B6DF-279A4336D216}" srcOrd="2" destOrd="0" parTransId="{6C03CF8B-26D6-46AE-BA45-071A7B8A7F5A}" sibTransId="{C4FFAD8E-91B0-4987-BA65-B0B50660A6F8}"/>
    <dgm:cxn modelId="{33A67E46-A99C-4CC1-AE4B-824340C7B0DD}" type="presOf" srcId="{A9709650-9A39-4BCD-80AF-104250B8271B}" destId="{CB453A22-8FA8-4A3D-9DA4-B956E181AE03}" srcOrd="0" destOrd="0" presId="urn:microsoft.com/office/officeart/2005/8/layout/chevron1"/>
    <dgm:cxn modelId="{9B3EC930-F9C0-4B14-AC3D-9B1ACA12B07A}" type="presParOf" srcId="{5836F45F-3476-4378-AA12-94E94F8B6545}" destId="{01169895-7D42-4132-A039-7480B8DC8440}" srcOrd="0" destOrd="0" presId="urn:microsoft.com/office/officeart/2005/8/layout/chevron1"/>
    <dgm:cxn modelId="{68B325B9-3BFE-4900-91D1-F4A9A88B4127}" type="presParOf" srcId="{5836F45F-3476-4378-AA12-94E94F8B6545}" destId="{28A47EB4-5727-4A7D-A531-7FFCAE49C568}" srcOrd="1" destOrd="0" presId="urn:microsoft.com/office/officeart/2005/8/layout/chevron1"/>
    <dgm:cxn modelId="{5A32ADB4-C020-48CE-A702-58199B11DECF}" type="presParOf" srcId="{5836F45F-3476-4378-AA12-94E94F8B6545}" destId="{B4A195C6-1113-42BA-A4BA-18663C1C4911}" srcOrd="2" destOrd="0" presId="urn:microsoft.com/office/officeart/2005/8/layout/chevron1"/>
    <dgm:cxn modelId="{B6654D8D-5298-4892-B460-F7C359B78F21}" type="presParOf" srcId="{5836F45F-3476-4378-AA12-94E94F8B6545}" destId="{1896BF58-F849-474C-8483-01AF82C9534F}" srcOrd="3" destOrd="0" presId="urn:microsoft.com/office/officeart/2005/8/layout/chevron1"/>
    <dgm:cxn modelId="{75737B1F-107F-4E0B-88C1-41DF2A02DD12}" type="presParOf" srcId="{5836F45F-3476-4378-AA12-94E94F8B6545}" destId="{C73F68FD-05A4-478C-904F-D243B3283A69}" srcOrd="4" destOrd="0" presId="urn:microsoft.com/office/officeart/2005/8/layout/chevron1"/>
    <dgm:cxn modelId="{50792725-547F-4A20-8B61-6760A92B1E2C}" type="presParOf" srcId="{5836F45F-3476-4378-AA12-94E94F8B6545}" destId="{87810303-A95E-47EE-AE96-A3AFEE6641FE}" srcOrd="5" destOrd="0" presId="urn:microsoft.com/office/officeart/2005/8/layout/chevron1"/>
    <dgm:cxn modelId="{3F61D3FE-FD67-4103-BADC-643FA9C79EA9}" type="presParOf" srcId="{5836F45F-3476-4378-AA12-94E94F8B6545}" destId="{280631F6-2C9C-434F-8540-2327F96AE232}" srcOrd="6" destOrd="0" presId="urn:microsoft.com/office/officeart/2005/8/layout/chevron1"/>
    <dgm:cxn modelId="{1DB3B930-2C72-4856-94E8-7A99B50B7A9B}" type="presParOf" srcId="{5836F45F-3476-4378-AA12-94E94F8B6545}" destId="{43CAAB57-905D-428E-B89F-64C52DD6DD84}" srcOrd="7" destOrd="0" presId="urn:microsoft.com/office/officeart/2005/8/layout/chevron1"/>
    <dgm:cxn modelId="{5F644D43-9361-4C08-B69F-9B894103DBF0}" type="presParOf" srcId="{5836F45F-3476-4378-AA12-94E94F8B6545}" destId="{CB453A22-8FA8-4A3D-9DA4-B956E181AE03}"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70833A-3884-4870-AAAD-B93ABEEEB0A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EF69D560-A95B-4120-9F03-329096146BAA}">
      <dgm:prSet phldrT="[Text]"/>
      <dgm:spPr/>
      <dgm:t>
        <a:bodyPr/>
        <a:lstStyle/>
        <a:p>
          <a:r>
            <a:rPr lang="id-ID" dirty="0" smtClean="0"/>
            <a:t>Biostatistik</a:t>
          </a:r>
          <a:endParaRPr lang="id-ID" dirty="0"/>
        </a:p>
      </dgm:t>
    </dgm:pt>
    <dgm:pt modelId="{D1BFFB51-5C7B-467F-A930-C2F0960708AB}" type="parTrans" cxnId="{7A637133-1255-4728-A551-5E6F9040D4CD}">
      <dgm:prSet/>
      <dgm:spPr/>
      <dgm:t>
        <a:bodyPr/>
        <a:lstStyle/>
        <a:p>
          <a:endParaRPr lang="id-ID"/>
        </a:p>
      </dgm:t>
    </dgm:pt>
    <dgm:pt modelId="{72F86B67-7B38-4C2F-A5EA-E4129CBAB17A}" type="sibTrans" cxnId="{7A637133-1255-4728-A551-5E6F9040D4CD}">
      <dgm:prSet/>
      <dgm:spPr/>
      <dgm:t>
        <a:bodyPr/>
        <a:lstStyle/>
        <a:p>
          <a:endParaRPr lang="id-ID"/>
        </a:p>
      </dgm:t>
    </dgm:pt>
    <dgm:pt modelId="{7942A7AA-19C3-4487-8A21-E8E8765CF4E1}">
      <dgm:prSet phldrT="[Text]"/>
      <dgm:spPr/>
      <dgm:t>
        <a:bodyPr/>
        <a:lstStyle/>
        <a:p>
          <a:r>
            <a:rPr lang="id-ID" dirty="0" smtClean="0"/>
            <a:t>Epidemiologi</a:t>
          </a:r>
          <a:endParaRPr lang="id-ID" dirty="0"/>
        </a:p>
      </dgm:t>
    </dgm:pt>
    <dgm:pt modelId="{1060CABD-9715-464A-B3E3-507D70737740}" type="parTrans" cxnId="{7F7FE4D9-2CBC-44EC-AEB7-62D9AD9EA1BF}">
      <dgm:prSet/>
      <dgm:spPr/>
      <dgm:t>
        <a:bodyPr/>
        <a:lstStyle/>
        <a:p>
          <a:endParaRPr lang="id-ID"/>
        </a:p>
      </dgm:t>
    </dgm:pt>
    <dgm:pt modelId="{2EBE596C-0636-408F-919F-175B6238BF0A}" type="sibTrans" cxnId="{7F7FE4D9-2CBC-44EC-AEB7-62D9AD9EA1BF}">
      <dgm:prSet/>
      <dgm:spPr/>
      <dgm:t>
        <a:bodyPr/>
        <a:lstStyle/>
        <a:p>
          <a:endParaRPr lang="id-ID"/>
        </a:p>
      </dgm:t>
    </dgm:pt>
    <dgm:pt modelId="{37FBA0C5-4C82-4949-A51F-4C0071E651DD}">
      <dgm:prSet phldrT="[Text]"/>
      <dgm:spPr/>
      <dgm:t>
        <a:bodyPr/>
        <a:lstStyle/>
        <a:p>
          <a:r>
            <a:rPr lang="id-ID" dirty="0" smtClean="0"/>
            <a:t>Informasi Kesehatan</a:t>
          </a:r>
          <a:endParaRPr lang="id-ID" dirty="0"/>
        </a:p>
      </dgm:t>
    </dgm:pt>
    <dgm:pt modelId="{86424978-262E-4BED-9FA1-CA4B226C677A}" type="parTrans" cxnId="{CB92DF1F-B4F5-481B-867C-EE7074834533}">
      <dgm:prSet/>
      <dgm:spPr/>
      <dgm:t>
        <a:bodyPr/>
        <a:lstStyle/>
        <a:p>
          <a:endParaRPr lang="id-ID"/>
        </a:p>
      </dgm:t>
    </dgm:pt>
    <dgm:pt modelId="{A28E5638-DA2E-4E9B-A8E9-5BD0D6A30FBD}" type="sibTrans" cxnId="{CB92DF1F-B4F5-481B-867C-EE7074834533}">
      <dgm:prSet/>
      <dgm:spPr/>
      <dgm:t>
        <a:bodyPr/>
        <a:lstStyle/>
        <a:p>
          <a:endParaRPr lang="id-ID"/>
        </a:p>
      </dgm:t>
    </dgm:pt>
    <dgm:pt modelId="{CCA6FE2F-F5AF-4D45-B241-18392C8C21AD}">
      <dgm:prSet phldrT="[Text]"/>
      <dgm:spPr/>
      <dgm:t>
        <a:bodyPr/>
        <a:lstStyle/>
        <a:p>
          <a:r>
            <a:rPr lang="id-ID" dirty="0" smtClean="0"/>
            <a:t>Kesehatan Reproduksi</a:t>
          </a:r>
          <a:endParaRPr lang="id-ID" dirty="0"/>
        </a:p>
      </dgm:t>
    </dgm:pt>
    <dgm:pt modelId="{12E401C3-7B0E-44E1-BF07-FB4315868D49}" type="parTrans" cxnId="{9C87065A-4EE0-43C2-9538-D354EB6BC1E8}">
      <dgm:prSet/>
      <dgm:spPr/>
      <dgm:t>
        <a:bodyPr/>
        <a:lstStyle/>
        <a:p>
          <a:endParaRPr lang="id-ID"/>
        </a:p>
      </dgm:t>
    </dgm:pt>
    <dgm:pt modelId="{5313222D-3A18-4553-8A98-F23BF31F3BA2}" type="sibTrans" cxnId="{9C87065A-4EE0-43C2-9538-D354EB6BC1E8}">
      <dgm:prSet/>
      <dgm:spPr/>
      <dgm:t>
        <a:bodyPr/>
        <a:lstStyle/>
        <a:p>
          <a:endParaRPr lang="id-ID"/>
        </a:p>
      </dgm:t>
    </dgm:pt>
    <dgm:pt modelId="{9BC45A65-7F1C-4922-BAEF-CC4EFD4AABCC}">
      <dgm:prSet phldrT="[Text]"/>
      <dgm:spPr/>
      <dgm:t>
        <a:bodyPr/>
        <a:lstStyle/>
        <a:p>
          <a:r>
            <a:rPr lang="id-ID" dirty="0" smtClean="0"/>
            <a:t>Asuransi Kesehatan</a:t>
          </a:r>
          <a:endParaRPr lang="id-ID" dirty="0"/>
        </a:p>
      </dgm:t>
    </dgm:pt>
    <dgm:pt modelId="{7B32D923-E686-4B10-8726-BFC7D70CBD3D}" type="parTrans" cxnId="{BF09F7B9-F638-4C1C-9507-D2F11AD707A9}">
      <dgm:prSet/>
      <dgm:spPr/>
      <dgm:t>
        <a:bodyPr/>
        <a:lstStyle/>
        <a:p>
          <a:endParaRPr lang="id-ID"/>
        </a:p>
      </dgm:t>
    </dgm:pt>
    <dgm:pt modelId="{FD42763B-6834-4D05-BF59-4EFB34771E74}" type="sibTrans" cxnId="{BF09F7B9-F638-4C1C-9507-D2F11AD707A9}">
      <dgm:prSet/>
      <dgm:spPr/>
      <dgm:t>
        <a:bodyPr/>
        <a:lstStyle/>
        <a:p>
          <a:endParaRPr lang="id-ID"/>
        </a:p>
      </dgm:t>
    </dgm:pt>
    <dgm:pt modelId="{B1B5EF05-F474-405B-9703-6CBA3FCD813C}">
      <dgm:prSet phldrT="[Text]"/>
      <dgm:spPr/>
      <dgm:t>
        <a:bodyPr/>
        <a:lstStyle/>
        <a:p>
          <a:r>
            <a:rPr lang="id-ID" dirty="0" smtClean="0"/>
            <a:t>Manajemen Informasi Kesehatan</a:t>
          </a:r>
          <a:endParaRPr lang="id-ID" dirty="0"/>
        </a:p>
      </dgm:t>
    </dgm:pt>
    <dgm:pt modelId="{20A921D8-B6A7-4DD4-B3F5-9D281F48E61F}" type="parTrans" cxnId="{F5C7F98C-8421-478E-A18C-E6A9FAA10E88}">
      <dgm:prSet/>
      <dgm:spPr/>
      <dgm:t>
        <a:bodyPr/>
        <a:lstStyle/>
        <a:p>
          <a:endParaRPr lang="id-ID"/>
        </a:p>
      </dgm:t>
    </dgm:pt>
    <dgm:pt modelId="{8B7EAF90-CBC7-4F6E-A819-7BEAACB35694}" type="sibTrans" cxnId="{F5C7F98C-8421-478E-A18C-E6A9FAA10E88}">
      <dgm:prSet/>
      <dgm:spPr/>
      <dgm:t>
        <a:bodyPr/>
        <a:lstStyle/>
        <a:p>
          <a:endParaRPr lang="id-ID"/>
        </a:p>
      </dgm:t>
    </dgm:pt>
    <dgm:pt modelId="{E762F7D1-7381-421B-A0DB-B14FD0FE6CA5}">
      <dgm:prSet phldrT="[Text]"/>
      <dgm:spPr/>
      <dgm:t>
        <a:bodyPr/>
        <a:lstStyle/>
        <a:p>
          <a:r>
            <a:rPr lang="id-ID" dirty="0" smtClean="0"/>
            <a:t>Manajemen Pelayanan Kesehatan</a:t>
          </a:r>
          <a:endParaRPr lang="id-ID" dirty="0"/>
        </a:p>
      </dgm:t>
    </dgm:pt>
    <dgm:pt modelId="{B2B288D7-0AE8-4E57-85B1-2877AD9B59B2}" type="parTrans" cxnId="{AEA9A97A-4BD5-4119-9F67-357B5E0AE766}">
      <dgm:prSet/>
      <dgm:spPr/>
      <dgm:t>
        <a:bodyPr/>
        <a:lstStyle/>
        <a:p>
          <a:endParaRPr lang="id-ID"/>
        </a:p>
      </dgm:t>
    </dgm:pt>
    <dgm:pt modelId="{109246E8-5775-495F-A9D6-5FEC209D305A}" type="sibTrans" cxnId="{AEA9A97A-4BD5-4119-9F67-357B5E0AE766}">
      <dgm:prSet/>
      <dgm:spPr/>
      <dgm:t>
        <a:bodyPr/>
        <a:lstStyle/>
        <a:p>
          <a:endParaRPr lang="id-ID"/>
        </a:p>
      </dgm:t>
    </dgm:pt>
    <dgm:pt modelId="{72038A4B-B09A-4D72-867C-F337F59BEE26}">
      <dgm:prSet phldrT="[Text]"/>
      <dgm:spPr/>
      <dgm:t>
        <a:bodyPr/>
        <a:lstStyle/>
        <a:p>
          <a:r>
            <a:rPr lang="id-ID" dirty="0" smtClean="0"/>
            <a:t>Manajemen Rumah Sakit</a:t>
          </a:r>
          <a:endParaRPr lang="id-ID" dirty="0"/>
        </a:p>
      </dgm:t>
    </dgm:pt>
    <dgm:pt modelId="{778C9D8B-0A4D-4470-9E6C-3F2EAE376709}" type="parTrans" cxnId="{484802D5-0690-4063-AB86-F6C5E194C7AC}">
      <dgm:prSet/>
      <dgm:spPr/>
      <dgm:t>
        <a:bodyPr/>
        <a:lstStyle/>
        <a:p>
          <a:endParaRPr lang="id-ID"/>
        </a:p>
      </dgm:t>
    </dgm:pt>
    <dgm:pt modelId="{D048EEAD-34DD-46B1-993B-FDBAC51E3118}" type="sibTrans" cxnId="{484802D5-0690-4063-AB86-F6C5E194C7AC}">
      <dgm:prSet/>
      <dgm:spPr/>
      <dgm:t>
        <a:bodyPr/>
        <a:lstStyle/>
        <a:p>
          <a:endParaRPr lang="id-ID"/>
        </a:p>
      </dgm:t>
    </dgm:pt>
    <dgm:pt modelId="{5E95CA78-5D6A-42BF-B170-6111F3049CE3}">
      <dgm:prSet phldrT="[Text]"/>
      <dgm:spPr/>
      <dgm:t>
        <a:bodyPr/>
        <a:lstStyle/>
        <a:p>
          <a:r>
            <a:rPr lang="id-ID" dirty="0" smtClean="0"/>
            <a:t>Promosi Kesehatan</a:t>
          </a:r>
          <a:endParaRPr lang="id-ID" dirty="0"/>
        </a:p>
      </dgm:t>
    </dgm:pt>
    <dgm:pt modelId="{E643A91E-99CB-43E3-8BC5-DAAA1AE30521}" type="parTrans" cxnId="{C74DAB2B-7F00-490C-8914-8667AC592389}">
      <dgm:prSet/>
      <dgm:spPr/>
      <dgm:t>
        <a:bodyPr/>
        <a:lstStyle/>
        <a:p>
          <a:endParaRPr lang="id-ID"/>
        </a:p>
      </dgm:t>
    </dgm:pt>
    <dgm:pt modelId="{4BB43EC9-30BE-434D-8037-16815CBEB7D7}" type="sibTrans" cxnId="{C74DAB2B-7F00-490C-8914-8667AC592389}">
      <dgm:prSet/>
      <dgm:spPr/>
      <dgm:t>
        <a:bodyPr/>
        <a:lstStyle/>
        <a:p>
          <a:endParaRPr lang="id-ID"/>
        </a:p>
      </dgm:t>
    </dgm:pt>
    <dgm:pt modelId="{0FAD7FFF-52D8-4B69-9E75-ABBCDE50D7A4}">
      <dgm:prSet phldrT="[Text]">
        <dgm:style>
          <a:lnRef idx="2">
            <a:schemeClr val="accent2"/>
          </a:lnRef>
          <a:fillRef idx="1">
            <a:schemeClr val="lt1"/>
          </a:fillRef>
          <a:effectRef idx="0">
            <a:schemeClr val="accent2"/>
          </a:effectRef>
          <a:fontRef idx="minor">
            <a:schemeClr val="dk1"/>
          </a:fontRef>
        </dgm:style>
      </dgm:prSet>
      <dgm:spPr/>
      <dgm:t>
        <a:bodyPr/>
        <a:lstStyle/>
        <a:p>
          <a:r>
            <a:rPr lang="id-ID" dirty="0" smtClean="0"/>
            <a:t>Keselamatan dan Kesehatan Kerja</a:t>
          </a:r>
          <a:endParaRPr lang="id-ID" dirty="0"/>
        </a:p>
      </dgm:t>
    </dgm:pt>
    <dgm:pt modelId="{72B2F363-41F0-461A-8C7A-E3AFF6563D19}" type="parTrans" cxnId="{920C64F8-AB84-4309-8968-52FAD497D18F}">
      <dgm:prSet/>
      <dgm:spPr/>
      <dgm:t>
        <a:bodyPr/>
        <a:lstStyle/>
        <a:p>
          <a:endParaRPr lang="id-ID"/>
        </a:p>
      </dgm:t>
    </dgm:pt>
    <dgm:pt modelId="{D80824F2-BBA9-470C-8A79-BAB5AB127C00}" type="sibTrans" cxnId="{920C64F8-AB84-4309-8968-52FAD497D18F}">
      <dgm:prSet/>
      <dgm:spPr/>
      <dgm:t>
        <a:bodyPr/>
        <a:lstStyle/>
        <a:p>
          <a:endParaRPr lang="id-ID"/>
        </a:p>
      </dgm:t>
    </dgm:pt>
    <dgm:pt modelId="{32F837DC-C04D-4F48-A19A-CDEB066680B5}">
      <dgm:prSet phldrT="[Text]">
        <dgm:style>
          <a:lnRef idx="2">
            <a:schemeClr val="accent2"/>
          </a:lnRef>
          <a:fillRef idx="1">
            <a:schemeClr val="lt1"/>
          </a:fillRef>
          <a:effectRef idx="0">
            <a:schemeClr val="accent2"/>
          </a:effectRef>
          <a:fontRef idx="minor">
            <a:schemeClr val="dk1"/>
          </a:fontRef>
        </dgm:style>
      </dgm:prSet>
      <dgm:spPr/>
      <dgm:t>
        <a:bodyPr/>
        <a:lstStyle/>
        <a:p>
          <a:r>
            <a:rPr lang="id-ID" dirty="0" smtClean="0"/>
            <a:t>Kesehatan Lingkungan</a:t>
          </a:r>
          <a:endParaRPr lang="id-ID" dirty="0"/>
        </a:p>
      </dgm:t>
    </dgm:pt>
    <dgm:pt modelId="{A17DF0E7-E424-473F-A3C7-D7035B0762BC}" type="parTrans" cxnId="{AC1A38A3-2918-4CD5-805A-DCEAE58366B5}">
      <dgm:prSet/>
      <dgm:spPr/>
      <dgm:t>
        <a:bodyPr/>
        <a:lstStyle/>
        <a:p>
          <a:endParaRPr lang="id-ID"/>
        </a:p>
      </dgm:t>
    </dgm:pt>
    <dgm:pt modelId="{1EF18B78-F62F-4490-938F-5D934340D2DA}" type="sibTrans" cxnId="{AC1A38A3-2918-4CD5-805A-DCEAE58366B5}">
      <dgm:prSet/>
      <dgm:spPr/>
      <dgm:t>
        <a:bodyPr/>
        <a:lstStyle/>
        <a:p>
          <a:endParaRPr lang="id-ID"/>
        </a:p>
      </dgm:t>
    </dgm:pt>
    <dgm:pt modelId="{E6C68FDF-149F-444F-B81B-050655AC1E40}">
      <dgm:prSet phldrT="[Text]">
        <dgm:style>
          <a:lnRef idx="2">
            <a:schemeClr val="accent2"/>
          </a:lnRef>
          <a:fillRef idx="1">
            <a:schemeClr val="lt1"/>
          </a:fillRef>
          <a:effectRef idx="0">
            <a:schemeClr val="accent2"/>
          </a:effectRef>
          <a:fontRef idx="minor">
            <a:schemeClr val="dk1"/>
          </a:fontRef>
        </dgm:style>
      </dgm:prSet>
      <dgm:spPr/>
      <dgm:t>
        <a:bodyPr/>
        <a:lstStyle/>
        <a:p>
          <a:r>
            <a:rPr lang="id-ID" dirty="0" smtClean="0"/>
            <a:t>Administrasi dan Kebijakan Kesehatan</a:t>
          </a:r>
          <a:endParaRPr lang="id-ID" dirty="0"/>
        </a:p>
      </dgm:t>
    </dgm:pt>
    <dgm:pt modelId="{DDAA870C-E424-4F65-AD83-01DBB08F73A3}" type="parTrans" cxnId="{825E0AF1-3440-46E1-93EA-8D603B2BE654}">
      <dgm:prSet/>
      <dgm:spPr/>
      <dgm:t>
        <a:bodyPr/>
        <a:lstStyle/>
        <a:p>
          <a:endParaRPr lang="id-ID"/>
        </a:p>
      </dgm:t>
    </dgm:pt>
    <dgm:pt modelId="{113D31D1-CBF3-4557-9712-5853541AF893}" type="sibTrans" cxnId="{825E0AF1-3440-46E1-93EA-8D603B2BE654}">
      <dgm:prSet/>
      <dgm:spPr/>
      <dgm:t>
        <a:bodyPr/>
        <a:lstStyle/>
        <a:p>
          <a:endParaRPr lang="id-ID"/>
        </a:p>
      </dgm:t>
    </dgm:pt>
    <dgm:pt modelId="{64277742-3331-4249-9B56-698CF47C687B}">
      <dgm:prSet phldrT="[Text]">
        <dgm:style>
          <a:lnRef idx="1">
            <a:schemeClr val="accent1"/>
          </a:lnRef>
          <a:fillRef idx="3">
            <a:schemeClr val="accent1"/>
          </a:fillRef>
          <a:effectRef idx="2">
            <a:schemeClr val="accent1"/>
          </a:effectRef>
          <a:fontRef idx="minor">
            <a:schemeClr val="lt1"/>
          </a:fontRef>
        </dgm:style>
      </dgm:prSet>
      <dgm:spPr/>
      <dgm:t>
        <a:bodyPr/>
        <a:lstStyle/>
        <a:p>
          <a:r>
            <a:rPr lang="id-ID" dirty="0" smtClean="0"/>
            <a:t>Gizi Kesmas</a:t>
          </a:r>
          <a:endParaRPr lang="id-ID" dirty="0"/>
        </a:p>
      </dgm:t>
    </dgm:pt>
    <dgm:pt modelId="{253213D2-DC67-454E-8AA1-2BE9EF008BA7}" type="parTrans" cxnId="{D5E1714F-346F-4849-A96C-8D1B03A00DF9}">
      <dgm:prSet/>
      <dgm:spPr/>
      <dgm:t>
        <a:bodyPr/>
        <a:lstStyle/>
        <a:p>
          <a:endParaRPr lang="id-ID"/>
        </a:p>
      </dgm:t>
    </dgm:pt>
    <dgm:pt modelId="{2C8CDCC9-49EF-493C-AA8D-D6DD353CE0F4}" type="sibTrans" cxnId="{D5E1714F-346F-4849-A96C-8D1B03A00DF9}">
      <dgm:prSet/>
      <dgm:spPr/>
      <dgm:t>
        <a:bodyPr/>
        <a:lstStyle/>
        <a:p>
          <a:endParaRPr lang="id-ID"/>
        </a:p>
      </dgm:t>
    </dgm:pt>
    <dgm:pt modelId="{776DB348-8598-4C94-95D0-FB4FD00F78F2}">
      <dgm:prSet phldrT="[Text]">
        <dgm:style>
          <a:lnRef idx="1">
            <a:schemeClr val="accent1"/>
          </a:lnRef>
          <a:fillRef idx="3">
            <a:schemeClr val="accent1"/>
          </a:fillRef>
          <a:effectRef idx="2">
            <a:schemeClr val="accent1"/>
          </a:effectRef>
          <a:fontRef idx="minor">
            <a:schemeClr val="lt1"/>
          </a:fontRef>
        </dgm:style>
      </dgm:prSet>
      <dgm:spPr/>
      <dgm:t>
        <a:bodyPr/>
        <a:lstStyle/>
        <a:p>
          <a:r>
            <a:rPr lang="id-ID" dirty="0" smtClean="0"/>
            <a:t>Pendidikan Kesehatan dan Ilmu Perilaku</a:t>
          </a:r>
          <a:endParaRPr lang="id-ID" dirty="0"/>
        </a:p>
      </dgm:t>
    </dgm:pt>
    <dgm:pt modelId="{EC4AF780-0686-4A65-AED6-038A6A8ABB1D}" type="parTrans" cxnId="{A8A17712-06B9-42E5-9F6D-AD8085E087D5}">
      <dgm:prSet/>
      <dgm:spPr/>
      <dgm:t>
        <a:bodyPr/>
        <a:lstStyle/>
        <a:p>
          <a:endParaRPr lang="id-ID"/>
        </a:p>
      </dgm:t>
    </dgm:pt>
    <dgm:pt modelId="{70351A61-55AC-44F4-AFEC-E7699E40102F}" type="sibTrans" cxnId="{A8A17712-06B9-42E5-9F6D-AD8085E087D5}">
      <dgm:prSet/>
      <dgm:spPr/>
      <dgm:t>
        <a:bodyPr/>
        <a:lstStyle/>
        <a:p>
          <a:endParaRPr lang="id-ID"/>
        </a:p>
      </dgm:t>
    </dgm:pt>
    <dgm:pt modelId="{21085319-06E1-4951-A19B-073015CA2BB9}" type="pres">
      <dgm:prSet presAssocID="{5D70833A-3884-4870-AAAD-B93ABEEEB0A5}" presName="diagram" presStyleCnt="0">
        <dgm:presLayoutVars>
          <dgm:dir/>
          <dgm:resizeHandles val="exact"/>
        </dgm:presLayoutVars>
      </dgm:prSet>
      <dgm:spPr/>
    </dgm:pt>
    <dgm:pt modelId="{A44B1C0E-469E-4AC0-93F4-09ED18B78F0B}" type="pres">
      <dgm:prSet presAssocID="{EF69D560-A95B-4120-9F03-329096146BAA}" presName="node" presStyleLbl="node1" presStyleIdx="0" presStyleCnt="14">
        <dgm:presLayoutVars>
          <dgm:bulletEnabled val="1"/>
        </dgm:presLayoutVars>
      </dgm:prSet>
      <dgm:spPr/>
    </dgm:pt>
    <dgm:pt modelId="{80986C68-617A-4372-A5A9-18352E2D64D0}" type="pres">
      <dgm:prSet presAssocID="{72F86B67-7B38-4C2F-A5EA-E4129CBAB17A}" presName="sibTrans" presStyleCnt="0"/>
      <dgm:spPr/>
    </dgm:pt>
    <dgm:pt modelId="{4C93828F-F400-420A-8C47-003BFE452DB8}" type="pres">
      <dgm:prSet presAssocID="{7942A7AA-19C3-4487-8A21-E8E8765CF4E1}" presName="node" presStyleLbl="node1" presStyleIdx="1" presStyleCnt="14">
        <dgm:presLayoutVars>
          <dgm:bulletEnabled val="1"/>
        </dgm:presLayoutVars>
      </dgm:prSet>
      <dgm:spPr/>
    </dgm:pt>
    <dgm:pt modelId="{DE54A166-E7EA-46B5-BA8A-08BC10E2327E}" type="pres">
      <dgm:prSet presAssocID="{2EBE596C-0636-408F-919F-175B6238BF0A}" presName="sibTrans" presStyleCnt="0"/>
      <dgm:spPr/>
    </dgm:pt>
    <dgm:pt modelId="{61A6CAD6-5B86-465E-8351-70D8141C9884}" type="pres">
      <dgm:prSet presAssocID="{37FBA0C5-4C82-4949-A51F-4C0071E651DD}" presName="node" presStyleLbl="node1" presStyleIdx="2" presStyleCnt="14">
        <dgm:presLayoutVars>
          <dgm:bulletEnabled val="1"/>
        </dgm:presLayoutVars>
      </dgm:prSet>
      <dgm:spPr/>
    </dgm:pt>
    <dgm:pt modelId="{CC2BBEF9-C2B1-42B6-AA4D-D61FD3BA4818}" type="pres">
      <dgm:prSet presAssocID="{A28E5638-DA2E-4E9B-A8E9-5BD0D6A30FBD}" presName="sibTrans" presStyleCnt="0"/>
      <dgm:spPr/>
    </dgm:pt>
    <dgm:pt modelId="{AD52146C-0913-4343-9F5D-39BA30F0668C}" type="pres">
      <dgm:prSet presAssocID="{CCA6FE2F-F5AF-4D45-B241-18392C8C21AD}" presName="node" presStyleLbl="node1" presStyleIdx="3" presStyleCnt="14">
        <dgm:presLayoutVars>
          <dgm:bulletEnabled val="1"/>
        </dgm:presLayoutVars>
      </dgm:prSet>
      <dgm:spPr/>
    </dgm:pt>
    <dgm:pt modelId="{23B03AEF-A711-4AD8-82A0-6F38343D2A77}" type="pres">
      <dgm:prSet presAssocID="{5313222D-3A18-4553-8A98-F23BF31F3BA2}" presName="sibTrans" presStyleCnt="0"/>
      <dgm:spPr/>
    </dgm:pt>
    <dgm:pt modelId="{CF41AA0A-23D4-4919-B730-10FB473262B7}" type="pres">
      <dgm:prSet presAssocID="{9BC45A65-7F1C-4922-BAEF-CC4EFD4AABCC}" presName="node" presStyleLbl="node1" presStyleIdx="4" presStyleCnt="14">
        <dgm:presLayoutVars>
          <dgm:bulletEnabled val="1"/>
        </dgm:presLayoutVars>
      </dgm:prSet>
      <dgm:spPr/>
      <dgm:t>
        <a:bodyPr/>
        <a:lstStyle/>
        <a:p>
          <a:endParaRPr lang="id-ID"/>
        </a:p>
      </dgm:t>
    </dgm:pt>
    <dgm:pt modelId="{F0E5621D-02CF-4904-B5F0-3DEBD44ADADA}" type="pres">
      <dgm:prSet presAssocID="{FD42763B-6834-4D05-BF59-4EFB34771E74}" presName="sibTrans" presStyleCnt="0"/>
      <dgm:spPr/>
    </dgm:pt>
    <dgm:pt modelId="{BDD76501-D963-4F4E-84A3-E57F82F5FED7}" type="pres">
      <dgm:prSet presAssocID="{B1B5EF05-F474-405B-9703-6CBA3FCD813C}" presName="node" presStyleLbl="node1" presStyleIdx="5" presStyleCnt="14">
        <dgm:presLayoutVars>
          <dgm:bulletEnabled val="1"/>
        </dgm:presLayoutVars>
      </dgm:prSet>
      <dgm:spPr/>
      <dgm:t>
        <a:bodyPr/>
        <a:lstStyle/>
        <a:p>
          <a:endParaRPr lang="id-ID"/>
        </a:p>
      </dgm:t>
    </dgm:pt>
    <dgm:pt modelId="{6DC68428-D119-49FF-AE26-3CCC9CE02A2B}" type="pres">
      <dgm:prSet presAssocID="{8B7EAF90-CBC7-4F6E-A819-7BEAACB35694}" presName="sibTrans" presStyleCnt="0"/>
      <dgm:spPr/>
    </dgm:pt>
    <dgm:pt modelId="{BE5045AD-A9CE-4B3F-AD00-73DCB92AC321}" type="pres">
      <dgm:prSet presAssocID="{E762F7D1-7381-421B-A0DB-B14FD0FE6CA5}" presName="node" presStyleLbl="node1" presStyleIdx="6" presStyleCnt="14">
        <dgm:presLayoutVars>
          <dgm:bulletEnabled val="1"/>
        </dgm:presLayoutVars>
      </dgm:prSet>
      <dgm:spPr/>
    </dgm:pt>
    <dgm:pt modelId="{16896A56-B1F9-42D3-972A-4A2AB47DEFD1}" type="pres">
      <dgm:prSet presAssocID="{109246E8-5775-495F-A9D6-5FEC209D305A}" presName="sibTrans" presStyleCnt="0"/>
      <dgm:spPr/>
    </dgm:pt>
    <dgm:pt modelId="{72A25633-9BF7-4EB5-A18A-9CB218896738}" type="pres">
      <dgm:prSet presAssocID="{72038A4B-B09A-4D72-867C-F337F59BEE26}" presName="node" presStyleLbl="node1" presStyleIdx="7" presStyleCnt="14">
        <dgm:presLayoutVars>
          <dgm:bulletEnabled val="1"/>
        </dgm:presLayoutVars>
      </dgm:prSet>
      <dgm:spPr/>
    </dgm:pt>
    <dgm:pt modelId="{D96FA76C-1B2D-49EB-B245-770EE11E7E26}" type="pres">
      <dgm:prSet presAssocID="{D048EEAD-34DD-46B1-993B-FDBAC51E3118}" presName="sibTrans" presStyleCnt="0"/>
      <dgm:spPr/>
    </dgm:pt>
    <dgm:pt modelId="{EBCAE71E-2856-4665-828E-D65136B0775F}" type="pres">
      <dgm:prSet presAssocID="{5E95CA78-5D6A-42BF-B170-6111F3049CE3}" presName="node" presStyleLbl="node1" presStyleIdx="8" presStyleCnt="14">
        <dgm:presLayoutVars>
          <dgm:bulletEnabled val="1"/>
        </dgm:presLayoutVars>
      </dgm:prSet>
      <dgm:spPr/>
    </dgm:pt>
    <dgm:pt modelId="{06FDA92D-9893-49A2-825D-E1883F69A480}" type="pres">
      <dgm:prSet presAssocID="{4BB43EC9-30BE-434D-8037-16815CBEB7D7}" presName="sibTrans" presStyleCnt="0"/>
      <dgm:spPr/>
    </dgm:pt>
    <dgm:pt modelId="{5D9FBE8E-05CE-47C1-96B8-0D390CB1DCBC}" type="pres">
      <dgm:prSet presAssocID="{E6C68FDF-149F-444F-B81B-050655AC1E40}" presName="node" presStyleLbl="node1" presStyleIdx="9" presStyleCnt="14">
        <dgm:presLayoutVars>
          <dgm:bulletEnabled val="1"/>
        </dgm:presLayoutVars>
      </dgm:prSet>
      <dgm:spPr/>
      <dgm:t>
        <a:bodyPr/>
        <a:lstStyle/>
        <a:p>
          <a:endParaRPr lang="id-ID"/>
        </a:p>
      </dgm:t>
    </dgm:pt>
    <dgm:pt modelId="{D5342C82-0A90-4D25-8DC4-3F9CD32AB576}" type="pres">
      <dgm:prSet presAssocID="{113D31D1-CBF3-4557-9712-5853541AF893}" presName="sibTrans" presStyleCnt="0"/>
      <dgm:spPr/>
    </dgm:pt>
    <dgm:pt modelId="{CB7D9EA3-4CD1-4048-B481-0863834DD1F2}" type="pres">
      <dgm:prSet presAssocID="{0FAD7FFF-52D8-4B69-9E75-ABBCDE50D7A4}" presName="node" presStyleLbl="node1" presStyleIdx="10" presStyleCnt="14">
        <dgm:presLayoutVars>
          <dgm:bulletEnabled val="1"/>
        </dgm:presLayoutVars>
      </dgm:prSet>
      <dgm:spPr/>
      <dgm:t>
        <a:bodyPr/>
        <a:lstStyle/>
        <a:p>
          <a:endParaRPr lang="id-ID"/>
        </a:p>
      </dgm:t>
    </dgm:pt>
    <dgm:pt modelId="{85923608-9FF1-433E-A2AC-5870E1DC1775}" type="pres">
      <dgm:prSet presAssocID="{D80824F2-BBA9-470C-8A79-BAB5AB127C00}" presName="sibTrans" presStyleCnt="0"/>
      <dgm:spPr/>
    </dgm:pt>
    <dgm:pt modelId="{84BBD415-3BC3-4CDF-B4D9-58472D9CCE87}" type="pres">
      <dgm:prSet presAssocID="{32F837DC-C04D-4F48-A19A-CDEB066680B5}" presName="node" presStyleLbl="node1" presStyleIdx="11" presStyleCnt="14">
        <dgm:presLayoutVars>
          <dgm:bulletEnabled val="1"/>
        </dgm:presLayoutVars>
      </dgm:prSet>
      <dgm:spPr/>
      <dgm:t>
        <a:bodyPr/>
        <a:lstStyle/>
        <a:p>
          <a:endParaRPr lang="id-ID"/>
        </a:p>
      </dgm:t>
    </dgm:pt>
    <dgm:pt modelId="{8D93BDAD-8A10-4BAC-B577-14F2CF86FC3F}" type="pres">
      <dgm:prSet presAssocID="{1EF18B78-F62F-4490-938F-5D934340D2DA}" presName="sibTrans" presStyleCnt="0"/>
      <dgm:spPr/>
    </dgm:pt>
    <dgm:pt modelId="{1DC2A1CF-F043-4948-A0D0-CFEB2346221A}" type="pres">
      <dgm:prSet presAssocID="{64277742-3331-4249-9B56-698CF47C687B}" presName="node" presStyleLbl="node1" presStyleIdx="12" presStyleCnt="14">
        <dgm:presLayoutVars>
          <dgm:bulletEnabled val="1"/>
        </dgm:presLayoutVars>
      </dgm:prSet>
      <dgm:spPr/>
      <dgm:t>
        <a:bodyPr/>
        <a:lstStyle/>
        <a:p>
          <a:endParaRPr lang="id-ID"/>
        </a:p>
      </dgm:t>
    </dgm:pt>
    <dgm:pt modelId="{98BF009A-7805-41CF-BD9C-9D1E40A790BB}" type="pres">
      <dgm:prSet presAssocID="{2C8CDCC9-49EF-493C-AA8D-D6DD353CE0F4}" presName="sibTrans" presStyleCnt="0"/>
      <dgm:spPr/>
    </dgm:pt>
    <dgm:pt modelId="{DAE418DB-2037-4618-9E6C-575CB999B9C4}" type="pres">
      <dgm:prSet presAssocID="{776DB348-8598-4C94-95D0-FB4FD00F78F2}" presName="node" presStyleLbl="node1" presStyleIdx="13" presStyleCnt="14">
        <dgm:presLayoutVars>
          <dgm:bulletEnabled val="1"/>
        </dgm:presLayoutVars>
      </dgm:prSet>
      <dgm:spPr/>
      <dgm:t>
        <a:bodyPr/>
        <a:lstStyle/>
        <a:p>
          <a:endParaRPr lang="id-ID"/>
        </a:p>
      </dgm:t>
    </dgm:pt>
  </dgm:ptLst>
  <dgm:cxnLst>
    <dgm:cxn modelId="{7A637133-1255-4728-A551-5E6F9040D4CD}" srcId="{5D70833A-3884-4870-AAAD-B93ABEEEB0A5}" destId="{EF69D560-A95B-4120-9F03-329096146BAA}" srcOrd="0" destOrd="0" parTransId="{D1BFFB51-5C7B-467F-A930-C2F0960708AB}" sibTransId="{72F86B67-7B38-4C2F-A5EA-E4129CBAB17A}"/>
    <dgm:cxn modelId="{7B80FEE9-9DAA-4710-A693-A1BED6F4A945}" type="presOf" srcId="{5D70833A-3884-4870-AAAD-B93ABEEEB0A5}" destId="{21085319-06E1-4951-A19B-073015CA2BB9}" srcOrd="0" destOrd="0" presId="urn:microsoft.com/office/officeart/2005/8/layout/default"/>
    <dgm:cxn modelId="{9C87065A-4EE0-43C2-9538-D354EB6BC1E8}" srcId="{5D70833A-3884-4870-AAAD-B93ABEEEB0A5}" destId="{CCA6FE2F-F5AF-4D45-B241-18392C8C21AD}" srcOrd="3" destOrd="0" parTransId="{12E401C3-7B0E-44E1-BF07-FB4315868D49}" sibTransId="{5313222D-3A18-4553-8A98-F23BF31F3BA2}"/>
    <dgm:cxn modelId="{D5E1714F-346F-4849-A96C-8D1B03A00DF9}" srcId="{5D70833A-3884-4870-AAAD-B93ABEEEB0A5}" destId="{64277742-3331-4249-9B56-698CF47C687B}" srcOrd="12" destOrd="0" parTransId="{253213D2-DC67-454E-8AA1-2BE9EF008BA7}" sibTransId="{2C8CDCC9-49EF-493C-AA8D-D6DD353CE0F4}"/>
    <dgm:cxn modelId="{484802D5-0690-4063-AB86-F6C5E194C7AC}" srcId="{5D70833A-3884-4870-AAAD-B93ABEEEB0A5}" destId="{72038A4B-B09A-4D72-867C-F337F59BEE26}" srcOrd="7" destOrd="0" parTransId="{778C9D8B-0A4D-4470-9E6C-3F2EAE376709}" sibTransId="{D048EEAD-34DD-46B1-993B-FDBAC51E3118}"/>
    <dgm:cxn modelId="{7C23E7F5-A569-4827-8A02-FB81E8B9E17D}" type="presOf" srcId="{CCA6FE2F-F5AF-4D45-B241-18392C8C21AD}" destId="{AD52146C-0913-4343-9F5D-39BA30F0668C}" srcOrd="0" destOrd="0" presId="urn:microsoft.com/office/officeart/2005/8/layout/default"/>
    <dgm:cxn modelId="{ACFC63D7-DC3C-4717-937D-414515552413}" type="presOf" srcId="{E6C68FDF-149F-444F-B81B-050655AC1E40}" destId="{5D9FBE8E-05CE-47C1-96B8-0D390CB1DCBC}" srcOrd="0" destOrd="0" presId="urn:microsoft.com/office/officeart/2005/8/layout/default"/>
    <dgm:cxn modelId="{2859C4D8-3B7C-4850-A2DD-F4B8DB89BFF5}" type="presOf" srcId="{776DB348-8598-4C94-95D0-FB4FD00F78F2}" destId="{DAE418DB-2037-4618-9E6C-575CB999B9C4}" srcOrd="0" destOrd="0" presId="urn:microsoft.com/office/officeart/2005/8/layout/default"/>
    <dgm:cxn modelId="{7F7FE4D9-2CBC-44EC-AEB7-62D9AD9EA1BF}" srcId="{5D70833A-3884-4870-AAAD-B93ABEEEB0A5}" destId="{7942A7AA-19C3-4487-8A21-E8E8765CF4E1}" srcOrd="1" destOrd="0" parTransId="{1060CABD-9715-464A-B3E3-507D70737740}" sibTransId="{2EBE596C-0636-408F-919F-175B6238BF0A}"/>
    <dgm:cxn modelId="{B83A19EF-F33D-4505-91F5-DD1DE59EB801}" type="presOf" srcId="{32F837DC-C04D-4F48-A19A-CDEB066680B5}" destId="{84BBD415-3BC3-4CDF-B4D9-58472D9CCE87}" srcOrd="0" destOrd="0" presId="urn:microsoft.com/office/officeart/2005/8/layout/default"/>
    <dgm:cxn modelId="{8DC2A3E2-3AA7-43C1-A84E-147DB95109B4}" type="presOf" srcId="{64277742-3331-4249-9B56-698CF47C687B}" destId="{1DC2A1CF-F043-4948-A0D0-CFEB2346221A}" srcOrd="0" destOrd="0" presId="urn:microsoft.com/office/officeart/2005/8/layout/default"/>
    <dgm:cxn modelId="{F5C7F98C-8421-478E-A18C-E6A9FAA10E88}" srcId="{5D70833A-3884-4870-AAAD-B93ABEEEB0A5}" destId="{B1B5EF05-F474-405B-9703-6CBA3FCD813C}" srcOrd="5" destOrd="0" parTransId="{20A921D8-B6A7-4DD4-B3F5-9D281F48E61F}" sibTransId="{8B7EAF90-CBC7-4F6E-A819-7BEAACB35694}"/>
    <dgm:cxn modelId="{AEA9A97A-4BD5-4119-9F67-357B5E0AE766}" srcId="{5D70833A-3884-4870-AAAD-B93ABEEEB0A5}" destId="{E762F7D1-7381-421B-A0DB-B14FD0FE6CA5}" srcOrd="6" destOrd="0" parTransId="{B2B288D7-0AE8-4E57-85B1-2877AD9B59B2}" sibTransId="{109246E8-5775-495F-A9D6-5FEC209D305A}"/>
    <dgm:cxn modelId="{A8A17712-06B9-42E5-9F6D-AD8085E087D5}" srcId="{5D70833A-3884-4870-AAAD-B93ABEEEB0A5}" destId="{776DB348-8598-4C94-95D0-FB4FD00F78F2}" srcOrd="13" destOrd="0" parTransId="{EC4AF780-0686-4A65-AED6-038A6A8ABB1D}" sibTransId="{70351A61-55AC-44F4-AFEC-E7699E40102F}"/>
    <dgm:cxn modelId="{28D54807-DC3C-4E2E-B6D1-308311D81110}" type="presOf" srcId="{E762F7D1-7381-421B-A0DB-B14FD0FE6CA5}" destId="{BE5045AD-A9CE-4B3F-AD00-73DCB92AC321}" srcOrd="0" destOrd="0" presId="urn:microsoft.com/office/officeart/2005/8/layout/default"/>
    <dgm:cxn modelId="{CB92DF1F-B4F5-481B-867C-EE7074834533}" srcId="{5D70833A-3884-4870-AAAD-B93ABEEEB0A5}" destId="{37FBA0C5-4C82-4949-A51F-4C0071E651DD}" srcOrd="2" destOrd="0" parTransId="{86424978-262E-4BED-9FA1-CA4B226C677A}" sibTransId="{A28E5638-DA2E-4E9B-A8E9-5BD0D6A30FBD}"/>
    <dgm:cxn modelId="{2F0198D7-A20D-4911-940C-82645B8AFB5B}" type="presOf" srcId="{9BC45A65-7F1C-4922-BAEF-CC4EFD4AABCC}" destId="{CF41AA0A-23D4-4919-B730-10FB473262B7}" srcOrd="0" destOrd="0" presId="urn:microsoft.com/office/officeart/2005/8/layout/default"/>
    <dgm:cxn modelId="{10B33658-41F2-4A04-9FCD-243A9E61B621}" type="presOf" srcId="{B1B5EF05-F474-405B-9703-6CBA3FCD813C}" destId="{BDD76501-D963-4F4E-84A3-E57F82F5FED7}" srcOrd="0" destOrd="0" presId="urn:microsoft.com/office/officeart/2005/8/layout/default"/>
    <dgm:cxn modelId="{BF09F7B9-F638-4C1C-9507-D2F11AD707A9}" srcId="{5D70833A-3884-4870-AAAD-B93ABEEEB0A5}" destId="{9BC45A65-7F1C-4922-BAEF-CC4EFD4AABCC}" srcOrd="4" destOrd="0" parTransId="{7B32D923-E686-4B10-8726-BFC7D70CBD3D}" sibTransId="{FD42763B-6834-4D05-BF59-4EFB34771E74}"/>
    <dgm:cxn modelId="{1AF72AB1-E589-4F07-9A07-F2F4FE6FE803}" type="presOf" srcId="{7942A7AA-19C3-4487-8A21-E8E8765CF4E1}" destId="{4C93828F-F400-420A-8C47-003BFE452DB8}" srcOrd="0" destOrd="0" presId="urn:microsoft.com/office/officeart/2005/8/layout/default"/>
    <dgm:cxn modelId="{94747C33-2FCC-40A0-A0D6-0638D29A1769}" type="presOf" srcId="{37FBA0C5-4C82-4949-A51F-4C0071E651DD}" destId="{61A6CAD6-5B86-465E-8351-70D8141C9884}" srcOrd="0" destOrd="0" presId="urn:microsoft.com/office/officeart/2005/8/layout/default"/>
    <dgm:cxn modelId="{825E0AF1-3440-46E1-93EA-8D603B2BE654}" srcId="{5D70833A-3884-4870-AAAD-B93ABEEEB0A5}" destId="{E6C68FDF-149F-444F-B81B-050655AC1E40}" srcOrd="9" destOrd="0" parTransId="{DDAA870C-E424-4F65-AD83-01DBB08F73A3}" sibTransId="{113D31D1-CBF3-4557-9712-5853541AF893}"/>
    <dgm:cxn modelId="{987DF46C-BDD3-49B7-8F9B-3355234CBD29}" type="presOf" srcId="{EF69D560-A95B-4120-9F03-329096146BAA}" destId="{A44B1C0E-469E-4AC0-93F4-09ED18B78F0B}" srcOrd="0" destOrd="0" presId="urn:microsoft.com/office/officeart/2005/8/layout/default"/>
    <dgm:cxn modelId="{AC1A38A3-2918-4CD5-805A-DCEAE58366B5}" srcId="{5D70833A-3884-4870-AAAD-B93ABEEEB0A5}" destId="{32F837DC-C04D-4F48-A19A-CDEB066680B5}" srcOrd="11" destOrd="0" parTransId="{A17DF0E7-E424-473F-A3C7-D7035B0762BC}" sibTransId="{1EF18B78-F62F-4490-938F-5D934340D2DA}"/>
    <dgm:cxn modelId="{920C64F8-AB84-4309-8968-52FAD497D18F}" srcId="{5D70833A-3884-4870-AAAD-B93ABEEEB0A5}" destId="{0FAD7FFF-52D8-4B69-9E75-ABBCDE50D7A4}" srcOrd="10" destOrd="0" parTransId="{72B2F363-41F0-461A-8C7A-E3AFF6563D19}" sibTransId="{D80824F2-BBA9-470C-8A79-BAB5AB127C00}"/>
    <dgm:cxn modelId="{F76860FB-B1E0-4AB3-9BE0-368E10FCDE1B}" type="presOf" srcId="{5E95CA78-5D6A-42BF-B170-6111F3049CE3}" destId="{EBCAE71E-2856-4665-828E-D65136B0775F}" srcOrd="0" destOrd="0" presId="urn:microsoft.com/office/officeart/2005/8/layout/default"/>
    <dgm:cxn modelId="{6B2E8855-543D-4B56-95E4-1CEF36A652F3}" type="presOf" srcId="{0FAD7FFF-52D8-4B69-9E75-ABBCDE50D7A4}" destId="{CB7D9EA3-4CD1-4048-B481-0863834DD1F2}" srcOrd="0" destOrd="0" presId="urn:microsoft.com/office/officeart/2005/8/layout/default"/>
    <dgm:cxn modelId="{591426F2-0384-46BC-90C9-B4E6025358E6}" type="presOf" srcId="{72038A4B-B09A-4D72-867C-F337F59BEE26}" destId="{72A25633-9BF7-4EB5-A18A-9CB218896738}" srcOrd="0" destOrd="0" presId="urn:microsoft.com/office/officeart/2005/8/layout/default"/>
    <dgm:cxn modelId="{C74DAB2B-7F00-490C-8914-8667AC592389}" srcId="{5D70833A-3884-4870-AAAD-B93ABEEEB0A5}" destId="{5E95CA78-5D6A-42BF-B170-6111F3049CE3}" srcOrd="8" destOrd="0" parTransId="{E643A91E-99CB-43E3-8BC5-DAAA1AE30521}" sibTransId="{4BB43EC9-30BE-434D-8037-16815CBEB7D7}"/>
    <dgm:cxn modelId="{037C1382-1C04-4CF9-AB91-4E4E003FD757}" type="presParOf" srcId="{21085319-06E1-4951-A19B-073015CA2BB9}" destId="{A44B1C0E-469E-4AC0-93F4-09ED18B78F0B}" srcOrd="0" destOrd="0" presId="urn:microsoft.com/office/officeart/2005/8/layout/default"/>
    <dgm:cxn modelId="{99905A5B-EF6C-4820-97E8-ECD710334EE1}" type="presParOf" srcId="{21085319-06E1-4951-A19B-073015CA2BB9}" destId="{80986C68-617A-4372-A5A9-18352E2D64D0}" srcOrd="1" destOrd="0" presId="urn:microsoft.com/office/officeart/2005/8/layout/default"/>
    <dgm:cxn modelId="{94B7EAB9-E6DD-4CC0-9935-E6A5E1EDDE56}" type="presParOf" srcId="{21085319-06E1-4951-A19B-073015CA2BB9}" destId="{4C93828F-F400-420A-8C47-003BFE452DB8}" srcOrd="2" destOrd="0" presId="urn:microsoft.com/office/officeart/2005/8/layout/default"/>
    <dgm:cxn modelId="{DB61B2CB-746A-4BEF-8BD6-A46E6ED73E52}" type="presParOf" srcId="{21085319-06E1-4951-A19B-073015CA2BB9}" destId="{DE54A166-E7EA-46B5-BA8A-08BC10E2327E}" srcOrd="3" destOrd="0" presId="urn:microsoft.com/office/officeart/2005/8/layout/default"/>
    <dgm:cxn modelId="{A94A17C5-C487-47A3-8431-797FE76DCF16}" type="presParOf" srcId="{21085319-06E1-4951-A19B-073015CA2BB9}" destId="{61A6CAD6-5B86-465E-8351-70D8141C9884}" srcOrd="4" destOrd="0" presId="urn:microsoft.com/office/officeart/2005/8/layout/default"/>
    <dgm:cxn modelId="{DE5D0F2C-5F71-4783-A4CF-AFF88F167667}" type="presParOf" srcId="{21085319-06E1-4951-A19B-073015CA2BB9}" destId="{CC2BBEF9-C2B1-42B6-AA4D-D61FD3BA4818}" srcOrd="5" destOrd="0" presId="urn:microsoft.com/office/officeart/2005/8/layout/default"/>
    <dgm:cxn modelId="{3463E2E2-9C44-4F72-BDEC-54346335F408}" type="presParOf" srcId="{21085319-06E1-4951-A19B-073015CA2BB9}" destId="{AD52146C-0913-4343-9F5D-39BA30F0668C}" srcOrd="6" destOrd="0" presId="urn:microsoft.com/office/officeart/2005/8/layout/default"/>
    <dgm:cxn modelId="{289AD0CF-269C-4105-8AEC-325F3ADA50F3}" type="presParOf" srcId="{21085319-06E1-4951-A19B-073015CA2BB9}" destId="{23B03AEF-A711-4AD8-82A0-6F38343D2A77}" srcOrd="7" destOrd="0" presId="urn:microsoft.com/office/officeart/2005/8/layout/default"/>
    <dgm:cxn modelId="{DCF713F3-786C-4963-835E-6B9774B84712}" type="presParOf" srcId="{21085319-06E1-4951-A19B-073015CA2BB9}" destId="{CF41AA0A-23D4-4919-B730-10FB473262B7}" srcOrd="8" destOrd="0" presId="urn:microsoft.com/office/officeart/2005/8/layout/default"/>
    <dgm:cxn modelId="{8DFD6932-AE88-4632-8997-B08A24CC7F88}" type="presParOf" srcId="{21085319-06E1-4951-A19B-073015CA2BB9}" destId="{F0E5621D-02CF-4904-B5F0-3DEBD44ADADA}" srcOrd="9" destOrd="0" presId="urn:microsoft.com/office/officeart/2005/8/layout/default"/>
    <dgm:cxn modelId="{71F3FF1B-A0B0-4F3F-95EE-9F033B3F5070}" type="presParOf" srcId="{21085319-06E1-4951-A19B-073015CA2BB9}" destId="{BDD76501-D963-4F4E-84A3-E57F82F5FED7}" srcOrd="10" destOrd="0" presId="urn:microsoft.com/office/officeart/2005/8/layout/default"/>
    <dgm:cxn modelId="{EBF07834-32CB-4E96-BA60-D4275F226F6B}" type="presParOf" srcId="{21085319-06E1-4951-A19B-073015CA2BB9}" destId="{6DC68428-D119-49FF-AE26-3CCC9CE02A2B}" srcOrd="11" destOrd="0" presId="urn:microsoft.com/office/officeart/2005/8/layout/default"/>
    <dgm:cxn modelId="{A6E477C5-988E-4B56-A276-6BB71AAC81B8}" type="presParOf" srcId="{21085319-06E1-4951-A19B-073015CA2BB9}" destId="{BE5045AD-A9CE-4B3F-AD00-73DCB92AC321}" srcOrd="12" destOrd="0" presId="urn:microsoft.com/office/officeart/2005/8/layout/default"/>
    <dgm:cxn modelId="{BC3644B4-3C15-4AD3-AEAC-7C7D246142C2}" type="presParOf" srcId="{21085319-06E1-4951-A19B-073015CA2BB9}" destId="{16896A56-B1F9-42D3-972A-4A2AB47DEFD1}" srcOrd="13" destOrd="0" presId="urn:microsoft.com/office/officeart/2005/8/layout/default"/>
    <dgm:cxn modelId="{8E53AD1A-C857-4CB5-88D6-265C3C3B623A}" type="presParOf" srcId="{21085319-06E1-4951-A19B-073015CA2BB9}" destId="{72A25633-9BF7-4EB5-A18A-9CB218896738}" srcOrd="14" destOrd="0" presId="urn:microsoft.com/office/officeart/2005/8/layout/default"/>
    <dgm:cxn modelId="{DF8DB261-25FA-4EB7-9CA4-552AAD55DBC7}" type="presParOf" srcId="{21085319-06E1-4951-A19B-073015CA2BB9}" destId="{D96FA76C-1B2D-49EB-B245-770EE11E7E26}" srcOrd="15" destOrd="0" presId="urn:microsoft.com/office/officeart/2005/8/layout/default"/>
    <dgm:cxn modelId="{117B05A9-644C-4526-AC75-A9C67D88FCCC}" type="presParOf" srcId="{21085319-06E1-4951-A19B-073015CA2BB9}" destId="{EBCAE71E-2856-4665-828E-D65136B0775F}" srcOrd="16" destOrd="0" presId="urn:microsoft.com/office/officeart/2005/8/layout/default"/>
    <dgm:cxn modelId="{D642C2A3-9334-4281-88DB-21414B96A6D7}" type="presParOf" srcId="{21085319-06E1-4951-A19B-073015CA2BB9}" destId="{06FDA92D-9893-49A2-825D-E1883F69A480}" srcOrd="17" destOrd="0" presId="urn:microsoft.com/office/officeart/2005/8/layout/default"/>
    <dgm:cxn modelId="{988A3B77-EAF7-4E5E-B3D9-BDFA86F11E30}" type="presParOf" srcId="{21085319-06E1-4951-A19B-073015CA2BB9}" destId="{5D9FBE8E-05CE-47C1-96B8-0D390CB1DCBC}" srcOrd="18" destOrd="0" presId="urn:microsoft.com/office/officeart/2005/8/layout/default"/>
    <dgm:cxn modelId="{79FEC118-1F72-40D6-84F2-86B943DE6CF2}" type="presParOf" srcId="{21085319-06E1-4951-A19B-073015CA2BB9}" destId="{D5342C82-0A90-4D25-8DC4-3F9CD32AB576}" srcOrd="19" destOrd="0" presId="urn:microsoft.com/office/officeart/2005/8/layout/default"/>
    <dgm:cxn modelId="{66C557EC-A214-4E06-A609-5190AE0C3335}" type="presParOf" srcId="{21085319-06E1-4951-A19B-073015CA2BB9}" destId="{CB7D9EA3-4CD1-4048-B481-0863834DD1F2}" srcOrd="20" destOrd="0" presId="urn:microsoft.com/office/officeart/2005/8/layout/default"/>
    <dgm:cxn modelId="{85546B07-2DBC-43A1-B458-A8B5ADDCF772}" type="presParOf" srcId="{21085319-06E1-4951-A19B-073015CA2BB9}" destId="{85923608-9FF1-433E-A2AC-5870E1DC1775}" srcOrd="21" destOrd="0" presId="urn:microsoft.com/office/officeart/2005/8/layout/default"/>
    <dgm:cxn modelId="{26225134-5BF0-4EE3-AD64-3DB0B6667A7D}" type="presParOf" srcId="{21085319-06E1-4951-A19B-073015CA2BB9}" destId="{84BBD415-3BC3-4CDF-B4D9-58472D9CCE87}" srcOrd="22" destOrd="0" presId="urn:microsoft.com/office/officeart/2005/8/layout/default"/>
    <dgm:cxn modelId="{45E19D4D-A40E-4E9B-AE8B-82D23D1F13DB}" type="presParOf" srcId="{21085319-06E1-4951-A19B-073015CA2BB9}" destId="{8D93BDAD-8A10-4BAC-B577-14F2CF86FC3F}" srcOrd="23" destOrd="0" presId="urn:microsoft.com/office/officeart/2005/8/layout/default"/>
    <dgm:cxn modelId="{93C52648-5C8C-45B4-AF9E-5F4D9BF98986}" type="presParOf" srcId="{21085319-06E1-4951-A19B-073015CA2BB9}" destId="{1DC2A1CF-F043-4948-A0D0-CFEB2346221A}" srcOrd="24" destOrd="0" presId="urn:microsoft.com/office/officeart/2005/8/layout/default"/>
    <dgm:cxn modelId="{D18AEA4C-E64A-4BAF-B4F8-E5D3C6BB9208}" type="presParOf" srcId="{21085319-06E1-4951-A19B-073015CA2BB9}" destId="{98BF009A-7805-41CF-BD9C-9D1E40A790BB}" srcOrd="25" destOrd="0" presId="urn:microsoft.com/office/officeart/2005/8/layout/default"/>
    <dgm:cxn modelId="{DA927211-823F-484C-8A30-0D6FDECB8868}" type="presParOf" srcId="{21085319-06E1-4951-A19B-073015CA2BB9}" destId="{DAE418DB-2037-4618-9E6C-575CB999B9C4}"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709A47-D17E-41F6-9460-C347A4EA7024}"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id-ID"/>
        </a:p>
      </dgm:t>
    </dgm:pt>
    <dgm:pt modelId="{0B8B15D9-996D-4A32-90F4-3D90896CA3D2}">
      <dgm:prSet phldrT="[Text]"/>
      <dgm:spPr/>
      <dgm:t>
        <a:bodyPr/>
        <a:lstStyle/>
        <a:p>
          <a:r>
            <a:rPr lang="id-ID" dirty="0" smtClean="0"/>
            <a:t>AKK</a:t>
          </a:r>
          <a:endParaRPr lang="id-ID" dirty="0"/>
        </a:p>
      </dgm:t>
    </dgm:pt>
    <dgm:pt modelId="{136133CF-A5FF-4ABB-93AA-52EDB02BDDCE}" type="parTrans" cxnId="{F1925CCF-C795-4B5F-AEFC-530AA13CFC2F}">
      <dgm:prSet/>
      <dgm:spPr/>
      <dgm:t>
        <a:bodyPr/>
        <a:lstStyle/>
        <a:p>
          <a:endParaRPr lang="id-ID"/>
        </a:p>
      </dgm:t>
    </dgm:pt>
    <dgm:pt modelId="{D6AD47CA-1732-4433-B3BB-EF10926751F9}" type="sibTrans" cxnId="{F1925CCF-C795-4B5F-AEFC-530AA13CFC2F}">
      <dgm:prSet/>
      <dgm:spPr/>
      <dgm:t>
        <a:bodyPr/>
        <a:lstStyle/>
        <a:p>
          <a:endParaRPr lang="id-ID"/>
        </a:p>
      </dgm:t>
    </dgm:pt>
    <dgm:pt modelId="{F886EC2E-F4F6-4554-9760-E2E2C06D62CF}">
      <dgm:prSet phldrT="[Text]"/>
      <dgm:spPr/>
      <dgm:t>
        <a:bodyPr/>
        <a:lstStyle/>
        <a:p>
          <a:r>
            <a:rPr lang="id-ID" dirty="0" smtClean="0"/>
            <a:t>K3</a:t>
          </a:r>
          <a:endParaRPr lang="id-ID" dirty="0"/>
        </a:p>
      </dgm:t>
    </dgm:pt>
    <dgm:pt modelId="{8E1485DE-846C-42CD-B974-7AB375A58B67}" type="parTrans" cxnId="{CDF6DDBE-8A61-4341-BE3C-A0BFF4198CC9}">
      <dgm:prSet/>
      <dgm:spPr/>
      <dgm:t>
        <a:bodyPr/>
        <a:lstStyle/>
        <a:p>
          <a:endParaRPr lang="id-ID"/>
        </a:p>
      </dgm:t>
    </dgm:pt>
    <dgm:pt modelId="{37FAA70D-5745-4369-8CFD-AF5F3DDF2A7A}" type="sibTrans" cxnId="{CDF6DDBE-8A61-4341-BE3C-A0BFF4198CC9}">
      <dgm:prSet/>
      <dgm:spPr/>
      <dgm:t>
        <a:bodyPr/>
        <a:lstStyle/>
        <a:p>
          <a:endParaRPr lang="id-ID"/>
        </a:p>
      </dgm:t>
    </dgm:pt>
    <dgm:pt modelId="{233BDF79-0D9B-4530-AE9A-FF42E27A691F}">
      <dgm:prSet phldrT="[Text]"/>
      <dgm:spPr/>
      <dgm:t>
        <a:bodyPr/>
        <a:lstStyle/>
        <a:p>
          <a:endParaRPr lang="id-ID" dirty="0"/>
        </a:p>
      </dgm:t>
    </dgm:pt>
    <dgm:pt modelId="{39294A95-88EC-48CD-A84E-EA2C1C0A8CD2}" type="parTrans" cxnId="{E85D9D17-6A29-42F7-BFA4-80388E29E77E}">
      <dgm:prSet/>
      <dgm:spPr/>
      <dgm:t>
        <a:bodyPr/>
        <a:lstStyle/>
        <a:p>
          <a:endParaRPr lang="id-ID"/>
        </a:p>
      </dgm:t>
    </dgm:pt>
    <dgm:pt modelId="{FD47D50A-ECF5-4AED-B3A9-A4C6FEA01D11}" type="sibTrans" cxnId="{E85D9D17-6A29-42F7-BFA4-80388E29E77E}">
      <dgm:prSet/>
      <dgm:spPr/>
      <dgm:t>
        <a:bodyPr/>
        <a:lstStyle/>
        <a:p>
          <a:endParaRPr lang="id-ID"/>
        </a:p>
      </dgm:t>
    </dgm:pt>
    <dgm:pt modelId="{E281DE03-2527-4A3A-82E4-970EDB55C6DB}">
      <dgm:prSet phldrT="[Text]"/>
      <dgm:spPr/>
      <dgm:t>
        <a:bodyPr/>
        <a:lstStyle/>
        <a:p>
          <a:r>
            <a:rPr lang="id-ID" dirty="0" smtClean="0"/>
            <a:t>Kesling</a:t>
          </a:r>
          <a:endParaRPr lang="id-ID" dirty="0"/>
        </a:p>
      </dgm:t>
    </dgm:pt>
    <dgm:pt modelId="{ADA5E229-7E3C-4D62-B0C7-649EE9AFCD28}" type="parTrans" cxnId="{6B5BC2CE-B16B-4B5D-AAA0-F0150D2CB629}">
      <dgm:prSet/>
      <dgm:spPr/>
      <dgm:t>
        <a:bodyPr/>
        <a:lstStyle/>
        <a:p>
          <a:endParaRPr lang="id-ID"/>
        </a:p>
      </dgm:t>
    </dgm:pt>
    <dgm:pt modelId="{0A148F92-8BCC-4A46-9DB1-B43D43F48B91}" type="sibTrans" cxnId="{6B5BC2CE-B16B-4B5D-AAA0-F0150D2CB629}">
      <dgm:prSet/>
      <dgm:spPr/>
      <dgm:t>
        <a:bodyPr/>
        <a:lstStyle/>
        <a:p>
          <a:endParaRPr lang="id-ID"/>
        </a:p>
      </dgm:t>
    </dgm:pt>
    <dgm:pt modelId="{AF809E96-5E44-4B03-AE00-7F4276DB3C0E}" type="pres">
      <dgm:prSet presAssocID="{C4709A47-D17E-41F6-9460-C347A4EA7024}" presName="compositeShape" presStyleCnt="0">
        <dgm:presLayoutVars>
          <dgm:chMax val="9"/>
          <dgm:dir/>
          <dgm:resizeHandles val="exact"/>
        </dgm:presLayoutVars>
      </dgm:prSet>
      <dgm:spPr/>
    </dgm:pt>
    <dgm:pt modelId="{D1FAE503-0F57-4B23-BDE5-EBA7B9CE5449}" type="pres">
      <dgm:prSet presAssocID="{C4709A47-D17E-41F6-9460-C347A4EA7024}" presName="triangle1" presStyleLbl="node1" presStyleIdx="0" presStyleCnt="4">
        <dgm:presLayoutVars>
          <dgm:bulletEnabled val="1"/>
        </dgm:presLayoutVars>
      </dgm:prSet>
      <dgm:spPr/>
    </dgm:pt>
    <dgm:pt modelId="{2CDE6D4A-EEBB-440A-883A-4CA811D27489}" type="pres">
      <dgm:prSet presAssocID="{C4709A47-D17E-41F6-9460-C347A4EA7024}" presName="triangle2" presStyleLbl="node1" presStyleIdx="1" presStyleCnt="4" custLinFactNeighborY="-1316">
        <dgm:presLayoutVars>
          <dgm:bulletEnabled val="1"/>
        </dgm:presLayoutVars>
      </dgm:prSet>
      <dgm:spPr/>
    </dgm:pt>
    <dgm:pt modelId="{F7CCB764-C9B1-431A-87D2-A7807FB5ABCB}" type="pres">
      <dgm:prSet presAssocID="{C4709A47-D17E-41F6-9460-C347A4EA7024}" presName="triangle3" presStyleLbl="node1" presStyleIdx="2" presStyleCnt="4">
        <dgm:presLayoutVars>
          <dgm:bulletEnabled val="1"/>
        </dgm:presLayoutVars>
      </dgm:prSet>
      <dgm:spPr/>
      <dgm:t>
        <a:bodyPr/>
        <a:lstStyle/>
        <a:p>
          <a:endParaRPr lang="id-ID"/>
        </a:p>
      </dgm:t>
    </dgm:pt>
    <dgm:pt modelId="{0A0F448F-5C52-4E8E-A1F2-A6872A24BE65}" type="pres">
      <dgm:prSet presAssocID="{C4709A47-D17E-41F6-9460-C347A4EA7024}" presName="triangle4" presStyleLbl="node1" presStyleIdx="3" presStyleCnt="4">
        <dgm:presLayoutVars>
          <dgm:bulletEnabled val="1"/>
        </dgm:presLayoutVars>
      </dgm:prSet>
      <dgm:spPr/>
    </dgm:pt>
  </dgm:ptLst>
  <dgm:cxnLst>
    <dgm:cxn modelId="{0EDE4B00-A9E8-4BBC-ADAE-36903E27DF3E}" type="presOf" srcId="{F886EC2E-F4F6-4554-9760-E2E2C06D62CF}" destId="{2CDE6D4A-EEBB-440A-883A-4CA811D27489}" srcOrd="0" destOrd="0" presId="urn:microsoft.com/office/officeart/2005/8/layout/pyramid4"/>
    <dgm:cxn modelId="{C9035964-1926-401F-B6EF-8AF8322B006A}" type="presOf" srcId="{E281DE03-2527-4A3A-82E4-970EDB55C6DB}" destId="{0A0F448F-5C52-4E8E-A1F2-A6872A24BE65}" srcOrd="0" destOrd="0" presId="urn:microsoft.com/office/officeart/2005/8/layout/pyramid4"/>
    <dgm:cxn modelId="{7482C0F3-115D-4A29-BECF-88287F242E6B}" type="presOf" srcId="{233BDF79-0D9B-4530-AE9A-FF42E27A691F}" destId="{F7CCB764-C9B1-431A-87D2-A7807FB5ABCB}" srcOrd="0" destOrd="0" presId="urn:microsoft.com/office/officeart/2005/8/layout/pyramid4"/>
    <dgm:cxn modelId="{F1925CCF-C795-4B5F-AEFC-530AA13CFC2F}" srcId="{C4709A47-D17E-41F6-9460-C347A4EA7024}" destId="{0B8B15D9-996D-4A32-90F4-3D90896CA3D2}" srcOrd="0" destOrd="0" parTransId="{136133CF-A5FF-4ABB-93AA-52EDB02BDDCE}" sibTransId="{D6AD47CA-1732-4433-B3BB-EF10926751F9}"/>
    <dgm:cxn modelId="{082B20D8-0949-4BBE-BCF2-B487E7DE9702}" type="presOf" srcId="{0B8B15D9-996D-4A32-90F4-3D90896CA3D2}" destId="{D1FAE503-0F57-4B23-BDE5-EBA7B9CE5449}" srcOrd="0" destOrd="0" presId="urn:microsoft.com/office/officeart/2005/8/layout/pyramid4"/>
    <dgm:cxn modelId="{238ED366-5B13-4E97-AFEA-46E56135A1D6}" type="presOf" srcId="{C4709A47-D17E-41F6-9460-C347A4EA7024}" destId="{AF809E96-5E44-4B03-AE00-7F4276DB3C0E}" srcOrd="0" destOrd="0" presId="urn:microsoft.com/office/officeart/2005/8/layout/pyramid4"/>
    <dgm:cxn modelId="{CDF6DDBE-8A61-4341-BE3C-A0BFF4198CC9}" srcId="{C4709A47-D17E-41F6-9460-C347A4EA7024}" destId="{F886EC2E-F4F6-4554-9760-E2E2C06D62CF}" srcOrd="1" destOrd="0" parTransId="{8E1485DE-846C-42CD-B974-7AB375A58B67}" sibTransId="{37FAA70D-5745-4369-8CFD-AF5F3DDF2A7A}"/>
    <dgm:cxn modelId="{E85D9D17-6A29-42F7-BFA4-80388E29E77E}" srcId="{C4709A47-D17E-41F6-9460-C347A4EA7024}" destId="{233BDF79-0D9B-4530-AE9A-FF42E27A691F}" srcOrd="2" destOrd="0" parTransId="{39294A95-88EC-48CD-A84E-EA2C1C0A8CD2}" sibTransId="{FD47D50A-ECF5-4AED-B3A9-A4C6FEA01D11}"/>
    <dgm:cxn modelId="{6B5BC2CE-B16B-4B5D-AAA0-F0150D2CB629}" srcId="{C4709A47-D17E-41F6-9460-C347A4EA7024}" destId="{E281DE03-2527-4A3A-82E4-970EDB55C6DB}" srcOrd="3" destOrd="0" parTransId="{ADA5E229-7E3C-4D62-B0C7-649EE9AFCD28}" sibTransId="{0A148F92-8BCC-4A46-9DB1-B43D43F48B91}"/>
    <dgm:cxn modelId="{DB68379C-BA2C-46D7-9C22-5FE85D4D79AE}" type="presParOf" srcId="{AF809E96-5E44-4B03-AE00-7F4276DB3C0E}" destId="{D1FAE503-0F57-4B23-BDE5-EBA7B9CE5449}" srcOrd="0" destOrd="0" presId="urn:microsoft.com/office/officeart/2005/8/layout/pyramid4"/>
    <dgm:cxn modelId="{F2124C9F-2A04-4839-9E0C-B080FC3CF595}" type="presParOf" srcId="{AF809E96-5E44-4B03-AE00-7F4276DB3C0E}" destId="{2CDE6D4A-EEBB-440A-883A-4CA811D27489}" srcOrd="1" destOrd="0" presId="urn:microsoft.com/office/officeart/2005/8/layout/pyramid4"/>
    <dgm:cxn modelId="{F2E4B358-4F99-4E3A-823A-F7E74D69372C}" type="presParOf" srcId="{AF809E96-5E44-4B03-AE00-7F4276DB3C0E}" destId="{F7CCB764-C9B1-431A-87D2-A7807FB5ABCB}" srcOrd="2" destOrd="0" presId="urn:microsoft.com/office/officeart/2005/8/layout/pyramid4"/>
    <dgm:cxn modelId="{2111AAD8-2ADA-4405-B2DB-644E6A32B549}" type="presParOf" srcId="{AF809E96-5E44-4B03-AE00-7F4276DB3C0E}" destId="{0A0F448F-5C52-4E8E-A1F2-A6872A24BE65}"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E64A18-4DE3-40BE-99DA-29B114A625F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d-ID"/>
        </a:p>
      </dgm:t>
    </dgm:pt>
    <dgm:pt modelId="{3EC8F01D-5AFB-4A90-BEF2-BC601C5D5FF2}">
      <dgm:prSet phldrT="[Text]"/>
      <dgm:spPr/>
      <dgm:t>
        <a:bodyPr/>
        <a:lstStyle/>
        <a:p>
          <a:r>
            <a:rPr lang="id-ID" dirty="0" smtClean="0"/>
            <a:t>Biostatistik</a:t>
          </a:r>
          <a:endParaRPr lang="id-ID" dirty="0"/>
        </a:p>
      </dgm:t>
    </dgm:pt>
    <dgm:pt modelId="{95CC32CB-DA1C-4F8E-A8A9-CD9AA217F927}" type="parTrans" cxnId="{4FD0B6B6-57A1-4215-B758-63CB61B60F1B}">
      <dgm:prSet/>
      <dgm:spPr/>
      <dgm:t>
        <a:bodyPr/>
        <a:lstStyle/>
        <a:p>
          <a:endParaRPr lang="id-ID"/>
        </a:p>
      </dgm:t>
    </dgm:pt>
    <dgm:pt modelId="{BD4A9C8B-EBEC-45C7-8801-CA14C0A54EC4}" type="sibTrans" cxnId="{4FD0B6B6-57A1-4215-B758-63CB61B60F1B}">
      <dgm:prSet/>
      <dgm:spPr/>
      <dgm:t>
        <a:bodyPr/>
        <a:lstStyle/>
        <a:p>
          <a:endParaRPr lang="id-ID"/>
        </a:p>
      </dgm:t>
    </dgm:pt>
    <dgm:pt modelId="{0DC177D9-BEDB-4DAF-B780-ED9AFFFED663}">
      <dgm:prSet phldrT="[Text]"/>
      <dgm:spPr/>
      <dgm:t>
        <a:bodyPr/>
        <a:lstStyle/>
        <a:p>
          <a:r>
            <a:rPr lang="id-ID" dirty="0" smtClean="0"/>
            <a:t>Epidemiologi</a:t>
          </a:r>
          <a:endParaRPr lang="id-ID" dirty="0"/>
        </a:p>
      </dgm:t>
    </dgm:pt>
    <dgm:pt modelId="{3E629B1A-7FE3-4062-B859-26E60BD00EFD}" type="parTrans" cxnId="{357053F5-E3B8-4F18-9F82-DD61AB7FD4C7}">
      <dgm:prSet/>
      <dgm:spPr/>
      <dgm:t>
        <a:bodyPr/>
        <a:lstStyle/>
        <a:p>
          <a:endParaRPr lang="id-ID"/>
        </a:p>
      </dgm:t>
    </dgm:pt>
    <dgm:pt modelId="{CFDAEB06-9CE3-47F2-805C-74369B91728D}" type="sibTrans" cxnId="{357053F5-E3B8-4F18-9F82-DD61AB7FD4C7}">
      <dgm:prSet/>
      <dgm:spPr/>
      <dgm:t>
        <a:bodyPr/>
        <a:lstStyle/>
        <a:p>
          <a:endParaRPr lang="id-ID"/>
        </a:p>
      </dgm:t>
    </dgm:pt>
    <dgm:pt modelId="{1EAB47C0-97A5-4467-BEB3-038E371A088C}">
      <dgm:prSet phldrT="[Text]"/>
      <dgm:spPr/>
      <dgm:t>
        <a:bodyPr/>
        <a:lstStyle/>
        <a:p>
          <a:r>
            <a:rPr lang="id-ID" dirty="0" smtClean="0"/>
            <a:t>Informasi Kesehatan</a:t>
          </a:r>
          <a:endParaRPr lang="id-ID" dirty="0"/>
        </a:p>
      </dgm:t>
    </dgm:pt>
    <dgm:pt modelId="{F48E1316-602A-4D2E-A9B2-37C7EBB8FAFB}" type="parTrans" cxnId="{38E64E32-4C9C-42D0-827A-CB3ADD2C9739}">
      <dgm:prSet/>
      <dgm:spPr/>
      <dgm:t>
        <a:bodyPr/>
        <a:lstStyle/>
        <a:p>
          <a:endParaRPr lang="id-ID"/>
        </a:p>
      </dgm:t>
    </dgm:pt>
    <dgm:pt modelId="{749CC168-783E-4BF6-A7BB-A2533D4BD923}" type="sibTrans" cxnId="{38E64E32-4C9C-42D0-827A-CB3ADD2C9739}">
      <dgm:prSet/>
      <dgm:spPr/>
      <dgm:t>
        <a:bodyPr/>
        <a:lstStyle/>
        <a:p>
          <a:endParaRPr lang="id-ID"/>
        </a:p>
      </dgm:t>
    </dgm:pt>
    <dgm:pt modelId="{BAA12F91-ED90-4BD6-8669-98F42E57C8AE}">
      <dgm:prSet phldrT="[Text]"/>
      <dgm:spPr/>
      <dgm:t>
        <a:bodyPr/>
        <a:lstStyle/>
        <a:p>
          <a:r>
            <a:rPr lang="id-ID" dirty="0" smtClean="0"/>
            <a:t>Kesehatan Reproduksi</a:t>
          </a:r>
          <a:endParaRPr lang="id-ID" dirty="0"/>
        </a:p>
      </dgm:t>
    </dgm:pt>
    <dgm:pt modelId="{60D56A32-C9A1-4B3F-ABE6-4F175E19A21C}" type="parTrans" cxnId="{DA49D221-950A-4728-BF76-3292C2D28BA2}">
      <dgm:prSet/>
      <dgm:spPr/>
      <dgm:t>
        <a:bodyPr/>
        <a:lstStyle/>
        <a:p>
          <a:endParaRPr lang="id-ID"/>
        </a:p>
      </dgm:t>
    </dgm:pt>
    <dgm:pt modelId="{6EE55D7C-C34D-4989-AF86-D6AB8CB2E69C}" type="sibTrans" cxnId="{DA49D221-950A-4728-BF76-3292C2D28BA2}">
      <dgm:prSet/>
      <dgm:spPr/>
      <dgm:t>
        <a:bodyPr/>
        <a:lstStyle/>
        <a:p>
          <a:endParaRPr lang="id-ID"/>
        </a:p>
      </dgm:t>
    </dgm:pt>
    <dgm:pt modelId="{AEA42422-0AC3-48BC-8D18-9B0295ED18CB}">
      <dgm:prSet phldrT="[Text]"/>
      <dgm:spPr/>
      <dgm:t>
        <a:bodyPr/>
        <a:lstStyle/>
        <a:p>
          <a:r>
            <a:rPr lang="id-ID" dirty="0" smtClean="0"/>
            <a:t>Manajemen Informasi Kesehatan</a:t>
          </a:r>
          <a:endParaRPr lang="id-ID" dirty="0"/>
        </a:p>
      </dgm:t>
    </dgm:pt>
    <dgm:pt modelId="{B30DB064-33BB-4788-9CBA-266E34F63004}" type="parTrans" cxnId="{3AB5DD51-FDAF-4DA5-BD80-4E28144C0343}">
      <dgm:prSet/>
      <dgm:spPr/>
      <dgm:t>
        <a:bodyPr/>
        <a:lstStyle/>
        <a:p>
          <a:endParaRPr lang="id-ID"/>
        </a:p>
      </dgm:t>
    </dgm:pt>
    <dgm:pt modelId="{26F10338-668F-4CA4-93BB-27BA7EAF5118}" type="sibTrans" cxnId="{3AB5DD51-FDAF-4DA5-BD80-4E28144C0343}">
      <dgm:prSet/>
      <dgm:spPr/>
      <dgm:t>
        <a:bodyPr/>
        <a:lstStyle/>
        <a:p>
          <a:endParaRPr lang="id-ID"/>
        </a:p>
      </dgm:t>
    </dgm:pt>
    <dgm:pt modelId="{CCCF0B77-7BE4-4EF2-8B6B-C4AA6BC31D62}">
      <dgm:prSet phldrT="[Text]"/>
      <dgm:spPr/>
      <dgm:t>
        <a:bodyPr/>
        <a:lstStyle/>
        <a:p>
          <a:r>
            <a:rPr lang="id-ID" dirty="0" smtClean="0"/>
            <a:t>Asuransi Kesehatan</a:t>
          </a:r>
          <a:endParaRPr lang="id-ID" dirty="0"/>
        </a:p>
      </dgm:t>
    </dgm:pt>
    <dgm:pt modelId="{91E34969-3C16-45FC-B098-9566610B2DC2}" type="parTrans" cxnId="{5641FF95-AE45-4163-8B23-AFC5C6910BBB}">
      <dgm:prSet/>
      <dgm:spPr/>
      <dgm:t>
        <a:bodyPr/>
        <a:lstStyle/>
        <a:p>
          <a:endParaRPr lang="id-ID"/>
        </a:p>
      </dgm:t>
    </dgm:pt>
    <dgm:pt modelId="{38972339-9230-4DFF-AD62-9B497D33BBCE}" type="sibTrans" cxnId="{5641FF95-AE45-4163-8B23-AFC5C6910BBB}">
      <dgm:prSet/>
      <dgm:spPr/>
      <dgm:t>
        <a:bodyPr/>
        <a:lstStyle/>
        <a:p>
          <a:endParaRPr lang="id-ID"/>
        </a:p>
      </dgm:t>
    </dgm:pt>
    <dgm:pt modelId="{9A86D0CC-8AEC-4A9B-A603-56AAC92F164E}">
      <dgm:prSet phldrT="[Text]"/>
      <dgm:spPr/>
      <dgm:t>
        <a:bodyPr/>
        <a:lstStyle/>
        <a:p>
          <a:r>
            <a:rPr lang="id-ID" dirty="0" smtClean="0"/>
            <a:t>Manajemen Pelayanan Kesehatan</a:t>
          </a:r>
          <a:endParaRPr lang="id-ID" dirty="0"/>
        </a:p>
      </dgm:t>
    </dgm:pt>
    <dgm:pt modelId="{42F8989E-ED28-428D-8002-AD847250C674}" type="parTrans" cxnId="{5C378B86-F08B-4B4B-A51F-ECC522A907EF}">
      <dgm:prSet/>
      <dgm:spPr/>
      <dgm:t>
        <a:bodyPr/>
        <a:lstStyle/>
        <a:p>
          <a:endParaRPr lang="id-ID"/>
        </a:p>
      </dgm:t>
    </dgm:pt>
    <dgm:pt modelId="{C0C941F2-30A6-43A7-8BB9-032ECA7C14B6}" type="sibTrans" cxnId="{5C378B86-F08B-4B4B-A51F-ECC522A907EF}">
      <dgm:prSet/>
      <dgm:spPr/>
      <dgm:t>
        <a:bodyPr/>
        <a:lstStyle/>
        <a:p>
          <a:endParaRPr lang="id-ID"/>
        </a:p>
      </dgm:t>
    </dgm:pt>
    <dgm:pt modelId="{471F530D-6667-44D5-A26D-CF9F53401A9A}">
      <dgm:prSet phldrT="[Text]"/>
      <dgm:spPr/>
      <dgm:t>
        <a:bodyPr/>
        <a:lstStyle/>
        <a:p>
          <a:r>
            <a:rPr lang="id-ID" dirty="0" smtClean="0"/>
            <a:t>Manajemen Rumah Sakit</a:t>
          </a:r>
          <a:endParaRPr lang="id-ID" dirty="0"/>
        </a:p>
      </dgm:t>
    </dgm:pt>
    <dgm:pt modelId="{DB082851-19BE-401D-888B-63F3C666ABC6}" type="parTrans" cxnId="{00D98999-5C32-41FA-AB59-73DAAB22CDA7}">
      <dgm:prSet/>
      <dgm:spPr/>
      <dgm:t>
        <a:bodyPr/>
        <a:lstStyle/>
        <a:p>
          <a:endParaRPr lang="id-ID"/>
        </a:p>
      </dgm:t>
    </dgm:pt>
    <dgm:pt modelId="{71167F26-D792-4931-93A2-87CD8D70F270}" type="sibTrans" cxnId="{00D98999-5C32-41FA-AB59-73DAAB22CDA7}">
      <dgm:prSet/>
      <dgm:spPr/>
      <dgm:t>
        <a:bodyPr/>
        <a:lstStyle/>
        <a:p>
          <a:endParaRPr lang="id-ID"/>
        </a:p>
      </dgm:t>
    </dgm:pt>
    <dgm:pt modelId="{DD6C8EB5-BFDF-4787-B46F-4833FF83681E}">
      <dgm:prSet phldrT="[Text]"/>
      <dgm:spPr/>
      <dgm:t>
        <a:bodyPr/>
        <a:lstStyle/>
        <a:p>
          <a:r>
            <a:rPr lang="id-ID" dirty="0" smtClean="0"/>
            <a:t>Promosi Kesehatan</a:t>
          </a:r>
          <a:endParaRPr lang="id-ID" dirty="0"/>
        </a:p>
      </dgm:t>
    </dgm:pt>
    <dgm:pt modelId="{5E070D04-5377-4907-BA7D-28DC45A65513}" type="parTrans" cxnId="{05B24457-A8BF-40AE-BAE4-BB30E27A7DE6}">
      <dgm:prSet/>
      <dgm:spPr/>
      <dgm:t>
        <a:bodyPr/>
        <a:lstStyle/>
        <a:p>
          <a:endParaRPr lang="id-ID"/>
        </a:p>
      </dgm:t>
    </dgm:pt>
    <dgm:pt modelId="{40F526BF-E30B-4372-85C0-11C259048EB2}" type="sibTrans" cxnId="{05B24457-A8BF-40AE-BAE4-BB30E27A7DE6}">
      <dgm:prSet/>
      <dgm:spPr/>
      <dgm:t>
        <a:bodyPr/>
        <a:lstStyle/>
        <a:p>
          <a:endParaRPr lang="id-ID"/>
        </a:p>
      </dgm:t>
    </dgm:pt>
    <dgm:pt modelId="{6A3327EB-7F47-4EEA-BCE8-F94592D61E75}">
      <dgm:prSet phldrT="[Text]"/>
      <dgm:spPr/>
      <dgm:t>
        <a:bodyPr/>
        <a:lstStyle/>
        <a:p>
          <a:r>
            <a:rPr lang="id-ID" dirty="0" smtClean="0"/>
            <a:t>Gizi Kesehatan Masyarakat</a:t>
          </a:r>
          <a:endParaRPr lang="id-ID" dirty="0"/>
        </a:p>
      </dgm:t>
    </dgm:pt>
    <dgm:pt modelId="{BD92D5D1-DE18-4D99-B3E3-FD20F47EDCA1}" type="parTrans" cxnId="{58C7C4F4-18BD-4F9A-A16D-CD59F23D5141}">
      <dgm:prSet/>
      <dgm:spPr/>
      <dgm:t>
        <a:bodyPr/>
        <a:lstStyle/>
        <a:p>
          <a:endParaRPr lang="id-ID"/>
        </a:p>
      </dgm:t>
    </dgm:pt>
    <dgm:pt modelId="{B0E07325-C973-47C3-8171-C797B7C3460A}" type="sibTrans" cxnId="{58C7C4F4-18BD-4F9A-A16D-CD59F23D5141}">
      <dgm:prSet/>
      <dgm:spPr/>
      <dgm:t>
        <a:bodyPr/>
        <a:lstStyle/>
        <a:p>
          <a:endParaRPr lang="id-ID"/>
        </a:p>
      </dgm:t>
    </dgm:pt>
    <dgm:pt modelId="{DEF47434-FCEC-4AAB-90FF-F0C05839BF2F}">
      <dgm:prSet phldrT="[Text]"/>
      <dgm:spPr/>
      <dgm:t>
        <a:bodyPr/>
        <a:lstStyle/>
        <a:p>
          <a:r>
            <a:rPr lang="id-ID" dirty="0" smtClean="0"/>
            <a:t>Pend. Kesehatan &amp; Ilmu Perilaku</a:t>
          </a:r>
          <a:endParaRPr lang="id-ID" dirty="0"/>
        </a:p>
      </dgm:t>
    </dgm:pt>
    <dgm:pt modelId="{97A174CB-D64A-4526-A8CF-8E2705C858E2}" type="parTrans" cxnId="{5471E9E6-FD07-4EA3-B827-83D04332554A}">
      <dgm:prSet/>
      <dgm:spPr/>
      <dgm:t>
        <a:bodyPr/>
        <a:lstStyle/>
        <a:p>
          <a:endParaRPr lang="id-ID"/>
        </a:p>
      </dgm:t>
    </dgm:pt>
    <dgm:pt modelId="{6D20495F-17C3-452B-903A-AF76C3C80190}" type="sibTrans" cxnId="{5471E9E6-FD07-4EA3-B827-83D04332554A}">
      <dgm:prSet/>
      <dgm:spPr/>
      <dgm:t>
        <a:bodyPr/>
        <a:lstStyle/>
        <a:p>
          <a:endParaRPr lang="id-ID"/>
        </a:p>
      </dgm:t>
    </dgm:pt>
    <dgm:pt modelId="{F4A96F90-50C7-4266-9C18-7EF4CA8D494F}" type="pres">
      <dgm:prSet presAssocID="{76E64A18-4DE3-40BE-99DA-29B114A625FA}" presName="diagram" presStyleCnt="0">
        <dgm:presLayoutVars>
          <dgm:dir/>
          <dgm:resizeHandles val="exact"/>
        </dgm:presLayoutVars>
      </dgm:prSet>
      <dgm:spPr/>
    </dgm:pt>
    <dgm:pt modelId="{FE08F8A4-367B-4E20-B956-3D7C2AFDCE03}" type="pres">
      <dgm:prSet presAssocID="{3EC8F01D-5AFB-4A90-BEF2-BC601C5D5FF2}" presName="node" presStyleLbl="node1" presStyleIdx="0" presStyleCnt="11">
        <dgm:presLayoutVars>
          <dgm:bulletEnabled val="1"/>
        </dgm:presLayoutVars>
      </dgm:prSet>
      <dgm:spPr/>
    </dgm:pt>
    <dgm:pt modelId="{8629A47C-D8E9-49A8-AEDF-8894BB1A0143}" type="pres">
      <dgm:prSet presAssocID="{BD4A9C8B-EBEC-45C7-8801-CA14C0A54EC4}" presName="sibTrans" presStyleCnt="0"/>
      <dgm:spPr/>
    </dgm:pt>
    <dgm:pt modelId="{B0CACD98-09B5-43FA-B5A9-91B9D47C5269}" type="pres">
      <dgm:prSet presAssocID="{0DC177D9-BEDB-4DAF-B780-ED9AFFFED663}" presName="node" presStyleLbl="node1" presStyleIdx="1" presStyleCnt="11">
        <dgm:presLayoutVars>
          <dgm:bulletEnabled val="1"/>
        </dgm:presLayoutVars>
      </dgm:prSet>
      <dgm:spPr/>
    </dgm:pt>
    <dgm:pt modelId="{0469D334-60FE-459D-AC6A-96B5041E138F}" type="pres">
      <dgm:prSet presAssocID="{CFDAEB06-9CE3-47F2-805C-74369B91728D}" presName="sibTrans" presStyleCnt="0"/>
      <dgm:spPr/>
    </dgm:pt>
    <dgm:pt modelId="{3F1B64F2-5BE0-4635-B56A-9EC561D54893}" type="pres">
      <dgm:prSet presAssocID="{1EAB47C0-97A5-4467-BEB3-038E371A088C}" presName="node" presStyleLbl="node1" presStyleIdx="2" presStyleCnt="11">
        <dgm:presLayoutVars>
          <dgm:bulletEnabled val="1"/>
        </dgm:presLayoutVars>
      </dgm:prSet>
      <dgm:spPr/>
      <dgm:t>
        <a:bodyPr/>
        <a:lstStyle/>
        <a:p>
          <a:endParaRPr lang="id-ID"/>
        </a:p>
      </dgm:t>
    </dgm:pt>
    <dgm:pt modelId="{A366F44D-3A3B-4643-9938-EABA4268F3D9}" type="pres">
      <dgm:prSet presAssocID="{749CC168-783E-4BF6-A7BB-A2533D4BD923}" presName="sibTrans" presStyleCnt="0"/>
      <dgm:spPr/>
    </dgm:pt>
    <dgm:pt modelId="{C81E0955-67BB-4395-869C-022BD6618B3D}" type="pres">
      <dgm:prSet presAssocID="{BAA12F91-ED90-4BD6-8669-98F42E57C8AE}" presName="node" presStyleLbl="node1" presStyleIdx="3" presStyleCnt="11">
        <dgm:presLayoutVars>
          <dgm:bulletEnabled val="1"/>
        </dgm:presLayoutVars>
      </dgm:prSet>
      <dgm:spPr/>
    </dgm:pt>
    <dgm:pt modelId="{2CEACB09-401D-46C7-B160-46B7823AA3D9}" type="pres">
      <dgm:prSet presAssocID="{6EE55D7C-C34D-4989-AF86-D6AB8CB2E69C}" presName="sibTrans" presStyleCnt="0"/>
      <dgm:spPr/>
    </dgm:pt>
    <dgm:pt modelId="{96BF3D15-A9E0-4FA8-9A5E-7CF650349ECD}" type="pres">
      <dgm:prSet presAssocID="{AEA42422-0AC3-48BC-8D18-9B0295ED18CB}" presName="node" presStyleLbl="node1" presStyleIdx="4" presStyleCnt="11">
        <dgm:presLayoutVars>
          <dgm:bulletEnabled val="1"/>
        </dgm:presLayoutVars>
      </dgm:prSet>
      <dgm:spPr/>
    </dgm:pt>
    <dgm:pt modelId="{C91CADFA-7369-46AD-9484-3840F686304E}" type="pres">
      <dgm:prSet presAssocID="{26F10338-668F-4CA4-93BB-27BA7EAF5118}" presName="sibTrans" presStyleCnt="0"/>
      <dgm:spPr/>
    </dgm:pt>
    <dgm:pt modelId="{CFC635AF-8819-42FD-9C0B-E9A29F14A52E}" type="pres">
      <dgm:prSet presAssocID="{CCCF0B77-7BE4-4EF2-8B6B-C4AA6BC31D62}" presName="node" presStyleLbl="node1" presStyleIdx="5" presStyleCnt="11">
        <dgm:presLayoutVars>
          <dgm:bulletEnabled val="1"/>
        </dgm:presLayoutVars>
      </dgm:prSet>
      <dgm:spPr/>
    </dgm:pt>
    <dgm:pt modelId="{50405A44-79D4-4A43-A704-8CB5FA1F7221}" type="pres">
      <dgm:prSet presAssocID="{38972339-9230-4DFF-AD62-9B497D33BBCE}" presName="sibTrans" presStyleCnt="0"/>
      <dgm:spPr/>
    </dgm:pt>
    <dgm:pt modelId="{04A2EAA4-1B3F-495C-B029-43F492423F09}" type="pres">
      <dgm:prSet presAssocID="{9A86D0CC-8AEC-4A9B-A603-56AAC92F164E}" presName="node" presStyleLbl="node1" presStyleIdx="6" presStyleCnt="11">
        <dgm:presLayoutVars>
          <dgm:bulletEnabled val="1"/>
        </dgm:presLayoutVars>
      </dgm:prSet>
      <dgm:spPr/>
    </dgm:pt>
    <dgm:pt modelId="{394D8540-FB0B-44E2-8108-8AB834872A78}" type="pres">
      <dgm:prSet presAssocID="{C0C941F2-30A6-43A7-8BB9-032ECA7C14B6}" presName="sibTrans" presStyleCnt="0"/>
      <dgm:spPr/>
    </dgm:pt>
    <dgm:pt modelId="{B7236A95-0909-48CD-9F7C-AD8C909A389F}" type="pres">
      <dgm:prSet presAssocID="{471F530D-6667-44D5-A26D-CF9F53401A9A}" presName="node" presStyleLbl="node1" presStyleIdx="7" presStyleCnt="11">
        <dgm:presLayoutVars>
          <dgm:bulletEnabled val="1"/>
        </dgm:presLayoutVars>
      </dgm:prSet>
      <dgm:spPr/>
    </dgm:pt>
    <dgm:pt modelId="{434F1286-2641-4C63-9E5E-4D7DD171DF68}" type="pres">
      <dgm:prSet presAssocID="{71167F26-D792-4931-93A2-87CD8D70F270}" presName="sibTrans" presStyleCnt="0"/>
      <dgm:spPr/>
    </dgm:pt>
    <dgm:pt modelId="{A7AFED1D-321B-47CD-A692-7659AFF209BA}" type="pres">
      <dgm:prSet presAssocID="{DD6C8EB5-BFDF-4787-B46F-4833FF83681E}" presName="node" presStyleLbl="node1" presStyleIdx="8" presStyleCnt="11">
        <dgm:presLayoutVars>
          <dgm:bulletEnabled val="1"/>
        </dgm:presLayoutVars>
      </dgm:prSet>
      <dgm:spPr/>
      <dgm:t>
        <a:bodyPr/>
        <a:lstStyle/>
        <a:p>
          <a:endParaRPr lang="id-ID"/>
        </a:p>
      </dgm:t>
    </dgm:pt>
    <dgm:pt modelId="{4FCEF895-63A2-4609-AA9E-52296ACAA816}" type="pres">
      <dgm:prSet presAssocID="{40F526BF-E30B-4372-85C0-11C259048EB2}" presName="sibTrans" presStyleCnt="0"/>
      <dgm:spPr/>
    </dgm:pt>
    <dgm:pt modelId="{F45388BE-F1F3-4BB1-A784-15387A2984AE}" type="pres">
      <dgm:prSet presAssocID="{6A3327EB-7F47-4EEA-BCE8-F94592D61E75}" presName="node" presStyleLbl="node1" presStyleIdx="9" presStyleCnt="11">
        <dgm:presLayoutVars>
          <dgm:bulletEnabled val="1"/>
        </dgm:presLayoutVars>
      </dgm:prSet>
      <dgm:spPr/>
    </dgm:pt>
    <dgm:pt modelId="{A03ADED3-116A-49B1-8652-E4A03482EFC8}" type="pres">
      <dgm:prSet presAssocID="{B0E07325-C973-47C3-8171-C797B7C3460A}" presName="sibTrans" presStyleCnt="0"/>
      <dgm:spPr/>
    </dgm:pt>
    <dgm:pt modelId="{8CA8622F-A62E-47B2-86DE-7D98BF315994}" type="pres">
      <dgm:prSet presAssocID="{DEF47434-FCEC-4AAB-90FF-F0C05839BF2F}" presName="node" presStyleLbl="node1" presStyleIdx="10" presStyleCnt="11">
        <dgm:presLayoutVars>
          <dgm:bulletEnabled val="1"/>
        </dgm:presLayoutVars>
      </dgm:prSet>
      <dgm:spPr/>
    </dgm:pt>
  </dgm:ptLst>
  <dgm:cxnLst>
    <dgm:cxn modelId="{6A45A6CA-9F79-483E-B410-AA39B7A01BA1}" type="presOf" srcId="{9A86D0CC-8AEC-4A9B-A603-56AAC92F164E}" destId="{04A2EAA4-1B3F-495C-B029-43F492423F09}" srcOrd="0" destOrd="0" presId="urn:microsoft.com/office/officeart/2005/8/layout/default"/>
    <dgm:cxn modelId="{5641FF95-AE45-4163-8B23-AFC5C6910BBB}" srcId="{76E64A18-4DE3-40BE-99DA-29B114A625FA}" destId="{CCCF0B77-7BE4-4EF2-8B6B-C4AA6BC31D62}" srcOrd="5" destOrd="0" parTransId="{91E34969-3C16-45FC-B098-9566610B2DC2}" sibTransId="{38972339-9230-4DFF-AD62-9B497D33BBCE}"/>
    <dgm:cxn modelId="{3AB5DD51-FDAF-4DA5-BD80-4E28144C0343}" srcId="{76E64A18-4DE3-40BE-99DA-29B114A625FA}" destId="{AEA42422-0AC3-48BC-8D18-9B0295ED18CB}" srcOrd="4" destOrd="0" parTransId="{B30DB064-33BB-4788-9CBA-266E34F63004}" sibTransId="{26F10338-668F-4CA4-93BB-27BA7EAF5118}"/>
    <dgm:cxn modelId="{3D122183-305D-471B-A162-35018A57CFC7}" type="presOf" srcId="{DEF47434-FCEC-4AAB-90FF-F0C05839BF2F}" destId="{8CA8622F-A62E-47B2-86DE-7D98BF315994}" srcOrd="0" destOrd="0" presId="urn:microsoft.com/office/officeart/2005/8/layout/default"/>
    <dgm:cxn modelId="{E8D48E1C-5DE4-4F46-AFC5-3E4FE59ED2A3}" type="presOf" srcId="{BAA12F91-ED90-4BD6-8669-98F42E57C8AE}" destId="{C81E0955-67BB-4395-869C-022BD6618B3D}" srcOrd="0" destOrd="0" presId="urn:microsoft.com/office/officeart/2005/8/layout/default"/>
    <dgm:cxn modelId="{5C378B86-F08B-4B4B-A51F-ECC522A907EF}" srcId="{76E64A18-4DE3-40BE-99DA-29B114A625FA}" destId="{9A86D0CC-8AEC-4A9B-A603-56AAC92F164E}" srcOrd="6" destOrd="0" parTransId="{42F8989E-ED28-428D-8002-AD847250C674}" sibTransId="{C0C941F2-30A6-43A7-8BB9-032ECA7C14B6}"/>
    <dgm:cxn modelId="{8566F93A-EFA5-4CF7-9CB8-6FD04E16180B}" type="presOf" srcId="{AEA42422-0AC3-48BC-8D18-9B0295ED18CB}" destId="{96BF3D15-A9E0-4FA8-9A5E-7CF650349ECD}" srcOrd="0" destOrd="0" presId="urn:microsoft.com/office/officeart/2005/8/layout/default"/>
    <dgm:cxn modelId="{7EC63D0D-F56D-4B03-A229-AC5A4CDA3DC6}" type="presOf" srcId="{3EC8F01D-5AFB-4A90-BEF2-BC601C5D5FF2}" destId="{FE08F8A4-367B-4E20-B956-3D7C2AFDCE03}" srcOrd="0" destOrd="0" presId="urn:microsoft.com/office/officeart/2005/8/layout/default"/>
    <dgm:cxn modelId="{5471E9E6-FD07-4EA3-B827-83D04332554A}" srcId="{76E64A18-4DE3-40BE-99DA-29B114A625FA}" destId="{DEF47434-FCEC-4AAB-90FF-F0C05839BF2F}" srcOrd="10" destOrd="0" parTransId="{97A174CB-D64A-4526-A8CF-8E2705C858E2}" sibTransId="{6D20495F-17C3-452B-903A-AF76C3C80190}"/>
    <dgm:cxn modelId="{357053F5-E3B8-4F18-9F82-DD61AB7FD4C7}" srcId="{76E64A18-4DE3-40BE-99DA-29B114A625FA}" destId="{0DC177D9-BEDB-4DAF-B780-ED9AFFFED663}" srcOrd="1" destOrd="0" parTransId="{3E629B1A-7FE3-4062-B859-26E60BD00EFD}" sibTransId="{CFDAEB06-9CE3-47F2-805C-74369B91728D}"/>
    <dgm:cxn modelId="{38E64E32-4C9C-42D0-827A-CB3ADD2C9739}" srcId="{76E64A18-4DE3-40BE-99DA-29B114A625FA}" destId="{1EAB47C0-97A5-4467-BEB3-038E371A088C}" srcOrd="2" destOrd="0" parTransId="{F48E1316-602A-4D2E-A9B2-37C7EBB8FAFB}" sibTransId="{749CC168-783E-4BF6-A7BB-A2533D4BD923}"/>
    <dgm:cxn modelId="{00D98999-5C32-41FA-AB59-73DAAB22CDA7}" srcId="{76E64A18-4DE3-40BE-99DA-29B114A625FA}" destId="{471F530D-6667-44D5-A26D-CF9F53401A9A}" srcOrd="7" destOrd="0" parTransId="{DB082851-19BE-401D-888B-63F3C666ABC6}" sibTransId="{71167F26-D792-4931-93A2-87CD8D70F270}"/>
    <dgm:cxn modelId="{58EEAF22-3CD4-40B0-8AD9-E9873D4A6ED5}" type="presOf" srcId="{DD6C8EB5-BFDF-4787-B46F-4833FF83681E}" destId="{A7AFED1D-321B-47CD-A692-7659AFF209BA}" srcOrd="0" destOrd="0" presId="urn:microsoft.com/office/officeart/2005/8/layout/default"/>
    <dgm:cxn modelId="{EC6AEF76-2CA2-48B4-920A-AD586A6F367B}" type="presOf" srcId="{6A3327EB-7F47-4EEA-BCE8-F94592D61E75}" destId="{F45388BE-F1F3-4BB1-A784-15387A2984AE}" srcOrd="0" destOrd="0" presId="urn:microsoft.com/office/officeart/2005/8/layout/default"/>
    <dgm:cxn modelId="{31D0B1AC-6E05-4918-8352-9F4B71B55354}" type="presOf" srcId="{1EAB47C0-97A5-4467-BEB3-038E371A088C}" destId="{3F1B64F2-5BE0-4635-B56A-9EC561D54893}" srcOrd="0" destOrd="0" presId="urn:microsoft.com/office/officeart/2005/8/layout/default"/>
    <dgm:cxn modelId="{1EBB4851-02D8-49E4-B0E1-8BC5BD4AAF42}" type="presOf" srcId="{471F530D-6667-44D5-A26D-CF9F53401A9A}" destId="{B7236A95-0909-48CD-9F7C-AD8C909A389F}" srcOrd="0" destOrd="0" presId="urn:microsoft.com/office/officeart/2005/8/layout/default"/>
    <dgm:cxn modelId="{7DE3F612-3B5E-4B42-B1A0-F7673AAAFA55}" type="presOf" srcId="{76E64A18-4DE3-40BE-99DA-29B114A625FA}" destId="{F4A96F90-50C7-4266-9C18-7EF4CA8D494F}" srcOrd="0" destOrd="0" presId="urn:microsoft.com/office/officeart/2005/8/layout/default"/>
    <dgm:cxn modelId="{4FD0B6B6-57A1-4215-B758-63CB61B60F1B}" srcId="{76E64A18-4DE3-40BE-99DA-29B114A625FA}" destId="{3EC8F01D-5AFB-4A90-BEF2-BC601C5D5FF2}" srcOrd="0" destOrd="0" parTransId="{95CC32CB-DA1C-4F8E-A8A9-CD9AA217F927}" sibTransId="{BD4A9C8B-EBEC-45C7-8801-CA14C0A54EC4}"/>
    <dgm:cxn modelId="{4A391248-5B7C-44E0-AC2F-2687603327F2}" type="presOf" srcId="{CCCF0B77-7BE4-4EF2-8B6B-C4AA6BC31D62}" destId="{CFC635AF-8819-42FD-9C0B-E9A29F14A52E}" srcOrd="0" destOrd="0" presId="urn:microsoft.com/office/officeart/2005/8/layout/default"/>
    <dgm:cxn modelId="{DA49D221-950A-4728-BF76-3292C2D28BA2}" srcId="{76E64A18-4DE3-40BE-99DA-29B114A625FA}" destId="{BAA12F91-ED90-4BD6-8669-98F42E57C8AE}" srcOrd="3" destOrd="0" parTransId="{60D56A32-C9A1-4B3F-ABE6-4F175E19A21C}" sibTransId="{6EE55D7C-C34D-4989-AF86-D6AB8CB2E69C}"/>
    <dgm:cxn modelId="{05B24457-A8BF-40AE-BAE4-BB30E27A7DE6}" srcId="{76E64A18-4DE3-40BE-99DA-29B114A625FA}" destId="{DD6C8EB5-BFDF-4787-B46F-4833FF83681E}" srcOrd="8" destOrd="0" parTransId="{5E070D04-5377-4907-BA7D-28DC45A65513}" sibTransId="{40F526BF-E30B-4372-85C0-11C259048EB2}"/>
    <dgm:cxn modelId="{F1771995-6ED3-4B3F-893A-F1682F02C7BC}" type="presOf" srcId="{0DC177D9-BEDB-4DAF-B780-ED9AFFFED663}" destId="{B0CACD98-09B5-43FA-B5A9-91B9D47C5269}" srcOrd="0" destOrd="0" presId="urn:microsoft.com/office/officeart/2005/8/layout/default"/>
    <dgm:cxn modelId="{58C7C4F4-18BD-4F9A-A16D-CD59F23D5141}" srcId="{76E64A18-4DE3-40BE-99DA-29B114A625FA}" destId="{6A3327EB-7F47-4EEA-BCE8-F94592D61E75}" srcOrd="9" destOrd="0" parTransId="{BD92D5D1-DE18-4D99-B3E3-FD20F47EDCA1}" sibTransId="{B0E07325-C973-47C3-8171-C797B7C3460A}"/>
    <dgm:cxn modelId="{2839DCC4-2BD9-4718-8FAC-2CD2EF71646E}" type="presParOf" srcId="{F4A96F90-50C7-4266-9C18-7EF4CA8D494F}" destId="{FE08F8A4-367B-4E20-B956-3D7C2AFDCE03}" srcOrd="0" destOrd="0" presId="urn:microsoft.com/office/officeart/2005/8/layout/default"/>
    <dgm:cxn modelId="{2335F7C3-3C72-4C33-8D4D-847331C11192}" type="presParOf" srcId="{F4A96F90-50C7-4266-9C18-7EF4CA8D494F}" destId="{8629A47C-D8E9-49A8-AEDF-8894BB1A0143}" srcOrd="1" destOrd="0" presId="urn:microsoft.com/office/officeart/2005/8/layout/default"/>
    <dgm:cxn modelId="{410ED6EE-BBB3-411F-AC6E-65F8FFC65FAC}" type="presParOf" srcId="{F4A96F90-50C7-4266-9C18-7EF4CA8D494F}" destId="{B0CACD98-09B5-43FA-B5A9-91B9D47C5269}" srcOrd="2" destOrd="0" presId="urn:microsoft.com/office/officeart/2005/8/layout/default"/>
    <dgm:cxn modelId="{B0A3D9D2-E2A1-414F-9888-393F5D4F1655}" type="presParOf" srcId="{F4A96F90-50C7-4266-9C18-7EF4CA8D494F}" destId="{0469D334-60FE-459D-AC6A-96B5041E138F}" srcOrd="3" destOrd="0" presId="urn:microsoft.com/office/officeart/2005/8/layout/default"/>
    <dgm:cxn modelId="{1C396B1C-1177-4E15-A63D-3A66952673F0}" type="presParOf" srcId="{F4A96F90-50C7-4266-9C18-7EF4CA8D494F}" destId="{3F1B64F2-5BE0-4635-B56A-9EC561D54893}" srcOrd="4" destOrd="0" presId="urn:microsoft.com/office/officeart/2005/8/layout/default"/>
    <dgm:cxn modelId="{454432C2-6BBC-42B6-BA88-09FEDD894110}" type="presParOf" srcId="{F4A96F90-50C7-4266-9C18-7EF4CA8D494F}" destId="{A366F44D-3A3B-4643-9938-EABA4268F3D9}" srcOrd="5" destOrd="0" presId="urn:microsoft.com/office/officeart/2005/8/layout/default"/>
    <dgm:cxn modelId="{7E2B71E7-0439-4BE2-A246-27AF04B224E8}" type="presParOf" srcId="{F4A96F90-50C7-4266-9C18-7EF4CA8D494F}" destId="{C81E0955-67BB-4395-869C-022BD6618B3D}" srcOrd="6" destOrd="0" presId="urn:microsoft.com/office/officeart/2005/8/layout/default"/>
    <dgm:cxn modelId="{F7944545-A82F-4619-A3BD-D6811875D832}" type="presParOf" srcId="{F4A96F90-50C7-4266-9C18-7EF4CA8D494F}" destId="{2CEACB09-401D-46C7-B160-46B7823AA3D9}" srcOrd="7" destOrd="0" presId="urn:microsoft.com/office/officeart/2005/8/layout/default"/>
    <dgm:cxn modelId="{B49353F9-1469-47E6-AEC2-1CAF9A02FEA0}" type="presParOf" srcId="{F4A96F90-50C7-4266-9C18-7EF4CA8D494F}" destId="{96BF3D15-A9E0-4FA8-9A5E-7CF650349ECD}" srcOrd="8" destOrd="0" presId="urn:microsoft.com/office/officeart/2005/8/layout/default"/>
    <dgm:cxn modelId="{ED118CBF-BDF6-47E0-AA11-127BBA4A2E14}" type="presParOf" srcId="{F4A96F90-50C7-4266-9C18-7EF4CA8D494F}" destId="{C91CADFA-7369-46AD-9484-3840F686304E}" srcOrd="9" destOrd="0" presId="urn:microsoft.com/office/officeart/2005/8/layout/default"/>
    <dgm:cxn modelId="{3EA34A24-7D65-4AF2-A775-E0E11824EA60}" type="presParOf" srcId="{F4A96F90-50C7-4266-9C18-7EF4CA8D494F}" destId="{CFC635AF-8819-42FD-9C0B-E9A29F14A52E}" srcOrd="10" destOrd="0" presId="urn:microsoft.com/office/officeart/2005/8/layout/default"/>
    <dgm:cxn modelId="{2944E9D0-FEBB-44F0-A5A8-3254CCD1F19E}" type="presParOf" srcId="{F4A96F90-50C7-4266-9C18-7EF4CA8D494F}" destId="{50405A44-79D4-4A43-A704-8CB5FA1F7221}" srcOrd="11" destOrd="0" presId="urn:microsoft.com/office/officeart/2005/8/layout/default"/>
    <dgm:cxn modelId="{3AA51CA1-D462-4CFB-8DC4-A7C80FBD78A5}" type="presParOf" srcId="{F4A96F90-50C7-4266-9C18-7EF4CA8D494F}" destId="{04A2EAA4-1B3F-495C-B029-43F492423F09}" srcOrd="12" destOrd="0" presId="urn:microsoft.com/office/officeart/2005/8/layout/default"/>
    <dgm:cxn modelId="{055FE708-43CA-4A2D-8AAC-126AA3C4614D}" type="presParOf" srcId="{F4A96F90-50C7-4266-9C18-7EF4CA8D494F}" destId="{394D8540-FB0B-44E2-8108-8AB834872A78}" srcOrd="13" destOrd="0" presId="urn:microsoft.com/office/officeart/2005/8/layout/default"/>
    <dgm:cxn modelId="{AB9532EF-7079-46D0-9839-750BAA36A210}" type="presParOf" srcId="{F4A96F90-50C7-4266-9C18-7EF4CA8D494F}" destId="{B7236A95-0909-48CD-9F7C-AD8C909A389F}" srcOrd="14" destOrd="0" presId="urn:microsoft.com/office/officeart/2005/8/layout/default"/>
    <dgm:cxn modelId="{FF44D3A6-87EB-446A-8251-698CBD31530B}" type="presParOf" srcId="{F4A96F90-50C7-4266-9C18-7EF4CA8D494F}" destId="{434F1286-2641-4C63-9E5E-4D7DD171DF68}" srcOrd="15" destOrd="0" presId="urn:microsoft.com/office/officeart/2005/8/layout/default"/>
    <dgm:cxn modelId="{F82063E7-D02F-42A6-BED5-7F6A7B564F87}" type="presParOf" srcId="{F4A96F90-50C7-4266-9C18-7EF4CA8D494F}" destId="{A7AFED1D-321B-47CD-A692-7659AFF209BA}" srcOrd="16" destOrd="0" presId="urn:microsoft.com/office/officeart/2005/8/layout/default"/>
    <dgm:cxn modelId="{49EFDEFA-BB81-40DC-A260-58163C6188CF}" type="presParOf" srcId="{F4A96F90-50C7-4266-9C18-7EF4CA8D494F}" destId="{4FCEF895-63A2-4609-AA9E-52296ACAA816}" srcOrd="17" destOrd="0" presId="urn:microsoft.com/office/officeart/2005/8/layout/default"/>
    <dgm:cxn modelId="{68F7CEA3-76A5-4427-873B-8295BB52058E}" type="presParOf" srcId="{F4A96F90-50C7-4266-9C18-7EF4CA8D494F}" destId="{F45388BE-F1F3-4BB1-A784-15387A2984AE}" srcOrd="18" destOrd="0" presId="urn:microsoft.com/office/officeart/2005/8/layout/default"/>
    <dgm:cxn modelId="{25EC52B1-D430-4C57-9357-5EBFA94CDCF6}" type="presParOf" srcId="{F4A96F90-50C7-4266-9C18-7EF4CA8D494F}" destId="{A03ADED3-116A-49B1-8652-E4A03482EFC8}" srcOrd="19" destOrd="0" presId="urn:microsoft.com/office/officeart/2005/8/layout/default"/>
    <dgm:cxn modelId="{F914D951-A912-4A17-BFC3-D6A8E10A0B7E}" type="presParOf" srcId="{F4A96F90-50C7-4266-9C18-7EF4CA8D494F}" destId="{8CA8622F-A62E-47B2-86DE-7D98BF315994}" srcOrd="20" destOrd="0" presId="urn:microsoft.com/office/officeart/2005/8/layout/default"/>
  </dgm:cxnLst>
  <dgm:bg/>
  <dgm:whole>
    <a:ln>
      <a:solidFill>
        <a:schemeClr val="tx1"/>
      </a:solidFill>
    </a:ln>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F433D9-6496-4814-B36D-24F1F239784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d-ID"/>
        </a:p>
      </dgm:t>
    </dgm:pt>
    <dgm:pt modelId="{A492CFB3-68CA-4FFF-A923-CD3D86376245}">
      <dgm:prSet phldrT="[Text]"/>
      <dgm:spPr/>
      <dgm:t>
        <a:bodyPr/>
        <a:lstStyle/>
        <a:p>
          <a:r>
            <a:rPr lang="id-ID" dirty="0" smtClean="0"/>
            <a:t>AKK</a:t>
          </a:r>
          <a:endParaRPr lang="id-ID" dirty="0"/>
        </a:p>
      </dgm:t>
    </dgm:pt>
    <dgm:pt modelId="{250E21D3-2B40-4253-A38B-AB72E9D17174}" type="parTrans" cxnId="{737F382A-F3C8-44DA-9B67-EB87752523F0}">
      <dgm:prSet/>
      <dgm:spPr/>
      <dgm:t>
        <a:bodyPr/>
        <a:lstStyle/>
        <a:p>
          <a:endParaRPr lang="id-ID"/>
        </a:p>
      </dgm:t>
    </dgm:pt>
    <dgm:pt modelId="{8309BC06-C9F1-4669-8853-EF3BBD7B49AC}" type="sibTrans" cxnId="{737F382A-F3C8-44DA-9B67-EB87752523F0}">
      <dgm:prSet/>
      <dgm:spPr/>
      <dgm:t>
        <a:bodyPr/>
        <a:lstStyle/>
        <a:p>
          <a:endParaRPr lang="id-ID"/>
        </a:p>
      </dgm:t>
    </dgm:pt>
    <dgm:pt modelId="{800BAA04-23B1-4058-9684-56944930C840}">
      <dgm:prSet phldrT="[Text]"/>
      <dgm:spPr/>
      <dgm:t>
        <a:bodyPr/>
        <a:lstStyle/>
        <a:p>
          <a:r>
            <a:rPr lang="id-ID" dirty="0" smtClean="0"/>
            <a:t>Instansi kesehatan pemerintah</a:t>
          </a:r>
          <a:endParaRPr lang="id-ID" dirty="0"/>
        </a:p>
      </dgm:t>
    </dgm:pt>
    <dgm:pt modelId="{A7D51850-A491-4494-ABEC-019756B26556}" type="parTrans" cxnId="{C19340C6-7D12-4912-96C4-BBF7A8DAF69C}">
      <dgm:prSet/>
      <dgm:spPr/>
      <dgm:t>
        <a:bodyPr/>
        <a:lstStyle/>
        <a:p>
          <a:endParaRPr lang="id-ID"/>
        </a:p>
      </dgm:t>
    </dgm:pt>
    <dgm:pt modelId="{11051E1C-B143-446D-9CA7-D9B22F81CC0B}" type="sibTrans" cxnId="{C19340C6-7D12-4912-96C4-BBF7A8DAF69C}">
      <dgm:prSet/>
      <dgm:spPr/>
      <dgm:t>
        <a:bodyPr/>
        <a:lstStyle/>
        <a:p>
          <a:endParaRPr lang="id-ID"/>
        </a:p>
      </dgm:t>
    </dgm:pt>
    <dgm:pt modelId="{3E78433B-2E81-4403-924A-44C909E73679}">
      <dgm:prSet phldrT="[Text]"/>
      <dgm:spPr/>
      <dgm:t>
        <a:bodyPr/>
        <a:lstStyle/>
        <a:p>
          <a:r>
            <a:rPr lang="id-ID" dirty="0" smtClean="0"/>
            <a:t>Pelayanan kesehatan</a:t>
          </a:r>
          <a:endParaRPr lang="id-ID" dirty="0"/>
        </a:p>
      </dgm:t>
    </dgm:pt>
    <dgm:pt modelId="{DD564FA4-81CD-4110-A941-640448F1999A}" type="parTrans" cxnId="{31D86521-9A55-4324-AF9E-36929B13FADC}">
      <dgm:prSet/>
      <dgm:spPr/>
      <dgm:t>
        <a:bodyPr/>
        <a:lstStyle/>
        <a:p>
          <a:endParaRPr lang="id-ID"/>
        </a:p>
      </dgm:t>
    </dgm:pt>
    <dgm:pt modelId="{00E4A83F-72B5-48B5-AFAC-F3CBE02989E4}" type="sibTrans" cxnId="{31D86521-9A55-4324-AF9E-36929B13FADC}">
      <dgm:prSet/>
      <dgm:spPr/>
      <dgm:t>
        <a:bodyPr/>
        <a:lstStyle/>
        <a:p>
          <a:endParaRPr lang="id-ID"/>
        </a:p>
      </dgm:t>
    </dgm:pt>
    <dgm:pt modelId="{B37A53AD-033E-494D-BD5C-0D8D79107EBF}">
      <dgm:prSet phldrT="[Text]"/>
      <dgm:spPr/>
      <dgm:t>
        <a:bodyPr/>
        <a:lstStyle/>
        <a:p>
          <a:r>
            <a:rPr lang="id-ID" dirty="0" smtClean="0"/>
            <a:t>K3I</a:t>
          </a:r>
          <a:endParaRPr lang="id-ID" dirty="0"/>
        </a:p>
      </dgm:t>
    </dgm:pt>
    <dgm:pt modelId="{026F28B6-C53B-485F-B10D-02B31E7E1248}" type="parTrans" cxnId="{C98BA841-542A-46B2-B0E1-F162800F75C2}">
      <dgm:prSet/>
      <dgm:spPr/>
      <dgm:t>
        <a:bodyPr/>
        <a:lstStyle/>
        <a:p>
          <a:endParaRPr lang="id-ID"/>
        </a:p>
      </dgm:t>
    </dgm:pt>
    <dgm:pt modelId="{85B182A6-C0BF-4B8D-962E-0217521426A6}" type="sibTrans" cxnId="{C98BA841-542A-46B2-B0E1-F162800F75C2}">
      <dgm:prSet/>
      <dgm:spPr/>
      <dgm:t>
        <a:bodyPr/>
        <a:lstStyle/>
        <a:p>
          <a:endParaRPr lang="id-ID"/>
        </a:p>
      </dgm:t>
    </dgm:pt>
    <dgm:pt modelId="{A7688EBD-3398-4AD6-B6E1-B64A40BCED83}">
      <dgm:prSet phldrT="[Text]"/>
      <dgm:spPr/>
      <dgm:t>
        <a:bodyPr/>
        <a:lstStyle/>
        <a:p>
          <a:r>
            <a:rPr lang="id-ID" dirty="0" smtClean="0"/>
            <a:t>Industri formal</a:t>
          </a:r>
          <a:endParaRPr lang="id-ID" dirty="0"/>
        </a:p>
      </dgm:t>
    </dgm:pt>
    <dgm:pt modelId="{C1DFBCDB-0F1B-40A3-A71A-2C2292D050C1}" type="parTrans" cxnId="{31D7A10E-7CD9-42CD-B654-4CE16F225D96}">
      <dgm:prSet/>
      <dgm:spPr/>
      <dgm:t>
        <a:bodyPr/>
        <a:lstStyle/>
        <a:p>
          <a:endParaRPr lang="id-ID"/>
        </a:p>
      </dgm:t>
    </dgm:pt>
    <dgm:pt modelId="{DD154655-F3F3-4E77-8AE1-4FFBBEB9686B}" type="sibTrans" cxnId="{31D7A10E-7CD9-42CD-B654-4CE16F225D96}">
      <dgm:prSet/>
      <dgm:spPr/>
      <dgm:t>
        <a:bodyPr/>
        <a:lstStyle/>
        <a:p>
          <a:endParaRPr lang="id-ID"/>
        </a:p>
      </dgm:t>
    </dgm:pt>
    <dgm:pt modelId="{0D714AED-61B2-4589-B492-665D673D381D}">
      <dgm:prSet phldrT="[Text]"/>
      <dgm:spPr/>
      <dgm:t>
        <a:bodyPr/>
        <a:lstStyle/>
        <a:p>
          <a:r>
            <a:rPr lang="id-ID" dirty="0" smtClean="0"/>
            <a:t>Pelayanan kesehatan</a:t>
          </a:r>
          <a:endParaRPr lang="id-ID" dirty="0"/>
        </a:p>
      </dgm:t>
    </dgm:pt>
    <dgm:pt modelId="{69AEE97E-3E69-4529-B236-E9BDF302478D}" type="parTrans" cxnId="{2888A294-E304-4AE0-A2F3-AD8DBBF9D677}">
      <dgm:prSet/>
      <dgm:spPr/>
      <dgm:t>
        <a:bodyPr/>
        <a:lstStyle/>
        <a:p>
          <a:endParaRPr lang="id-ID"/>
        </a:p>
      </dgm:t>
    </dgm:pt>
    <dgm:pt modelId="{91764318-793F-4B19-8E92-77ED04DF1082}" type="sibTrans" cxnId="{2888A294-E304-4AE0-A2F3-AD8DBBF9D677}">
      <dgm:prSet/>
      <dgm:spPr/>
      <dgm:t>
        <a:bodyPr/>
        <a:lstStyle/>
        <a:p>
          <a:endParaRPr lang="id-ID"/>
        </a:p>
      </dgm:t>
    </dgm:pt>
    <dgm:pt modelId="{5CD30C68-674D-400F-A84A-F11A9C24820C}">
      <dgm:prSet phldrT="[Text]"/>
      <dgm:spPr/>
      <dgm:t>
        <a:bodyPr/>
        <a:lstStyle/>
        <a:p>
          <a:r>
            <a:rPr lang="id-ID" dirty="0" smtClean="0"/>
            <a:t>KL</a:t>
          </a:r>
          <a:endParaRPr lang="id-ID" dirty="0"/>
        </a:p>
      </dgm:t>
    </dgm:pt>
    <dgm:pt modelId="{D8CE8D0A-D0B5-4F6D-9587-1BFF3B0EFBFE}" type="parTrans" cxnId="{8FEFC438-9EE5-4547-A7B2-306FCF696E7F}">
      <dgm:prSet/>
      <dgm:spPr/>
      <dgm:t>
        <a:bodyPr/>
        <a:lstStyle/>
        <a:p>
          <a:endParaRPr lang="id-ID"/>
        </a:p>
      </dgm:t>
    </dgm:pt>
    <dgm:pt modelId="{AAFA0FC5-31F6-4AAD-B894-549EB3FFEC4C}" type="sibTrans" cxnId="{8FEFC438-9EE5-4547-A7B2-306FCF696E7F}">
      <dgm:prSet/>
      <dgm:spPr/>
      <dgm:t>
        <a:bodyPr/>
        <a:lstStyle/>
        <a:p>
          <a:endParaRPr lang="id-ID"/>
        </a:p>
      </dgm:t>
    </dgm:pt>
    <dgm:pt modelId="{CBA2628C-57F0-476C-A9D4-EE95E9C9F6C9}">
      <dgm:prSet phldrT="[Text]"/>
      <dgm:spPr/>
      <dgm:t>
        <a:bodyPr/>
        <a:lstStyle/>
        <a:p>
          <a:r>
            <a:rPr lang="id-ID" dirty="0" smtClean="0"/>
            <a:t>Instansi kesehatan pemerintah</a:t>
          </a:r>
          <a:endParaRPr lang="id-ID" dirty="0"/>
        </a:p>
      </dgm:t>
    </dgm:pt>
    <dgm:pt modelId="{C9B60034-BB97-457D-80BB-FC947E78BDDB}" type="parTrans" cxnId="{9264618C-47D0-4485-B12E-8C3FFC917593}">
      <dgm:prSet/>
      <dgm:spPr/>
      <dgm:t>
        <a:bodyPr/>
        <a:lstStyle/>
        <a:p>
          <a:endParaRPr lang="id-ID"/>
        </a:p>
      </dgm:t>
    </dgm:pt>
    <dgm:pt modelId="{839166D8-BB24-4462-97C9-80B8B5F28D5B}" type="sibTrans" cxnId="{9264618C-47D0-4485-B12E-8C3FFC917593}">
      <dgm:prSet/>
      <dgm:spPr/>
      <dgm:t>
        <a:bodyPr/>
        <a:lstStyle/>
        <a:p>
          <a:endParaRPr lang="id-ID"/>
        </a:p>
      </dgm:t>
    </dgm:pt>
    <dgm:pt modelId="{C9904294-F43A-49B9-9C7C-92C3550ADABA}">
      <dgm:prSet phldrT="[Text]"/>
      <dgm:spPr/>
      <dgm:t>
        <a:bodyPr/>
        <a:lstStyle/>
        <a:p>
          <a:r>
            <a:rPr lang="id-ID" dirty="0" smtClean="0"/>
            <a:t>Industri formal</a:t>
          </a:r>
          <a:endParaRPr lang="id-ID" dirty="0"/>
        </a:p>
      </dgm:t>
    </dgm:pt>
    <dgm:pt modelId="{2991F6AA-9EE4-40D4-B160-89EAF43E6D42}" type="parTrans" cxnId="{BBF342AB-30F2-4DDC-A140-035E2D1E4DE1}">
      <dgm:prSet/>
      <dgm:spPr/>
      <dgm:t>
        <a:bodyPr/>
        <a:lstStyle/>
        <a:p>
          <a:endParaRPr lang="id-ID"/>
        </a:p>
      </dgm:t>
    </dgm:pt>
    <dgm:pt modelId="{D17341F9-0C16-4A84-8D82-386943D970DC}" type="sibTrans" cxnId="{BBF342AB-30F2-4DDC-A140-035E2D1E4DE1}">
      <dgm:prSet/>
      <dgm:spPr/>
      <dgm:t>
        <a:bodyPr/>
        <a:lstStyle/>
        <a:p>
          <a:endParaRPr lang="id-ID"/>
        </a:p>
      </dgm:t>
    </dgm:pt>
    <dgm:pt modelId="{8C125139-56E1-499E-8E1D-8F79C3F97B20}">
      <dgm:prSet phldrT="[Text]"/>
      <dgm:spPr/>
      <dgm:t>
        <a:bodyPr/>
        <a:lstStyle/>
        <a:p>
          <a:r>
            <a:rPr lang="id-ID" dirty="0" smtClean="0"/>
            <a:t>Pelayanan kesehatan komunitas</a:t>
          </a:r>
          <a:endParaRPr lang="id-ID" dirty="0"/>
        </a:p>
      </dgm:t>
    </dgm:pt>
    <dgm:pt modelId="{2CBC2E5D-F453-493A-B26E-7606F6063BFC}" type="parTrans" cxnId="{E7428593-AF34-4A98-B6FC-47C41CF065D0}">
      <dgm:prSet/>
      <dgm:spPr/>
      <dgm:t>
        <a:bodyPr/>
        <a:lstStyle/>
        <a:p>
          <a:endParaRPr lang="id-ID"/>
        </a:p>
      </dgm:t>
    </dgm:pt>
    <dgm:pt modelId="{A18D31FA-DE53-4FC1-BDA7-1D700605FAF1}" type="sibTrans" cxnId="{E7428593-AF34-4A98-B6FC-47C41CF065D0}">
      <dgm:prSet/>
      <dgm:spPr/>
      <dgm:t>
        <a:bodyPr/>
        <a:lstStyle/>
        <a:p>
          <a:endParaRPr lang="id-ID"/>
        </a:p>
      </dgm:t>
    </dgm:pt>
    <dgm:pt modelId="{4D7616E0-488E-47FB-8C8F-D54928CE7B51}">
      <dgm:prSet phldrT="[Text]"/>
      <dgm:spPr/>
      <dgm:t>
        <a:bodyPr/>
        <a:lstStyle/>
        <a:p>
          <a:r>
            <a:rPr lang="id-ID" dirty="0" smtClean="0"/>
            <a:t>Instansi kesehatan pemerintah</a:t>
          </a:r>
          <a:endParaRPr lang="id-ID" dirty="0"/>
        </a:p>
      </dgm:t>
    </dgm:pt>
    <dgm:pt modelId="{76208C89-0A47-4278-B429-25CA83FC0EA8}" type="parTrans" cxnId="{9F8565F2-5F3C-496D-B764-2810CD4379E2}">
      <dgm:prSet/>
      <dgm:spPr/>
      <dgm:t>
        <a:bodyPr/>
        <a:lstStyle/>
        <a:p>
          <a:endParaRPr lang="id-ID"/>
        </a:p>
      </dgm:t>
    </dgm:pt>
    <dgm:pt modelId="{8F6BD574-0C90-462D-9CA5-1188E3D3878C}" type="sibTrans" cxnId="{9F8565F2-5F3C-496D-B764-2810CD4379E2}">
      <dgm:prSet/>
      <dgm:spPr/>
      <dgm:t>
        <a:bodyPr/>
        <a:lstStyle/>
        <a:p>
          <a:endParaRPr lang="id-ID"/>
        </a:p>
      </dgm:t>
    </dgm:pt>
    <dgm:pt modelId="{2E00D530-0605-4E8A-8F41-BF9DE3E5E340}">
      <dgm:prSet phldrT="[Text]"/>
      <dgm:spPr/>
      <dgm:t>
        <a:bodyPr/>
        <a:lstStyle/>
        <a:p>
          <a:r>
            <a:rPr lang="id-ID" dirty="0" smtClean="0"/>
            <a:t>Industri informal</a:t>
          </a:r>
          <a:endParaRPr lang="id-ID" dirty="0"/>
        </a:p>
      </dgm:t>
    </dgm:pt>
    <dgm:pt modelId="{61CCEE1A-84F5-4378-AC02-2488A773368D}" type="parTrans" cxnId="{8D07280A-6462-4D62-A493-045F3D071E73}">
      <dgm:prSet/>
      <dgm:spPr/>
      <dgm:t>
        <a:bodyPr/>
        <a:lstStyle/>
        <a:p>
          <a:endParaRPr lang="id-ID"/>
        </a:p>
      </dgm:t>
    </dgm:pt>
    <dgm:pt modelId="{1877BD93-6437-45CC-9E13-63E5C8A249A3}" type="sibTrans" cxnId="{8D07280A-6462-4D62-A493-045F3D071E73}">
      <dgm:prSet/>
      <dgm:spPr/>
      <dgm:t>
        <a:bodyPr/>
        <a:lstStyle/>
        <a:p>
          <a:endParaRPr lang="id-ID"/>
        </a:p>
      </dgm:t>
    </dgm:pt>
    <dgm:pt modelId="{CD0DA2CE-7CC5-4E48-99DB-0EBC712DED81}">
      <dgm:prSet phldrT="[Text]"/>
      <dgm:spPr/>
      <dgm:t>
        <a:bodyPr/>
        <a:lstStyle/>
        <a:p>
          <a:r>
            <a:rPr lang="id-ID" dirty="0" smtClean="0"/>
            <a:t>Pelayanan kesehatan komunitas</a:t>
          </a:r>
          <a:endParaRPr lang="id-ID" dirty="0"/>
        </a:p>
      </dgm:t>
    </dgm:pt>
    <dgm:pt modelId="{47EEF84F-4A70-4106-A84A-82EAB3588CFF}" type="parTrans" cxnId="{1C964337-156D-4FC2-A178-334A221EC0E9}">
      <dgm:prSet/>
      <dgm:spPr/>
      <dgm:t>
        <a:bodyPr/>
        <a:lstStyle/>
        <a:p>
          <a:endParaRPr lang="id-ID"/>
        </a:p>
      </dgm:t>
    </dgm:pt>
    <dgm:pt modelId="{2834D956-8281-491A-8811-092261429A39}" type="sibTrans" cxnId="{1C964337-156D-4FC2-A178-334A221EC0E9}">
      <dgm:prSet/>
      <dgm:spPr/>
      <dgm:t>
        <a:bodyPr/>
        <a:lstStyle/>
        <a:p>
          <a:endParaRPr lang="id-ID"/>
        </a:p>
      </dgm:t>
    </dgm:pt>
    <dgm:pt modelId="{D3CEB3C9-E4D7-4F3A-A4B8-5659C20912B1}">
      <dgm:prSet phldrT="[Text]"/>
      <dgm:spPr/>
      <dgm:t>
        <a:bodyPr/>
        <a:lstStyle/>
        <a:p>
          <a:r>
            <a:rPr lang="id-ID" dirty="0" smtClean="0"/>
            <a:t>Industri informal</a:t>
          </a:r>
          <a:endParaRPr lang="id-ID" dirty="0"/>
        </a:p>
      </dgm:t>
    </dgm:pt>
    <dgm:pt modelId="{6874F8CA-7D33-4DC6-97AB-E6C3BC8C1192}" type="parTrans" cxnId="{F81555F7-8ACD-43AF-BC17-662E567BFCA1}">
      <dgm:prSet/>
      <dgm:spPr/>
      <dgm:t>
        <a:bodyPr/>
        <a:lstStyle/>
        <a:p>
          <a:endParaRPr lang="id-ID"/>
        </a:p>
      </dgm:t>
    </dgm:pt>
    <dgm:pt modelId="{0B6E2184-CAEB-417B-9D59-402F767A4236}" type="sibTrans" cxnId="{F81555F7-8ACD-43AF-BC17-662E567BFCA1}">
      <dgm:prSet/>
      <dgm:spPr/>
      <dgm:t>
        <a:bodyPr/>
        <a:lstStyle/>
        <a:p>
          <a:endParaRPr lang="id-ID"/>
        </a:p>
      </dgm:t>
    </dgm:pt>
    <dgm:pt modelId="{23791E10-6464-4328-B386-BBA7F26403CF}">
      <dgm:prSet phldrT="[Text]"/>
      <dgm:spPr/>
      <dgm:t>
        <a:bodyPr/>
        <a:lstStyle/>
        <a:p>
          <a:r>
            <a:rPr lang="id-ID" dirty="0" smtClean="0"/>
            <a:t>Pelayanan kesehatan</a:t>
          </a:r>
          <a:endParaRPr lang="id-ID" dirty="0"/>
        </a:p>
      </dgm:t>
    </dgm:pt>
    <dgm:pt modelId="{CDBCC096-D5CE-4C04-BD45-4579B9CDFFA3}" type="parTrans" cxnId="{80FAC283-BE7E-4E5F-84C6-F04B71A238D0}">
      <dgm:prSet/>
      <dgm:spPr/>
      <dgm:t>
        <a:bodyPr/>
        <a:lstStyle/>
        <a:p>
          <a:endParaRPr lang="id-ID"/>
        </a:p>
      </dgm:t>
    </dgm:pt>
    <dgm:pt modelId="{86DD3774-A929-4A26-B8E7-C1B39DEADABA}" type="sibTrans" cxnId="{80FAC283-BE7E-4E5F-84C6-F04B71A238D0}">
      <dgm:prSet/>
      <dgm:spPr/>
      <dgm:t>
        <a:bodyPr/>
        <a:lstStyle/>
        <a:p>
          <a:endParaRPr lang="id-ID"/>
        </a:p>
      </dgm:t>
    </dgm:pt>
    <dgm:pt modelId="{9BB63746-08FA-4CF7-B3EA-98DB1941D962}">
      <dgm:prSet phldrT="[Text]"/>
      <dgm:spPr/>
      <dgm:t>
        <a:bodyPr/>
        <a:lstStyle/>
        <a:p>
          <a:r>
            <a:rPr lang="id-ID" dirty="0" smtClean="0"/>
            <a:t>Pelayanan kesehatan komunitas</a:t>
          </a:r>
          <a:endParaRPr lang="id-ID" dirty="0"/>
        </a:p>
      </dgm:t>
    </dgm:pt>
    <dgm:pt modelId="{990184AD-A775-44C5-87A9-DB06BD732C7E}" type="parTrans" cxnId="{EEF17BC3-1A79-4C85-8C39-71F5897C7D6C}">
      <dgm:prSet/>
      <dgm:spPr/>
      <dgm:t>
        <a:bodyPr/>
        <a:lstStyle/>
        <a:p>
          <a:endParaRPr lang="id-ID"/>
        </a:p>
      </dgm:t>
    </dgm:pt>
    <dgm:pt modelId="{F97C98F6-3C82-45AD-9931-F1683AECC387}" type="sibTrans" cxnId="{EEF17BC3-1A79-4C85-8C39-71F5897C7D6C}">
      <dgm:prSet/>
      <dgm:spPr/>
      <dgm:t>
        <a:bodyPr/>
        <a:lstStyle/>
        <a:p>
          <a:endParaRPr lang="id-ID"/>
        </a:p>
      </dgm:t>
    </dgm:pt>
    <dgm:pt modelId="{680E7356-BA04-48AD-AF22-8B1E316E7195}" type="pres">
      <dgm:prSet presAssocID="{F2F433D9-6496-4814-B36D-24F1F239784C}" presName="Name0" presStyleCnt="0">
        <dgm:presLayoutVars>
          <dgm:dir/>
          <dgm:animLvl val="lvl"/>
          <dgm:resizeHandles val="exact"/>
        </dgm:presLayoutVars>
      </dgm:prSet>
      <dgm:spPr/>
    </dgm:pt>
    <dgm:pt modelId="{EEE95FA5-E49E-4043-8947-8B14917AFB66}" type="pres">
      <dgm:prSet presAssocID="{A492CFB3-68CA-4FFF-A923-CD3D86376245}" presName="composite" presStyleCnt="0"/>
      <dgm:spPr/>
    </dgm:pt>
    <dgm:pt modelId="{B74B2298-F858-406A-99A1-F59D2F827B93}" type="pres">
      <dgm:prSet presAssocID="{A492CFB3-68CA-4FFF-A923-CD3D86376245}" presName="parTx" presStyleLbl="alignNode1" presStyleIdx="0" presStyleCnt="3">
        <dgm:presLayoutVars>
          <dgm:chMax val="0"/>
          <dgm:chPref val="0"/>
          <dgm:bulletEnabled val="1"/>
        </dgm:presLayoutVars>
      </dgm:prSet>
      <dgm:spPr/>
    </dgm:pt>
    <dgm:pt modelId="{227D9B88-0FD0-4963-B2ED-956C0565AA37}" type="pres">
      <dgm:prSet presAssocID="{A492CFB3-68CA-4FFF-A923-CD3D86376245}" presName="desTx" presStyleLbl="alignAccFollowNode1" presStyleIdx="0" presStyleCnt="3">
        <dgm:presLayoutVars>
          <dgm:bulletEnabled val="1"/>
        </dgm:presLayoutVars>
      </dgm:prSet>
      <dgm:spPr/>
      <dgm:t>
        <a:bodyPr/>
        <a:lstStyle/>
        <a:p>
          <a:endParaRPr lang="id-ID"/>
        </a:p>
      </dgm:t>
    </dgm:pt>
    <dgm:pt modelId="{DCCA583B-C5A5-4738-ACB1-40157030C0E7}" type="pres">
      <dgm:prSet presAssocID="{8309BC06-C9F1-4669-8853-EF3BBD7B49AC}" presName="space" presStyleCnt="0"/>
      <dgm:spPr/>
    </dgm:pt>
    <dgm:pt modelId="{FAE79B08-0EFE-4443-854E-E9A33D915691}" type="pres">
      <dgm:prSet presAssocID="{B37A53AD-033E-494D-BD5C-0D8D79107EBF}" presName="composite" presStyleCnt="0"/>
      <dgm:spPr/>
    </dgm:pt>
    <dgm:pt modelId="{966431B3-AECD-4657-BFB1-ADE83BEC5D34}" type="pres">
      <dgm:prSet presAssocID="{B37A53AD-033E-494D-BD5C-0D8D79107EBF}" presName="parTx" presStyleLbl="alignNode1" presStyleIdx="1" presStyleCnt="3">
        <dgm:presLayoutVars>
          <dgm:chMax val="0"/>
          <dgm:chPref val="0"/>
          <dgm:bulletEnabled val="1"/>
        </dgm:presLayoutVars>
      </dgm:prSet>
      <dgm:spPr/>
    </dgm:pt>
    <dgm:pt modelId="{04D3E26F-304A-4CB2-B176-BDBE384D4679}" type="pres">
      <dgm:prSet presAssocID="{B37A53AD-033E-494D-BD5C-0D8D79107EBF}" presName="desTx" presStyleLbl="alignAccFollowNode1" presStyleIdx="1" presStyleCnt="3">
        <dgm:presLayoutVars>
          <dgm:bulletEnabled val="1"/>
        </dgm:presLayoutVars>
      </dgm:prSet>
      <dgm:spPr/>
      <dgm:t>
        <a:bodyPr/>
        <a:lstStyle/>
        <a:p>
          <a:endParaRPr lang="id-ID"/>
        </a:p>
      </dgm:t>
    </dgm:pt>
    <dgm:pt modelId="{F761F5E2-D44B-462D-BE19-02B451785541}" type="pres">
      <dgm:prSet presAssocID="{85B182A6-C0BF-4B8D-962E-0217521426A6}" presName="space" presStyleCnt="0"/>
      <dgm:spPr/>
    </dgm:pt>
    <dgm:pt modelId="{10AD440E-3E8C-4813-B7F2-C4D392D6882D}" type="pres">
      <dgm:prSet presAssocID="{5CD30C68-674D-400F-A84A-F11A9C24820C}" presName="composite" presStyleCnt="0"/>
      <dgm:spPr/>
    </dgm:pt>
    <dgm:pt modelId="{BEF265F4-0BF1-4245-9760-E5755D996503}" type="pres">
      <dgm:prSet presAssocID="{5CD30C68-674D-400F-A84A-F11A9C24820C}" presName="parTx" presStyleLbl="alignNode1" presStyleIdx="2" presStyleCnt="3">
        <dgm:presLayoutVars>
          <dgm:chMax val="0"/>
          <dgm:chPref val="0"/>
          <dgm:bulletEnabled val="1"/>
        </dgm:presLayoutVars>
      </dgm:prSet>
      <dgm:spPr/>
    </dgm:pt>
    <dgm:pt modelId="{7F26D134-73E5-4C5E-A90D-F4D5CA8B889A}" type="pres">
      <dgm:prSet presAssocID="{5CD30C68-674D-400F-A84A-F11A9C24820C}" presName="desTx" presStyleLbl="alignAccFollowNode1" presStyleIdx="2" presStyleCnt="3">
        <dgm:presLayoutVars>
          <dgm:bulletEnabled val="1"/>
        </dgm:presLayoutVars>
      </dgm:prSet>
      <dgm:spPr/>
      <dgm:t>
        <a:bodyPr/>
        <a:lstStyle/>
        <a:p>
          <a:endParaRPr lang="id-ID"/>
        </a:p>
      </dgm:t>
    </dgm:pt>
  </dgm:ptLst>
  <dgm:cxnLst>
    <dgm:cxn modelId="{DB56943F-06BB-425B-AE37-4ED444B5ABA6}" type="presOf" srcId="{CD0DA2CE-7CC5-4E48-99DB-0EBC712DED81}" destId="{04D3E26F-304A-4CB2-B176-BDBE384D4679}" srcOrd="0" destOrd="4" presId="urn:microsoft.com/office/officeart/2005/8/layout/hList1"/>
    <dgm:cxn modelId="{31A82C14-5D40-40B1-844F-8B05590B5B00}" type="presOf" srcId="{23791E10-6464-4328-B386-BBA7F26403CF}" destId="{7F26D134-73E5-4C5E-A90D-F4D5CA8B889A}" srcOrd="0" destOrd="3" presId="urn:microsoft.com/office/officeart/2005/8/layout/hList1"/>
    <dgm:cxn modelId="{9F8565F2-5F3C-496D-B764-2810CD4379E2}" srcId="{B37A53AD-033E-494D-BD5C-0D8D79107EBF}" destId="{4D7616E0-488E-47FB-8C8F-D54928CE7B51}" srcOrd="0" destOrd="0" parTransId="{76208C89-0A47-4278-B429-25CA83FC0EA8}" sibTransId="{8F6BD574-0C90-462D-9CA5-1188E3D3878C}"/>
    <dgm:cxn modelId="{E7428593-AF34-4A98-B6FC-47C41CF065D0}" srcId="{A492CFB3-68CA-4FFF-A923-CD3D86376245}" destId="{8C125139-56E1-499E-8E1D-8F79C3F97B20}" srcOrd="2" destOrd="0" parTransId="{2CBC2E5D-F453-493A-B26E-7606F6063BFC}" sibTransId="{A18D31FA-DE53-4FC1-BDA7-1D700605FAF1}"/>
    <dgm:cxn modelId="{66984571-CA39-46CA-BCA3-B2D90D99582B}" type="presOf" srcId="{A7688EBD-3398-4AD6-B6E1-B64A40BCED83}" destId="{04D3E26F-304A-4CB2-B176-BDBE384D4679}" srcOrd="0" destOrd="1" presId="urn:microsoft.com/office/officeart/2005/8/layout/hList1"/>
    <dgm:cxn modelId="{C01EB01F-870B-4D0A-83AB-ED2D9112E38E}" type="presOf" srcId="{CBA2628C-57F0-476C-A9D4-EE95E9C9F6C9}" destId="{7F26D134-73E5-4C5E-A90D-F4D5CA8B889A}" srcOrd="0" destOrd="0" presId="urn:microsoft.com/office/officeart/2005/8/layout/hList1"/>
    <dgm:cxn modelId="{9264618C-47D0-4485-B12E-8C3FFC917593}" srcId="{5CD30C68-674D-400F-A84A-F11A9C24820C}" destId="{CBA2628C-57F0-476C-A9D4-EE95E9C9F6C9}" srcOrd="0" destOrd="0" parTransId="{C9B60034-BB97-457D-80BB-FC947E78BDDB}" sibTransId="{839166D8-BB24-4462-97C9-80B8B5F28D5B}"/>
    <dgm:cxn modelId="{114F412E-05E7-44F6-BA32-D8534DBC84EF}" type="presOf" srcId="{D3CEB3C9-E4D7-4F3A-A4B8-5659C20912B1}" destId="{7F26D134-73E5-4C5E-A90D-F4D5CA8B889A}" srcOrd="0" destOrd="2" presId="urn:microsoft.com/office/officeart/2005/8/layout/hList1"/>
    <dgm:cxn modelId="{1CA91D79-3504-4DC5-94D5-8C34F078E7D4}" type="presOf" srcId="{800BAA04-23B1-4058-9684-56944930C840}" destId="{227D9B88-0FD0-4963-B2ED-956C0565AA37}" srcOrd="0" destOrd="0" presId="urn:microsoft.com/office/officeart/2005/8/layout/hList1"/>
    <dgm:cxn modelId="{1BF508D9-A036-4A77-A235-5D7497AEC352}" type="presOf" srcId="{B37A53AD-033E-494D-BD5C-0D8D79107EBF}" destId="{966431B3-AECD-4657-BFB1-ADE83BEC5D34}" srcOrd="0" destOrd="0" presId="urn:microsoft.com/office/officeart/2005/8/layout/hList1"/>
    <dgm:cxn modelId="{F2CF1202-8958-4040-BC5F-D2D51CB86E4E}" type="presOf" srcId="{2E00D530-0605-4E8A-8F41-BF9DE3E5E340}" destId="{04D3E26F-304A-4CB2-B176-BDBE384D4679}" srcOrd="0" destOrd="2" presId="urn:microsoft.com/office/officeart/2005/8/layout/hList1"/>
    <dgm:cxn modelId="{BBF342AB-30F2-4DDC-A140-035E2D1E4DE1}" srcId="{5CD30C68-674D-400F-A84A-F11A9C24820C}" destId="{C9904294-F43A-49B9-9C7C-92C3550ADABA}" srcOrd="1" destOrd="0" parTransId="{2991F6AA-9EE4-40D4-B160-89EAF43E6D42}" sibTransId="{D17341F9-0C16-4A84-8D82-386943D970DC}"/>
    <dgm:cxn modelId="{8FEFC438-9EE5-4547-A7B2-306FCF696E7F}" srcId="{F2F433D9-6496-4814-B36D-24F1F239784C}" destId="{5CD30C68-674D-400F-A84A-F11A9C24820C}" srcOrd="2" destOrd="0" parTransId="{D8CE8D0A-D0B5-4F6D-9587-1BFF3B0EFBFE}" sibTransId="{AAFA0FC5-31F6-4AAD-B894-549EB3FFEC4C}"/>
    <dgm:cxn modelId="{C19340C6-7D12-4912-96C4-BBF7A8DAF69C}" srcId="{A492CFB3-68CA-4FFF-A923-CD3D86376245}" destId="{800BAA04-23B1-4058-9684-56944930C840}" srcOrd="0" destOrd="0" parTransId="{A7D51850-A491-4494-ABEC-019756B26556}" sibTransId="{11051E1C-B143-446D-9CA7-D9B22F81CC0B}"/>
    <dgm:cxn modelId="{F81555F7-8ACD-43AF-BC17-662E567BFCA1}" srcId="{5CD30C68-674D-400F-A84A-F11A9C24820C}" destId="{D3CEB3C9-E4D7-4F3A-A4B8-5659C20912B1}" srcOrd="2" destOrd="0" parTransId="{6874F8CA-7D33-4DC6-97AB-E6C3BC8C1192}" sibTransId="{0B6E2184-CAEB-417B-9D59-402F767A4236}"/>
    <dgm:cxn modelId="{E8122537-0D72-41A9-955F-BC60F5CFF0CE}" type="presOf" srcId="{5CD30C68-674D-400F-A84A-F11A9C24820C}" destId="{BEF265F4-0BF1-4245-9760-E5755D996503}" srcOrd="0" destOrd="0" presId="urn:microsoft.com/office/officeart/2005/8/layout/hList1"/>
    <dgm:cxn modelId="{80FAC283-BE7E-4E5F-84C6-F04B71A238D0}" srcId="{5CD30C68-674D-400F-A84A-F11A9C24820C}" destId="{23791E10-6464-4328-B386-BBA7F26403CF}" srcOrd="3" destOrd="0" parTransId="{CDBCC096-D5CE-4C04-BD45-4579B9CDFFA3}" sibTransId="{86DD3774-A929-4A26-B8E7-C1B39DEADABA}"/>
    <dgm:cxn modelId="{1C964337-156D-4FC2-A178-334A221EC0E9}" srcId="{B37A53AD-033E-494D-BD5C-0D8D79107EBF}" destId="{CD0DA2CE-7CC5-4E48-99DB-0EBC712DED81}" srcOrd="4" destOrd="0" parTransId="{47EEF84F-4A70-4106-A84A-82EAB3588CFF}" sibTransId="{2834D956-8281-491A-8811-092261429A39}"/>
    <dgm:cxn modelId="{0766EE64-41BE-4449-A7C0-A2EF3AEE2DE9}" type="presOf" srcId="{A492CFB3-68CA-4FFF-A923-CD3D86376245}" destId="{B74B2298-F858-406A-99A1-F59D2F827B93}" srcOrd="0" destOrd="0" presId="urn:microsoft.com/office/officeart/2005/8/layout/hList1"/>
    <dgm:cxn modelId="{F67CE388-E074-4278-93DC-DC6B6D9D208C}" type="presOf" srcId="{3E78433B-2E81-4403-924A-44C909E73679}" destId="{227D9B88-0FD0-4963-B2ED-956C0565AA37}" srcOrd="0" destOrd="1" presId="urn:microsoft.com/office/officeart/2005/8/layout/hList1"/>
    <dgm:cxn modelId="{2888A294-E304-4AE0-A2F3-AD8DBBF9D677}" srcId="{B37A53AD-033E-494D-BD5C-0D8D79107EBF}" destId="{0D714AED-61B2-4589-B492-665D673D381D}" srcOrd="3" destOrd="0" parTransId="{69AEE97E-3E69-4529-B236-E9BDF302478D}" sibTransId="{91764318-793F-4B19-8E92-77ED04DF1082}"/>
    <dgm:cxn modelId="{9FDD9EC2-2A7B-4DDD-AF0C-8DC1CF033004}" type="presOf" srcId="{F2F433D9-6496-4814-B36D-24F1F239784C}" destId="{680E7356-BA04-48AD-AF22-8B1E316E7195}" srcOrd="0" destOrd="0" presId="urn:microsoft.com/office/officeart/2005/8/layout/hList1"/>
    <dgm:cxn modelId="{977990D3-DB9C-464F-9FA0-F6D116F92B58}" type="presOf" srcId="{4D7616E0-488E-47FB-8C8F-D54928CE7B51}" destId="{04D3E26F-304A-4CB2-B176-BDBE384D4679}" srcOrd="0" destOrd="0" presId="urn:microsoft.com/office/officeart/2005/8/layout/hList1"/>
    <dgm:cxn modelId="{41D7FF06-B766-4D33-8936-E72C53FBA389}" type="presOf" srcId="{0D714AED-61B2-4589-B492-665D673D381D}" destId="{04D3E26F-304A-4CB2-B176-BDBE384D4679}" srcOrd="0" destOrd="3" presId="urn:microsoft.com/office/officeart/2005/8/layout/hList1"/>
    <dgm:cxn modelId="{C98BA841-542A-46B2-B0E1-F162800F75C2}" srcId="{F2F433D9-6496-4814-B36D-24F1F239784C}" destId="{B37A53AD-033E-494D-BD5C-0D8D79107EBF}" srcOrd="1" destOrd="0" parTransId="{026F28B6-C53B-485F-B10D-02B31E7E1248}" sibTransId="{85B182A6-C0BF-4B8D-962E-0217521426A6}"/>
    <dgm:cxn modelId="{31D86521-9A55-4324-AF9E-36929B13FADC}" srcId="{A492CFB3-68CA-4FFF-A923-CD3D86376245}" destId="{3E78433B-2E81-4403-924A-44C909E73679}" srcOrd="1" destOrd="0" parTransId="{DD564FA4-81CD-4110-A941-640448F1999A}" sibTransId="{00E4A83F-72B5-48B5-AFAC-F3CBE02989E4}"/>
    <dgm:cxn modelId="{92F9F3CB-202A-4D88-8C88-07AA251C12C9}" type="presOf" srcId="{C9904294-F43A-49B9-9C7C-92C3550ADABA}" destId="{7F26D134-73E5-4C5E-A90D-F4D5CA8B889A}" srcOrd="0" destOrd="1" presId="urn:microsoft.com/office/officeart/2005/8/layout/hList1"/>
    <dgm:cxn modelId="{737F382A-F3C8-44DA-9B67-EB87752523F0}" srcId="{F2F433D9-6496-4814-B36D-24F1F239784C}" destId="{A492CFB3-68CA-4FFF-A923-CD3D86376245}" srcOrd="0" destOrd="0" parTransId="{250E21D3-2B40-4253-A38B-AB72E9D17174}" sibTransId="{8309BC06-C9F1-4669-8853-EF3BBD7B49AC}"/>
    <dgm:cxn modelId="{31D7A10E-7CD9-42CD-B654-4CE16F225D96}" srcId="{B37A53AD-033E-494D-BD5C-0D8D79107EBF}" destId="{A7688EBD-3398-4AD6-B6E1-B64A40BCED83}" srcOrd="1" destOrd="0" parTransId="{C1DFBCDB-0F1B-40A3-A71A-2C2292D050C1}" sibTransId="{DD154655-F3F3-4E77-8AE1-4FFBBEB9686B}"/>
    <dgm:cxn modelId="{13533886-3CCB-4ABC-AFA7-0C4A7D515FEF}" type="presOf" srcId="{9BB63746-08FA-4CF7-B3EA-98DB1941D962}" destId="{7F26D134-73E5-4C5E-A90D-F4D5CA8B889A}" srcOrd="0" destOrd="4" presId="urn:microsoft.com/office/officeart/2005/8/layout/hList1"/>
    <dgm:cxn modelId="{8D07280A-6462-4D62-A493-045F3D071E73}" srcId="{B37A53AD-033E-494D-BD5C-0D8D79107EBF}" destId="{2E00D530-0605-4E8A-8F41-BF9DE3E5E340}" srcOrd="2" destOrd="0" parTransId="{61CCEE1A-84F5-4378-AC02-2488A773368D}" sibTransId="{1877BD93-6437-45CC-9E13-63E5C8A249A3}"/>
    <dgm:cxn modelId="{EEF17BC3-1A79-4C85-8C39-71F5897C7D6C}" srcId="{5CD30C68-674D-400F-A84A-F11A9C24820C}" destId="{9BB63746-08FA-4CF7-B3EA-98DB1941D962}" srcOrd="4" destOrd="0" parTransId="{990184AD-A775-44C5-87A9-DB06BD732C7E}" sibTransId="{F97C98F6-3C82-45AD-9931-F1683AECC387}"/>
    <dgm:cxn modelId="{A4F598B0-BCB7-4D1D-B28F-5CAC974D63D5}" type="presOf" srcId="{8C125139-56E1-499E-8E1D-8F79C3F97B20}" destId="{227D9B88-0FD0-4963-B2ED-956C0565AA37}" srcOrd="0" destOrd="2" presId="urn:microsoft.com/office/officeart/2005/8/layout/hList1"/>
    <dgm:cxn modelId="{CA61F28E-7FD8-4244-8AE4-D27D1BDE43EC}" type="presParOf" srcId="{680E7356-BA04-48AD-AF22-8B1E316E7195}" destId="{EEE95FA5-E49E-4043-8947-8B14917AFB66}" srcOrd="0" destOrd="0" presId="urn:microsoft.com/office/officeart/2005/8/layout/hList1"/>
    <dgm:cxn modelId="{0DEDD19A-038A-4B86-BC6A-34D28F3F1654}" type="presParOf" srcId="{EEE95FA5-E49E-4043-8947-8B14917AFB66}" destId="{B74B2298-F858-406A-99A1-F59D2F827B93}" srcOrd="0" destOrd="0" presId="urn:microsoft.com/office/officeart/2005/8/layout/hList1"/>
    <dgm:cxn modelId="{550113D4-315D-4CF0-920E-B244187DC0B2}" type="presParOf" srcId="{EEE95FA5-E49E-4043-8947-8B14917AFB66}" destId="{227D9B88-0FD0-4963-B2ED-956C0565AA37}" srcOrd="1" destOrd="0" presId="urn:microsoft.com/office/officeart/2005/8/layout/hList1"/>
    <dgm:cxn modelId="{CD1FFB01-AF27-43FD-9449-52DE9440237C}" type="presParOf" srcId="{680E7356-BA04-48AD-AF22-8B1E316E7195}" destId="{DCCA583B-C5A5-4738-ACB1-40157030C0E7}" srcOrd="1" destOrd="0" presId="urn:microsoft.com/office/officeart/2005/8/layout/hList1"/>
    <dgm:cxn modelId="{5202A706-8C52-4207-927E-7C7BEBB01909}" type="presParOf" srcId="{680E7356-BA04-48AD-AF22-8B1E316E7195}" destId="{FAE79B08-0EFE-4443-854E-E9A33D915691}" srcOrd="2" destOrd="0" presId="urn:microsoft.com/office/officeart/2005/8/layout/hList1"/>
    <dgm:cxn modelId="{9796C882-9818-4C33-ACE7-F83F1A678A0B}" type="presParOf" srcId="{FAE79B08-0EFE-4443-854E-E9A33D915691}" destId="{966431B3-AECD-4657-BFB1-ADE83BEC5D34}" srcOrd="0" destOrd="0" presId="urn:microsoft.com/office/officeart/2005/8/layout/hList1"/>
    <dgm:cxn modelId="{1A33134E-AF3D-4561-9C98-7598159B79D3}" type="presParOf" srcId="{FAE79B08-0EFE-4443-854E-E9A33D915691}" destId="{04D3E26F-304A-4CB2-B176-BDBE384D4679}" srcOrd="1" destOrd="0" presId="urn:microsoft.com/office/officeart/2005/8/layout/hList1"/>
    <dgm:cxn modelId="{5873A43E-27BD-4ED6-8231-1FD6527D9148}" type="presParOf" srcId="{680E7356-BA04-48AD-AF22-8B1E316E7195}" destId="{F761F5E2-D44B-462D-BE19-02B451785541}" srcOrd="3" destOrd="0" presId="urn:microsoft.com/office/officeart/2005/8/layout/hList1"/>
    <dgm:cxn modelId="{435500D3-EF62-4C2E-B3C0-52756AF47D82}" type="presParOf" srcId="{680E7356-BA04-48AD-AF22-8B1E316E7195}" destId="{10AD440E-3E8C-4813-B7F2-C4D392D6882D}" srcOrd="4" destOrd="0" presId="urn:microsoft.com/office/officeart/2005/8/layout/hList1"/>
    <dgm:cxn modelId="{27EE0C92-D34C-4ED3-892D-E6252B7B2F0A}" type="presParOf" srcId="{10AD440E-3E8C-4813-B7F2-C4D392D6882D}" destId="{BEF265F4-0BF1-4245-9760-E5755D996503}" srcOrd="0" destOrd="0" presId="urn:microsoft.com/office/officeart/2005/8/layout/hList1"/>
    <dgm:cxn modelId="{0676DE28-493F-4276-A0DC-281E7603AF13}" type="presParOf" srcId="{10AD440E-3E8C-4813-B7F2-C4D392D6882D}" destId="{7F26D134-73E5-4C5E-A90D-F4D5CA8B889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7E588E-BB0B-41FB-9175-EEDCB0F960E8}" type="doc">
      <dgm:prSet loTypeId="urn:microsoft.com/office/officeart/2005/8/layout/chevron1" loCatId="process" qsTypeId="urn:microsoft.com/office/officeart/2005/8/quickstyle/simple1" qsCatId="simple" csTypeId="urn:microsoft.com/office/officeart/2005/8/colors/accent1_2" csCatId="accent1" phldr="1"/>
      <dgm:spPr/>
    </dgm:pt>
    <dgm:pt modelId="{D36E3249-602A-4704-8506-0D29AD0790D1}">
      <dgm:prSet phldrT="[Text]"/>
      <dgm:spPr/>
      <dgm:t>
        <a:bodyPr/>
        <a:lstStyle/>
        <a:p>
          <a:r>
            <a:rPr lang="id-ID" dirty="0" smtClean="0"/>
            <a:t>Lokasi</a:t>
          </a:r>
          <a:endParaRPr lang="id-ID" dirty="0"/>
        </a:p>
      </dgm:t>
    </dgm:pt>
    <dgm:pt modelId="{192694AB-A69B-4E80-95D8-1404B75C63DB}" type="parTrans" cxnId="{2A46E82E-35F1-42CA-8369-9515B7FDB02D}">
      <dgm:prSet/>
      <dgm:spPr/>
      <dgm:t>
        <a:bodyPr/>
        <a:lstStyle/>
        <a:p>
          <a:endParaRPr lang="id-ID"/>
        </a:p>
      </dgm:t>
    </dgm:pt>
    <dgm:pt modelId="{3CB1E78B-4B96-4F50-BB1A-4E77AB5E4182}" type="sibTrans" cxnId="{2A46E82E-35F1-42CA-8369-9515B7FDB02D}">
      <dgm:prSet/>
      <dgm:spPr/>
      <dgm:t>
        <a:bodyPr/>
        <a:lstStyle/>
        <a:p>
          <a:endParaRPr lang="id-ID"/>
        </a:p>
      </dgm:t>
    </dgm:pt>
    <dgm:pt modelId="{D34EB717-B149-4092-B6DF-279A4336D216}">
      <dgm:prSet phldrT="[Text]"/>
      <dgm:spPr/>
      <dgm:t>
        <a:bodyPr/>
        <a:lstStyle/>
        <a:p>
          <a:r>
            <a:rPr lang="id-ID" dirty="0" smtClean="0"/>
            <a:t>Masalah</a:t>
          </a:r>
          <a:endParaRPr lang="id-ID" dirty="0"/>
        </a:p>
      </dgm:t>
    </dgm:pt>
    <dgm:pt modelId="{6C03CF8B-26D6-46AE-BA45-071A7B8A7F5A}" type="parTrans" cxnId="{013D2A53-4DE6-4382-8FE2-0B6EB4322D3E}">
      <dgm:prSet/>
      <dgm:spPr/>
      <dgm:t>
        <a:bodyPr/>
        <a:lstStyle/>
        <a:p>
          <a:endParaRPr lang="id-ID"/>
        </a:p>
      </dgm:t>
    </dgm:pt>
    <dgm:pt modelId="{C4FFAD8E-91B0-4987-BA65-B0B50660A6F8}" type="sibTrans" cxnId="{013D2A53-4DE6-4382-8FE2-0B6EB4322D3E}">
      <dgm:prSet/>
      <dgm:spPr/>
      <dgm:t>
        <a:bodyPr/>
        <a:lstStyle/>
        <a:p>
          <a:endParaRPr lang="id-ID"/>
        </a:p>
      </dgm:t>
    </dgm:pt>
    <dgm:pt modelId="{E9543B02-08A4-485B-92F0-9E10D850C419}">
      <dgm:prSet phldrT="[Text]"/>
      <dgm:spPr/>
      <dgm:t>
        <a:bodyPr/>
        <a:lstStyle/>
        <a:p>
          <a:r>
            <a:rPr lang="id-ID" dirty="0" smtClean="0"/>
            <a:t>Penyelesaian Masalah</a:t>
          </a:r>
          <a:endParaRPr lang="id-ID" dirty="0"/>
        </a:p>
      </dgm:t>
    </dgm:pt>
    <dgm:pt modelId="{E6C5DE6B-057A-4BA7-BAAF-41BD795DCE67}" type="parTrans" cxnId="{94DCAE55-B6B4-48BE-AC01-BCE829A69C18}">
      <dgm:prSet/>
      <dgm:spPr/>
      <dgm:t>
        <a:bodyPr/>
        <a:lstStyle/>
        <a:p>
          <a:endParaRPr lang="id-ID"/>
        </a:p>
      </dgm:t>
    </dgm:pt>
    <dgm:pt modelId="{7923B3AA-663D-4C10-8225-706F3EB1F6B2}" type="sibTrans" cxnId="{94DCAE55-B6B4-48BE-AC01-BCE829A69C18}">
      <dgm:prSet/>
      <dgm:spPr/>
      <dgm:t>
        <a:bodyPr/>
        <a:lstStyle/>
        <a:p>
          <a:endParaRPr lang="id-ID"/>
        </a:p>
      </dgm:t>
    </dgm:pt>
    <dgm:pt modelId="{2C025DA6-62DB-426B-9634-34BA1A9B17EF}">
      <dgm:prSet phldrT="[Text]"/>
      <dgm:spPr/>
      <dgm:t>
        <a:bodyPr/>
        <a:lstStyle/>
        <a:p>
          <a:r>
            <a:rPr lang="id-ID" dirty="0" smtClean="0"/>
            <a:t>Peminatan</a:t>
          </a:r>
          <a:endParaRPr lang="id-ID" dirty="0"/>
        </a:p>
      </dgm:t>
    </dgm:pt>
    <dgm:pt modelId="{B90EC13C-183C-455F-8CB4-3D9A02D37BEE}" type="parTrans" cxnId="{3B969013-59D7-420E-B85D-0A999BAEB858}">
      <dgm:prSet/>
      <dgm:spPr/>
      <dgm:t>
        <a:bodyPr/>
        <a:lstStyle/>
        <a:p>
          <a:endParaRPr lang="id-ID"/>
        </a:p>
      </dgm:t>
    </dgm:pt>
    <dgm:pt modelId="{56821736-3094-4E5D-9742-A23140C79527}" type="sibTrans" cxnId="{3B969013-59D7-420E-B85D-0A999BAEB858}">
      <dgm:prSet/>
      <dgm:spPr/>
      <dgm:t>
        <a:bodyPr/>
        <a:lstStyle/>
        <a:p>
          <a:endParaRPr lang="id-ID"/>
        </a:p>
      </dgm:t>
    </dgm:pt>
    <dgm:pt modelId="{A9709650-9A39-4BCD-80AF-104250B8271B}">
      <dgm:prSet phldrT="[Text]"/>
      <dgm:spPr/>
      <dgm:t>
        <a:bodyPr/>
        <a:lstStyle/>
        <a:p>
          <a:r>
            <a:rPr lang="id-ID" dirty="0" smtClean="0"/>
            <a:t>Topik</a:t>
          </a:r>
          <a:endParaRPr lang="id-ID" dirty="0"/>
        </a:p>
      </dgm:t>
    </dgm:pt>
    <dgm:pt modelId="{79D1087B-EE9E-4FFF-8CFE-2B78AB469706}" type="parTrans" cxnId="{67B73C50-63D6-46D2-9B5F-2AB742583849}">
      <dgm:prSet/>
      <dgm:spPr/>
      <dgm:t>
        <a:bodyPr/>
        <a:lstStyle/>
        <a:p>
          <a:endParaRPr lang="id-ID"/>
        </a:p>
      </dgm:t>
    </dgm:pt>
    <dgm:pt modelId="{693EB4C3-7109-4EE7-80B4-8E6F702EBAE6}" type="sibTrans" cxnId="{67B73C50-63D6-46D2-9B5F-2AB742583849}">
      <dgm:prSet/>
      <dgm:spPr/>
      <dgm:t>
        <a:bodyPr/>
        <a:lstStyle/>
        <a:p>
          <a:endParaRPr lang="id-ID"/>
        </a:p>
      </dgm:t>
    </dgm:pt>
    <dgm:pt modelId="{5836F45F-3476-4378-AA12-94E94F8B6545}" type="pres">
      <dgm:prSet presAssocID="{F77E588E-BB0B-41FB-9175-EEDCB0F960E8}" presName="Name0" presStyleCnt="0">
        <dgm:presLayoutVars>
          <dgm:dir/>
          <dgm:animLvl val="lvl"/>
          <dgm:resizeHandles val="exact"/>
        </dgm:presLayoutVars>
      </dgm:prSet>
      <dgm:spPr/>
    </dgm:pt>
    <dgm:pt modelId="{01169895-7D42-4132-A039-7480B8DC8440}" type="pres">
      <dgm:prSet presAssocID="{2C025DA6-62DB-426B-9634-34BA1A9B17EF}" presName="parTxOnly" presStyleLbl="node1" presStyleIdx="0" presStyleCnt="5">
        <dgm:presLayoutVars>
          <dgm:chMax val="0"/>
          <dgm:chPref val="0"/>
          <dgm:bulletEnabled val="1"/>
        </dgm:presLayoutVars>
      </dgm:prSet>
      <dgm:spPr/>
    </dgm:pt>
    <dgm:pt modelId="{28A47EB4-5727-4A7D-A531-7FFCAE49C568}" type="pres">
      <dgm:prSet presAssocID="{56821736-3094-4E5D-9742-A23140C79527}" presName="parTxOnlySpace" presStyleCnt="0"/>
      <dgm:spPr/>
    </dgm:pt>
    <dgm:pt modelId="{B4A195C6-1113-42BA-A4BA-18663C1C4911}" type="pres">
      <dgm:prSet presAssocID="{D36E3249-602A-4704-8506-0D29AD0790D1}" presName="parTxOnly" presStyleLbl="node1" presStyleIdx="1" presStyleCnt="5">
        <dgm:presLayoutVars>
          <dgm:chMax val="0"/>
          <dgm:chPref val="0"/>
          <dgm:bulletEnabled val="1"/>
        </dgm:presLayoutVars>
      </dgm:prSet>
      <dgm:spPr/>
    </dgm:pt>
    <dgm:pt modelId="{1896BF58-F849-474C-8483-01AF82C9534F}" type="pres">
      <dgm:prSet presAssocID="{3CB1E78B-4B96-4F50-BB1A-4E77AB5E4182}" presName="parTxOnlySpace" presStyleCnt="0"/>
      <dgm:spPr/>
    </dgm:pt>
    <dgm:pt modelId="{C73F68FD-05A4-478C-904F-D243B3283A69}" type="pres">
      <dgm:prSet presAssocID="{D34EB717-B149-4092-B6DF-279A4336D216}" presName="parTxOnly" presStyleLbl="node1" presStyleIdx="2" presStyleCnt="5">
        <dgm:presLayoutVars>
          <dgm:chMax val="0"/>
          <dgm:chPref val="0"/>
          <dgm:bulletEnabled val="1"/>
        </dgm:presLayoutVars>
      </dgm:prSet>
      <dgm:spPr/>
    </dgm:pt>
    <dgm:pt modelId="{87810303-A95E-47EE-AE96-A3AFEE6641FE}" type="pres">
      <dgm:prSet presAssocID="{C4FFAD8E-91B0-4987-BA65-B0B50660A6F8}" presName="parTxOnlySpace" presStyleCnt="0"/>
      <dgm:spPr/>
    </dgm:pt>
    <dgm:pt modelId="{280631F6-2C9C-434F-8540-2327F96AE232}" type="pres">
      <dgm:prSet presAssocID="{E9543B02-08A4-485B-92F0-9E10D850C419}" presName="parTxOnly" presStyleLbl="node1" presStyleIdx="3" presStyleCnt="5">
        <dgm:presLayoutVars>
          <dgm:chMax val="0"/>
          <dgm:chPref val="0"/>
          <dgm:bulletEnabled val="1"/>
        </dgm:presLayoutVars>
      </dgm:prSet>
      <dgm:spPr/>
    </dgm:pt>
    <dgm:pt modelId="{43CAAB57-905D-428E-B89F-64C52DD6DD84}" type="pres">
      <dgm:prSet presAssocID="{7923B3AA-663D-4C10-8225-706F3EB1F6B2}" presName="parTxOnlySpace" presStyleCnt="0"/>
      <dgm:spPr/>
    </dgm:pt>
    <dgm:pt modelId="{CB453A22-8FA8-4A3D-9DA4-B956E181AE03}" type="pres">
      <dgm:prSet presAssocID="{A9709650-9A39-4BCD-80AF-104250B8271B}" presName="parTxOnly" presStyleLbl="node1" presStyleIdx="4" presStyleCnt="5">
        <dgm:presLayoutVars>
          <dgm:chMax val="0"/>
          <dgm:chPref val="0"/>
          <dgm:bulletEnabled val="1"/>
        </dgm:presLayoutVars>
      </dgm:prSet>
      <dgm:spPr/>
    </dgm:pt>
  </dgm:ptLst>
  <dgm:cxnLst>
    <dgm:cxn modelId="{AA0FE2AE-C7A6-4BF2-8B3D-11F8FA6C674A}" type="presOf" srcId="{A9709650-9A39-4BCD-80AF-104250B8271B}" destId="{CB453A22-8FA8-4A3D-9DA4-B956E181AE03}" srcOrd="0" destOrd="0" presId="urn:microsoft.com/office/officeart/2005/8/layout/chevron1"/>
    <dgm:cxn modelId="{7ECB0CC2-9332-4241-B829-A907949EC271}" type="presOf" srcId="{E9543B02-08A4-485B-92F0-9E10D850C419}" destId="{280631F6-2C9C-434F-8540-2327F96AE232}" srcOrd="0" destOrd="0" presId="urn:microsoft.com/office/officeart/2005/8/layout/chevron1"/>
    <dgm:cxn modelId="{013D2A53-4DE6-4382-8FE2-0B6EB4322D3E}" srcId="{F77E588E-BB0B-41FB-9175-EEDCB0F960E8}" destId="{D34EB717-B149-4092-B6DF-279A4336D216}" srcOrd="2" destOrd="0" parTransId="{6C03CF8B-26D6-46AE-BA45-071A7B8A7F5A}" sibTransId="{C4FFAD8E-91B0-4987-BA65-B0B50660A6F8}"/>
    <dgm:cxn modelId="{CDEEAA3D-DE0B-4F5A-9CD7-F4D48DE50B26}" type="presOf" srcId="{D34EB717-B149-4092-B6DF-279A4336D216}" destId="{C73F68FD-05A4-478C-904F-D243B3283A69}" srcOrd="0" destOrd="0" presId="urn:microsoft.com/office/officeart/2005/8/layout/chevron1"/>
    <dgm:cxn modelId="{2686CCF3-945E-4953-BB3B-50B663E212D6}" type="presOf" srcId="{F77E588E-BB0B-41FB-9175-EEDCB0F960E8}" destId="{5836F45F-3476-4378-AA12-94E94F8B6545}" srcOrd="0" destOrd="0" presId="urn:microsoft.com/office/officeart/2005/8/layout/chevron1"/>
    <dgm:cxn modelId="{57D6977C-D9CF-4D5F-992A-B810020D0307}" type="presOf" srcId="{2C025DA6-62DB-426B-9634-34BA1A9B17EF}" destId="{01169895-7D42-4132-A039-7480B8DC8440}" srcOrd="0" destOrd="0" presId="urn:microsoft.com/office/officeart/2005/8/layout/chevron1"/>
    <dgm:cxn modelId="{3B969013-59D7-420E-B85D-0A999BAEB858}" srcId="{F77E588E-BB0B-41FB-9175-EEDCB0F960E8}" destId="{2C025DA6-62DB-426B-9634-34BA1A9B17EF}" srcOrd="0" destOrd="0" parTransId="{B90EC13C-183C-455F-8CB4-3D9A02D37BEE}" sibTransId="{56821736-3094-4E5D-9742-A23140C79527}"/>
    <dgm:cxn modelId="{A034CAAF-907D-4D8C-962A-B791083C2871}" type="presOf" srcId="{D36E3249-602A-4704-8506-0D29AD0790D1}" destId="{B4A195C6-1113-42BA-A4BA-18663C1C4911}" srcOrd="0" destOrd="0" presId="urn:microsoft.com/office/officeart/2005/8/layout/chevron1"/>
    <dgm:cxn modelId="{94DCAE55-B6B4-48BE-AC01-BCE829A69C18}" srcId="{F77E588E-BB0B-41FB-9175-EEDCB0F960E8}" destId="{E9543B02-08A4-485B-92F0-9E10D850C419}" srcOrd="3" destOrd="0" parTransId="{E6C5DE6B-057A-4BA7-BAAF-41BD795DCE67}" sibTransId="{7923B3AA-663D-4C10-8225-706F3EB1F6B2}"/>
    <dgm:cxn modelId="{67B73C50-63D6-46D2-9B5F-2AB742583849}" srcId="{F77E588E-BB0B-41FB-9175-EEDCB0F960E8}" destId="{A9709650-9A39-4BCD-80AF-104250B8271B}" srcOrd="4" destOrd="0" parTransId="{79D1087B-EE9E-4FFF-8CFE-2B78AB469706}" sibTransId="{693EB4C3-7109-4EE7-80B4-8E6F702EBAE6}"/>
    <dgm:cxn modelId="{2A46E82E-35F1-42CA-8369-9515B7FDB02D}" srcId="{F77E588E-BB0B-41FB-9175-EEDCB0F960E8}" destId="{D36E3249-602A-4704-8506-0D29AD0790D1}" srcOrd="1" destOrd="0" parTransId="{192694AB-A69B-4E80-95D8-1404B75C63DB}" sibTransId="{3CB1E78B-4B96-4F50-BB1A-4E77AB5E4182}"/>
    <dgm:cxn modelId="{4270F91E-AD6F-4823-98F3-91CE2AF77040}" type="presParOf" srcId="{5836F45F-3476-4378-AA12-94E94F8B6545}" destId="{01169895-7D42-4132-A039-7480B8DC8440}" srcOrd="0" destOrd="0" presId="urn:microsoft.com/office/officeart/2005/8/layout/chevron1"/>
    <dgm:cxn modelId="{37986480-6829-43A9-BA1A-2C42510C7F6F}" type="presParOf" srcId="{5836F45F-3476-4378-AA12-94E94F8B6545}" destId="{28A47EB4-5727-4A7D-A531-7FFCAE49C568}" srcOrd="1" destOrd="0" presId="urn:microsoft.com/office/officeart/2005/8/layout/chevron1"/>
    <dgm:cxn modelId="{592844C7-557D-4015-BD8C-B7042960AA22}" type="presParOf" srcId="{5836F45F-3476-4378-AA12-94E94F8B6545}" destId="{B4A195C6-1113-42BA-A4BA-18663C1C4911}" srcOrd="2" destOrd="0" presId="urn:microsoft.com/office/officeart/2005/8/layout/chevron1"/>
    <dgm:cxn modelId="{630214D9-4ED8-488B-88AB-D5B10B5D0A8F}" type="presParOf" srcId="{5836F45F-3476-4378-AA12-94E94F8B6545}" destId="{1896BF58-F849-474C-8483-01AF82C9534F}" srcOrd="3" destOrd="0" presId="urn:microsoft.com/office/officeart/2005/8/layout/chevron1"/>
    <dgm:cxn modelId="{D9398174-3DB8-4233-923F-C3EB4324A5BE}" type="presParOf" srcId="{5836F45F-3476-4378-AA12-94E94F8B6545}" destId="{C73F68FD-05A4-478C-904F-D243B3283A69}" srcOrd="4" destOrd="0" presId="urn:microsoft.com/office/officeart/2005/8/layout/chevron1"/>
    <dgm:cxn modelId="{C44F372A-7606-4E44-84FC-EA57CE41376C}" type="presParOf" srcId="{5836F45F-3476-4378-AA12-94E94F8B6545}" destId="{87810303-A95E-47EE-AE96-A3AFEE6641FE}" srcOrd="5" destOrd="0" presId="urn:microsoft.com/office/officeart/2005/8/layout/chevron1"/>
    <dgm:cxn modelId="{B3613382-A4D3-4DB3-AF2B-6461157E78E8}" type="presParOf" srcId="{5836F45F-3476-4378-AA12-94E94F8B6545}" destId="{280631F6-2C9C-434F-8540-2327F96AE232}" srcOrd="6" destOrd="0" presId="urn:microsoft.com/office/officeart/2005/8/layout/chevron1"/>
    <dgm:cxn modelId="{E2ED16B3-1F2B-4307-B31D-89500A8C0DF3}" type="presParOf" srcId="{5836F45F-3476-4378-AA12-94E94F8B6545}" destId="{43CAAB57-905D-428E-B89F-64C52DD6DD84}" srcOrd="7" destOrd="0" presId="urn:microsoft.com/office/officeart/2005/8/layout/chevron1"/>
    <dgm:cxn modelId="{F5B94781-06B0-4F9A-9883-581E737CD483}" type="presParOf" srcId="{5836F45F-3476-4378-AA12-94E94F8B6545}" destId="{CB453A22-8FA8-4A3D-9DA4-B956E181AE03}"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169895-7D42-4132-A039-7480B8DC8440}">
      <dsp:nvSpPr>
        <dsp:cNvPr id="0" name=""/>
        <dsp:cNvSpPr/>
      </dsp:nvSpPr>
      <dsp:spPr>
        <a:xfrm>
          <a:off x="2678" y="1786136"/>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Peminatan</a:t>
          </a:r>
          <a:endParaRPr lang="id-ID" sz="1900" kern="1200" dirty="0"/>
        </a:p>
      </dsp:txBody>
      <dsp:txXfrm>
        <a:off x="479523" y="1786136"/>
        <a:ext cx="1430536" cy="953690"/>
      </dsp:txXfrm>
    </dsp:sp>
    <dsp:sp modelId="{B4A195C6-1113-42BA-A4BA-18663C1C4911}">
      <dsp:nvSpPr>
        <dsp:cNvPr id="0" name=""/>
        <dsp:cNvSpPr/>
      </dsp:nvSpPr>
      <dsp:spPr>
        <a:xfrm>
          <a:off x="2148482" y="1786136"/>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Lokasi</a:t>
          </a:r>
          <a:endParaRPr lang="id-ID" sz="1900" kern="1200" dirty="0"/>
        </a:p>
      </dsp:txBody>
      <dsp:txXfrm>
        <a:off x="2625327" y="1786136"/>
        <a:ext cx="1430536" cy="953690"/>
      </dsp:txXfrm>
    </dsp:sp>
    <dsp:sp modelId="{C73F68FD-05A4-478C-904F-D243B3283A69}">
      <dsp:nvSpPr>
        <dsp:cNvPr id="0" name=""/>
        <dsp:cNvSpPr/>
      </dsp:nvSpPr>
      <dsp:spPr>
        <a:xfrm>
          <a:off x="4294286" y="1786136"/>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Masalah</a:t>
          </a:r>
          <a:endParaRPr lang="id-ID" sz="1900" kern="1200" dirty="0"/>
        </a:p>
      </dsp:txBody>
      <dsp:txXfrm>
        <a:off x="4771131" y="1786136"/>
        <a:ext cx="1430536" cy="953690"/>
      </dsp:txXfrm>
    </dsp:sp>
    <dsp:sp modelId="{280631F6-2C9C-434F-8540-2327F96AE232}">
      <dsp:nvSpPr>
        <dsp:cNvPr id="0" name=""/>
        <dsp:cNvSpPr/>
      </dsp:nvSpPr>
      <dsp:spPr>
        <a:xfrm>
          <a:off x="6440090" y="1786136"/>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Penyelesaian Masalah</a:t>
          </a:r>
          <a:endParaRPr lang="id-ID" sz="1900" kern="1200" dirty="0"/>
        </a:p>
      </dsp:txBody>
      <dsp:txXfrm>
        <a:off x="6916935" y="1786136"/>
        <a:ext cx="1430536" cy="953690"/>
      </dsp:txXfrm>
    </dsp:sp>
    <dsp:sp modelId="{CB453A22-8FA8-4A3D-9DA4-B956E181AE03}">
      <dsp:nvSpPr>
        <dsp:cNvPr id="0" name=""/>
        <dsp:cNvSpPr/>
      </dsp:nvSpPr>
      <dsp:spPr>
        <a:xfrm>
          <a:off x="8585894" y="1786136"/>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Topik</a:t>
          </a:r>
          <a:endParaRPr lang="id-ID" sz="1900" kern="1200" dirty="0"/>
        </a:p>
      </dsp:txBody>
      <dsp:txXfrm>
        <a:off x="9062739" y="1786136"/>
        <a:ext cx="1430536" cy="9536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B1C0E-469E-4AC0-93F4-09ED18B78F0B}">
      <dsp:nvSpPr>
        <dsp:cNvPr id="0" name=""/>
        <dsp:cNvSpPr/>
      </dsp:nvSpPr>
      <dsp:spPr>
        <a:xfrm>
          <a:off x="3750" y="23237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Biostatistik</a:t>
          </a:r>
          <a:endParaRPr lang="id-ID" sz="2400" kern="1200" dirty="0"/>
        </a:p>
      </dsp:txBody>
      <dsp:txXfrm>
        <a:off x="3750" y="232370"/>
        <a:ext cx="2030610" cy="1218366"/>
      </dsp:txXfrm>
    </dsp:sp>
    <dsp:sp modelId="{4C93828F-F400-420A-8C47-003BFE452DB8}">
      <dsp:nvSpPr>
        <dsp:cNvPr id="0" name=""/>
        <dsp:cNvSpPr/>
      </dsp:nvSpPr>
      <dsp:spPr>
        <a:xfrm>
          <a:off x="2237422" y="23237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Epidemiologi</a:t>
          </a:r>
          <a:endParaRPr lang="id-ID" sz="2400" kern="1200" dirty="0"/>
        </a:p>
      </dsp:txBody>
      <dsp:txXfrm>
        <a:off x="2237422" y="232370"/>
        <a:ext cx="2030610" cy="1218366"/>
      </dsp:txXfrm>
    </dsp:sp>
    <dsp:sp modelId="{61A6CAD6-5B86-465E-8351-70D8141C9884}">
      <dsp:nvSpPr>
        <dsp:cNvPr id="0" name=""/>
        <dsp:cNvSpPr/>
      </dsp:nvSpPr>
      <dsp:spPr>
        <a:xfrm>
          <a:off x="4471094" y="23237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Informasi Kesehatan</a:t>
          </a:r>
          <a:endParaRPr lang="id-ID" sz="2400" kern="1200" dirty="0"/>
        </a:p>
      </dsp:txBody>
      <dsp:txXfrm>
        <a:off x="4471094" y="232370"/>
        <a:ext cx="2030610" cy="1218366"/>
      </dsp:txXfrm>
    </dsp:sp>
    <dsp:sp modelId="{AD52146C-0913-4343-9F5D-39BA30F0668C}">
      <dsp:nvSpPr>
        <dsp:cNvPr id="0" name=""/>
        <dsp:cNvSpPr/>
      </dsp:nvSpPr>
      <dsp:spPr>
        <a:xfrm>
          <a:off x="6704766" y="23237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Kesehatan Reproduksi</a:t>
          </a:r>
          <a:endParaRPr lang="id-ID" sz="2400" kern="1200" dirty="0"/>
        </a:p>
      </dsp:txBody>
      <dsp:txXfrm>
        <a:off x="6704766" y="232370"/>
        <a:ext cx="2030610" cy="1218366"/>
      </dsp:txXfrm>
    </dsp:sp>
    <dsp:sp modelId="{CF41AA0A-23D4-4919-B730-10FB473262B7}">
      <dsp:nvSpPr>
        <dsp:cNvPr id="0" name=""/>
        <dsp:cNvSpPr/>
      </dsp:nvSpPr>
      <dsp:spPr>
        <a:xfrm>
          <a:off x="8938438" y="232370"/>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Asuransi Kesehatan</a:t>
          </a:r>
          <a:endParaRPr lang="id-ID" sz="2400" kern="1200" dirty="0"/>
        </a:p>
      </dsp:txBody>
      <dsp:txXfrm>
        <a:off x="8938438" y="232370"/>
        <a:ext cx="2030610" cy="1218366"/>
      </dsp:txXfrm>
    </dsp:sp>
    <dsp:sp modelId="{BDD76501-D963-4F4E-84A3-E57F82F5FED7}">
      <dsp:nvSpPr>
        <dsp:cNvPr id="0" name=""/>
        <dsp:cNvSpPr/>
      </dsp:nvSpPr>
      <dsp:spPr>
        <a:xfrm>
          <a:off x="3750" y="165379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Manajemen Informasi Kesehatan</a:t>
          </a:r>
          <a:endParaRPr lang="id-ID" sz="2400" kern="1200" dirty="0"/>
        </a:p>
      </dsp:txBody>
      <dsp:txXfrm>
        <a:off x="3750" y="1653798"/>
        <a:ext cx="2030610" cy="1218366"/>
      </dsp:txXfrm>
    </dsp:sp>
    <dsp:sp modelId="{BE5045AD-A9CE-4B3F-AD00-73DCB92AC321}">
      <dsp:nvSpPr>
        <dsp:cNvPr id="0" name=""/>
        <dsp:cNvSpPr/>
      </dsp:nvSpPr>
      <dsp:spPr>
        <a:xfrm>
          <a:off x="2237422" y="165379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Manajemen Pelayanan Kesehatan</a:t>
          </a:r>
          <a:endParaRPr lang="id-ID" sz="2400" kern="1200" dirty="0"/>
        </a:p>
      </dsp:txBody>
      <dsp:txXfrm>
        <a:off x="2237422" y="1653798"/>
        <a:ext cx="2030610" cy="1218366"/>
      </dsp:txXfrm>
    </dsp:sp>
    <dsp:sp modelId="{72A25633-9BF7-4EB5-A18A-9CB218896738}">
      <dsp:nvSpPr>
        <dsp:cNvPr id="0" name=""/>
        <dsp:cNvSpPr/>
      </dsp:nvSpPr>
      <dsp:spPr>
        <a:xfrm>
          <a:off x="4471094" y="165379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Manajemen Rumah Sakit</a:t>
          </a:r>
          <a:endParaRPr lang="id-ID" sz="2400" kern="1200" dirty="0"/>
        </a:p>
      </dsp:txBody>
      <dsp:txXfrm>
        <a:off x="4471094" y="1653798"/>
        <a:ext cx="2030610" cy="1218366"/>
      </dsp:txXfrm>
    </dsp:sp>
    <dsp:sp modelId="{EBCAE71E-2856-4665-828E-D65136B0775F}">
      <dsp:nvSpPr>
        <dsp:cNvPr id="0" name=""/>
        <dsp:cNvSpPr/>
      </dsp:nvSpPr>
      <dsp:spPr>
        <a:xfrm>
          <a:off x="6704766" y="1653798"/>
          <a:ext cx="2030610" cy="121836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Promosi Kesehatan</a:t>
          </a:r>
          <a:endParaRPr lang="id-ID" sz="2400" kern="1200" dirty="0"/>
        </a:p>
      </dsp:txBody>
      <dsp:txXfrm>
        <a:off x="6704766" y="1653798"/>
        <a:ext cx="2030610" cy="1218366"/>
      </dsp:txXfrm>
    </dsp:sp>
    <dsp:sp modelId="{5D9FBE8E-05CE-47C1-96B8-0D390CB1DCBC}">
      <dsp:nvSpPr>
        <dsp:cNvPr id="0" name=""/>
        <dsp:cNvSpPr/>
      </dsp:nvSpPr>
      <dsp:spPr>
        <a:xfrm>
          <a:off x="8938438" y="1653798"/>
          <a:ext cx="2030610" cy="1218366"/>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Administrasi dan Kebijakan Kesehatan</a:t>
          </a:r>
          <a:endParaRPr lang="id-ID" sz="2400" kern="1200" dirty="0"/>
        </a:p>
      </dsp:txBody>
      <dsp:txXfrm>
        <a:off x="8938438" y="1653798"/>
        <a:ext cx="2030610" cy="1218366"/>
      </dsp:txXfrm>
    </dsp:sp>
    <dsp:sp modelId="{CB7D9EA3-4CD1-4048-B481-0863834DD1F2}">
      <dsp:nvSpPr>
        <dsp:cNvPr id="0" name=""/>
        <dsp:cNvSpPr/>
      </dsp:nvSpPr>
      <dsp:spPr>
        <a:xfrm>
          <a:off x="1120586" y="3075225"/>
          <a:ext cx="2030610" cy="1218366"/>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Keselamatan dan Kesehatan Kerja</a:t>
          </a:r>
          <a:endParaRPr lang="id-ID" sz="2400" kern="1200" dirty="0"/>
        </a:p>
      </dsp:txBody>
      <dsp:txXfrm>
        <a:off x="1120586" y="3075225"/>
        <a:ext cx="2030610" cy="1218366"/>
      </dsp:txXfrm>
    </dsp:sp>
    <dsp:sp modelId="{84BBD415-3BC3-4CDF-B4D9-58472D9CCE87}">
      <dsp:nvSpPr>
        <dsp:cNvPr id="0" name=""/>
        <dsp:cNvSpPr/>
      </dsp:nvSpPr>
      <dsp:spPr>
        <a:xfrm>
          <a:off x="3354258" y="3075225"/>
          <a:ext cx="2030610" cy="1218366"/>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Kesehatan Lingkungan</a:t>
          </a:r>
          <a:endParaRPr lang="id-ID" sz="2400" kern="1200" dirty="0"/>
        </a:p>
      </dsp:txBody>
      <dsp:txXfrm>
        <a:off x="3354258" y="3075225"/>
        <a:ext cx="2030610" cy="1218366"/>
      </dsp:txXfrm>
    </dsp:sp>
    <dsp:sp modelId="{1DC2A1CF-F043-4948-A0D0-CFEB2346221A}">
      <dsp:nvSpPr>
        <dsp:cNvPr id="0" name=""/>
        <dsp:cNvSpPr/>
      </dsp:nvSpPr>
      <dsp:spPr>
        <a:xfrm>
          <a:off x="5587930" y="3075225"/>
          <a:ext cx="2030610" cy="1218366"/>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Gizi Kesmas</a:t>
          </a:r>
          <a:endParaRPr lang="id-ID" sz="2400" kern="1200" dirty="0"/>
        </a:p>
      </dsp:txBody>
      <dsp:txXfrm>
        <a:off x="5587930" y="3075225"/>
        <a:ext cx="2030610" cy="1218366"/>
      </dsp:txXfrm>
    </dsp:sp>
    <dsp:sp modelId="{DAE418DB-2037-4618-9E6C-575CB999B9C4}">
      <dsp:nvSpPr>
        <dsp:cNvPr id="0" name=""/>
        <dsp:cNvSpPr/>
      </dsp:nvSpPr>
      <dsp:spPr>
        <a:xfrm>
          <a:off x="7821602" y="3075225"/>
          <a:ext cx="2030610" cy="1218366"/>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Pendidikan Kesehatan dan Ilmu Perilaku</a:t>
          </a:r>
          <a:endParaRPr lang="id-ID" sz="2400" kern="1200" dirty="0"/>
        </a:p>
      </dsp:txBody>
      <dsp:txXfrm>
        <a:off x="7821602" y="3075225"/>
        <a:ext cx="2030610" cy="12183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AE503-0F57-4B23-BDE5-EBA7B9CE5449}">
      <dsp:nvSpPr>
        <dsp:cNvPr id="0" name=""/>
        <dsp:cNvSpPr/>
      </dsp:nvSpPr>
      <dsp:spPr>
        <a:xfrm>
          <a:off x="1447800" y="342899"/>
          <a:ext cx="2895600" cy="2895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id-ID" sz="3300" kern="1200" dirty="0" smtClean="0"/>
            <a:t>AKK</a:t>
          </a:r>
          <a:endParaRPr lang="id-ID" sz="3300" kern="1200" dirty="0"/>
        </a:p>
      </dsp:txBody>
      <dsp:txXfrm>
        <a:off x="2171700" y="1790699"/>
        <a:ext cx="1447800" cy="1447800"/>
      </dsp:txXfrm>
    </dsp:sp>
    <dsp:sp modelId="{2CDE6D4A-EEBB-440A-883A-4CA811D27489}">
      <dsp:nvSpPr>
        <dsp:cNvPr id="0" name=""/>
        <dsp:cNvSpPr/>
      </dsp:nvSpPr>
      <dsp:spPr>
        <a:xfrm>
          <a:off x="0" y="3200393"/>
          <a:ext cx="2895600" cy="2895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id-ID" sz="3300" kern="1200" dirty="0" smtClean="0"/>
            <a:t>K3</a:t>
          </a:r>
          <a:endParaRPr lang="id-ID" sz="3300" kern="1200" dirty="0"/>
        </a:p>
      </dsp:txBody>
      <dsp:txXfrm>
        <a:off x="723900" y="4648193"/>
        <a:ext cx="1447800" cy="1447800"/>
      </dsp:txXfrm>
    </dsp:sp>
    <dsp:sp modelId="{F7CCB764-C9B1-431A-87D2-A7807FB5ABCB}">
      <dsp:nvSpPr>
        <dsp:cNvPr id="0" name=""/>
        <dsp:cNvSpPr/>
      </dsp:nvSpPr>
      <dsp:spPr>
        <a:xfrm rot="10800000">
          <a:off x="1447800" y="3238500"/>
          <a:ext cx="2895600" cy="2895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endParaRPr lang="id-ID" sz="3300" kern="1200" dirty="0"/>
        </a:p>
      </dsp:txBody>
      <dsp:txXfrm rot="10800000">
        <a:off x="2171700" y="3238500"/>
        <a:ext cx="1447800" cy="1447800"/>
      </dsp:txXfrm>
    </dsp:sp>
    <dsp:sp modelId="{0A0F448F-5C52-4E8E-A1F2-A6872A24BE65}">
      <dsp:nvSpPr>
        <dsp:cNvPr id="0" name=""/>
        <dsp:cNvSpPr/>
      </dsp:nvSpPr>
      <dsp:spPr>
        <a:xfrm>
          <a:off x="2895600" y="3238500"/>
          <a:ext cx="2895600" cy="2895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id-ID" sz="3300" kern="1200" dirty="0" smtClean="0"/>
            <a:t>Kesling</a:t>
          </a:r>
          <a:endParaRPr lang="id-ID" sz="3300" kern="1200" dirty="0"/>
        </a:p>
      </dsp:txBody>
      <dsp:txXfrm>
        <a:off x="3619500" y="4686300"/>
        <a:ext cx="1447800" cy="14478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8F8A4-367B-4E20-B956-3D7C2AFDCE03}">
      <dsp:nvSpPr>
        <dsp:cNvPr id="0" name=""/>
        <dsp:cNvSpPr/>
      </dsp:nvSpPr>
      <dsp:spPr>
        <a:xfrm>
          <a:off x="0" y="300037"/>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Biostatistik</a:t>
          </a:r>
          <a:endParaRPr lang="id-ID" sz="1800" kern="1200" dirty="0"/>
        </a:p>
      </dsp:txBody>
      <dsp:txXfrm>
        <a:off x="0" y="300037"/>
        <a:ext cx="1555749" cy="933450"/>
      </dsp:txXfrm>
    </dsp:sp>
    <dsp:sp modelId="{B0CACD98-09B5-43FA-B5A9-91B9D47C5269}">
      <dsp:nvSpPr>
        <dsp:cNvPr id="0" name=""/>
        <dsp:cNvSpPr/>
      </dsp:nvSpPr>
      <dsp:spPr>
        <a:xfrm>
          <a:off x="1711325" y="300037"/>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Epidemiologi</a:t>
          </a:r>
          <a:endParaRPr lang="id-ID" sz="1800" kern="1200" dirty="0"/>
        </a:p>
      </dsp:txBody>
      <dsp:txXfrm>
        <a:off x="1711325" y="300037"/>
        <a:ext cx="1555749" cy="933450"/>
      </dsp:txXfrm>
    </dsp:sp>
    <dsp:sp modelId="{3F1B64F2-5BE0-4635-B56A-9EC561D54893}">
      <dsp:nvSpPr>
        <dsp:cNvPr id="0" name=""/>
        <dsp:cNvSpPr/>
      </dsp:nvSpPr>
      <dsp:spPr>
        <a:xfrm>
          <a:off x="3422650" y="300037"/>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Informasi Kesehatan</a:t>
          </a:r>
          <a:endParaRPr lang="id-ID" sz="1800" kern="1200" dirty="0"/>
        </a:p>
      </dsp:txBody>
      <dsp:txXfrm>
        <a:off x="3422650" y="300037"/>
        <a:ext cx="1555749" cy="933450"/>
      </dsp:txXfrm>
    </dsp:sp>
    <dsp:sp modelId="{C81E0955-67BB-4395-869C-022BD6618B3D}">
      <dsp:nvSpPr>
        <dsp:cNvPr id="0" name=""/>
        <dsp:cNvSpPr/>
      </dsp:nvSpPr>
      <dsp:spPr>
        <a:xfrm>
          <a:off x="0" y="1389062"/>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Kesehatan Reproduksi</a:t>
          </a:r>
          <a:endParaRPr lang="id-ID" sz="1800" kern="1200" dirty="0"/>
        </a:p>
      </dsp:txBody>
      <dsp:txXfrm>
        <a:off x="0" y="1389062"/>
        <a:ext cx="1555749" cy="933450"/>
      </dsp:txXfrm>
    </dsp:sp>
    <dsp:sp modelId="{96BF3D15-A9E0-4FA8-9A5E-7CF650349ECD}">
      <dsp:nvSpPr>
        <dsp:cNvPr id="0" name=""/>
        <dsp:cNvSpPr/>
      </dsp:nvSpPr>
      <dsp:spPr>
        <a:xfrm>
          <a:off x="1711325" y="1389062"/>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Manajemen Informasi Kesehatan</a:t>
          </a:r>
          <a:endParaRPr lang="id-ID" sz="1800" kern="1200" dirty="0"/>
        </a:p>
      </dsp:txBody>
      <dsp:txXfrm>
        <a:off x="1711325" y="1389062"/>
        <a:ext cx="1555749" cy="933450"/>
      </dsp:txXfrm>
    </dsp:sp>
    <dsp:sp modelId="{CFC635AF-8819-42FD-9C0B-E9A29F14A52E}">
      <dsp:nvSpPr>
        <dsp:cNvPr id="0" name=""/>
        <dsp:cNvSpPr/>
      </dsp:nvSpPr>
      <dsp:spPr>
        <a:xfrm>
          <a:off x="3422650" y="1389062"/>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Asuransi Kesehatan</a:t>
          </a:r>
          <a:endParaRPr lang="id-ID" sz="1800" kern="1200" dirty="0"/>
        </a:p>
      </dsp:txBody>
      <dsp:txXfrm>
        <a:off x="3422650" y="1389062"/>
        <a:ext cx="1555749" cy="933450"/>
      </dsp:txXfrm>
    </dsp:sp>
    <dsp:sp modelId="{04A2EAA4-1B3F-495C-B029-43F492423F09}">
      <dsp:nvSpPr>
        <dsp:cNvPr id="0" name=""/>
        <dsp:cNvSpPr/>
      </dsp:nvSpPr>
      <dsp:spPr>
        <a:xfrm>
          <a:off x="0" y="2478087"/>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Manajemen Pelayanan Kesehatan</a:t>
          </a:r>
          <a:endParaRPr lang="id-ID" sz="1800" kern="1200" dirty="0"/>
        </a:p>
      </dsp:txBody>
      <dsp:txXfrm>
        <a:off x="0" y="2478087"/>
        <a:ext cx="1555749" cy="933450"/>
      </dsp:txXfrm>
    </dsp:sp>
    <dsp:sp modelId="{B7236A95-0909-48CD-9F7C-AD8C909A389F}">
      <dsp:nvSpPr>
        <dsp:cNvPr id="0" name=""/>
        <dsp:cNvSpPr/>
      </dsp:nvSpPr>
      <dsp:spPr>
        <a:xfrm>
          <a:off x="1711325" y="2478087"/>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Manajemen Rumah Sakit</a:t>
          </a:r>
          <a:endParaRPr lang="id-ID" sz="1800" kern="1200" dirty="0"/>
        </a:p>
      </dsp:txBody>
      <dsp:txXfrm>
        <a:off x="1711325" y="2478087"/>
        <a:ext cx="1555749" cy="933450"/>
      </dsp:txXfrm>
    </dsp:sp>
    <dsp:sp modelId="{A7AFED1D-321B-47CD-A692-7659AFF209BA}">
      <dsp:nvSpPr>
        <dsp:cNvPr id="0" name=""/>
        <dsp:cNvSpPr/>
      </dsp:nvSpPr>
      <dsp:spPr>
        <a:xfrm>
          <a:off x="3422650" y="2478087"/>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Promosi Kesehatan</a:t>
          </a:r>
          <a:endParaRPr lang="id-ID" sz="1800" kern="1200" dirty="0"/>
        </a:p>
      </dsp:txBody>
      <dsp:txXfrm>
        <a:off x="3422650" y="2478087"/>
        <a:ext cx="1555749" cy="933450"/>
      </dsp:txXfrm>
    </dsp:sp>
    <dsp:sp modelId="{F45388BE-F1F3-4BB1-A784-15387A2984AE}">
      <dsp:nvSpPr>
        <dsp:cNvPr id="0" name=""/>
        <dsp:cNvSpPr/>
      </dsp:nvSpPr>
      <dsp:spPr>
        <a:xfrm>
          <a:off x="855662" y="3567112"/>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Gizi Kesehatan Masyarakat</a:t>
          </a:r>
          <a:endParaRPr lang="id-ID" sz="1800" kern="1200" dirty="0"/>
        </a:p>
      </dsp:txBody>
      <dsp:txXfrm>
        <a:off x="855662" y="3567112"/>
        <a:ext cx="1555749" cy="933450"/>
      </dsp:txXfrm>
    </dsp:sp>
    <dsp:sp modelId="{8CA8622F-A62E-47B2-86DE-7D98BF315994}">
      <dsp:nvSpPr>
        <dsp:cNvPr id="0" name=""/>
        <dsp:cNvSpPr/>
      </dsp:nvSpPr>
      <dsp:spPr>
        <a:xfrm>
          <a:off x="2566987" y="3567112"/>
          <a:ext cx="1555749" cy="9334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smtClean="0"/>
            <a:t>Pend. Kesehatan &amp; Ilmu Perilaku</a:t>
          </a:r>
          <a:endParaRPr lang="id-ID" sz="1800" kern="1200" dirty="0"/>
        </a:p>
      </dsp:txBody>
      <dsp:txXfrm>
        <a:off x="2566987" y="3567112"/>
        <a:ext cx="1555749" cy="9334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4B2298-F858-406A-99A1-F59D2F827B93}">
      <dsp:nvSpPr>
        <dsp:cNvPr id="0" name=""/>
        <dsp:cNvSpPr/>
      </dsp:nvSpPr>
      <dsp:spPr>
        <a:xfrm>
          <a:off x="3429" y="393231"/>
          <a:ext cx="3343274"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id-ID" sz="2500" kern="1200" dirty="0" smtClean="0"/>
            <a:t>AKK</a:t>
          </a:r>
          <a:endParaRPr lang="id-ID" sz="2500" kern="1200" dirty="0"/>
        </a:p>
      </dsp:txBody>
      <dsp:txXfrm>
        <a:off x="3429" y="393231"/>
        <a:ext cx="3343274" cy="720000"/>
      </dsp:txXfrm>
    </dsp:sp>
    <dsp:sp modelId="{227D9B88-0FD0-4963-B2ED-956C0565AA37}">
      <dsp:nvSpPr>
        <dsp:cNvPr id="0" name=""/>
        <dsp:cNvSpPr/>
      </dsp:nvSpPr>
      <dsp:spPr>
        <a:xfrm>
          <a:off x="3429" y="1113231"/>
          <a:ext cx="3343274" cy="30195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id-ID" sz="2500" kern="1200" dirty="0" smtClean="0"/>
            <a:t>Instansi kesehatan pemerintah</a:t>
          </a:r>
          <a:endParaRPr lang="id-ID" sz="2500" kern="1200" dirty="0"/>
        </a:p>
        <a:p>
          <a:pPr marL="228600" lvl="1" indent="-228600" algn="l" defTabSz="1111250">
            <a:lnSpc>
              <a:spcPct val="90000"/>
            </a:lnSpc>
            <a:spcBef>
              <a:spcPct val="0"/>
            </a:spcBef>
            <a:spcAft>
              <a:spcPct val="15000"/>
            </a:spcAft>
            <a:buChar char="••"/>
          </a:pPr>
          <a:r>
            <a:rPr lang="id-ID" sz="2500" kern="1200" dirty="0" smtClean="0"/>
            <a:t>Pelayanan kesehatan</a:t>
          </a:r>
          <a:endParaRPr lang="id-ID" sz="2500" kern="1200" dirty="0"/>
        </a:p>
        <a:p>
          <a:pPr marL="228600" lvl="1" indent="-228600" algn="l" defTabSz="1111250">
            <a:lnSpc>
              <a:spcPct val="90000"/>
            </a:lnSpc>
            <a:spcBef>
              <a:spcPct val="0"/>
            </a:spcBef>
            <a:spcAft>
              <a:spcPct val="15000"/>
            </a:spcAft>
            <a:buChar char="••"/>
          </a:pPr>
          <a:r>
            <a:rPr lang="id-ID" sz="2500" kern="1200" dirty="0" smtClean="0"/>
            <a:t>Pelayanan kesehatan komunitas</a:t>
          </a:r>
          <a:endParaRPr lang="id-ID" sz="2500" kern="1200" dirty="0"/>
        </a:p>
      </dsp:txBody>
      <dsp:txXfrm>
        <a:off x="3429" y="1113231"/>
        <a:ext cx="3343274" cy="3019500"/>
      </dsp:txXfrm>
    </dsp:sp>
    <dsp:sp modelId="{966431B3-AECD-4657-BFB1-ADE83BEC5D34}">
      <dsp:nvSpPr>
        <dsp:cNvPr id="0" name=""/>
        <dsp:cNvSpPr/>
      </dsp:nvSpPr>
      <dsp:spPr>
        <a:xfrm>
          <a:off x="3814762" y="393231"/>
          <a:ext cx="3343274"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id-ID" sz="2500" kern="1200" dirty="0" smtClean="0"/>
            <a:t>K3I</a:t>
          </a:r>
          <a:endParaRPr lang="id-ID" sz="2500" kern="1200" dirty="0"/>
        </a:p>
      </dsp:txBody>
      <dsp:txXfrm>
        <a:off x="3814762" y="393231"/>
        <a:ext cx="3343274" cy="720000"/>
      </dsp:txXfrm>
    </dsp:sp>
    <dsp:sp modelId="{04D3E26F-304A-4CB2-B176-BDBE384D4679}">
      <dsp:nvSpPr>
        <dsp:cNvPr id="0" name=""/>
        <dsp:cNvSpPr/>
      </dsp:nvSpPr>
      <dsp:spPr>
        <a:xfrm>
          <a:off x="3814762" y="1113231"/>
          <a:ext cx="3343274" cy="30195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id-ID" sz="2500" kern="1200" dirty="0" smtClean="0"/>
            <a:t>Instansi kesehatan pemerintah</a:t>
          </a:r>
          <a:endParaRPr lang="id-ID" sz="2500" kern="1200" dirty="0"/>
        </a:p>
        <a:p>
          <a:pPr marL="228600" lvl="1" indent="-228600" algn="l" defTabSz="1111250">
            <a:lnSpc>
              <a:spcPct val="90000"/>
            </a:lnSpc>
            <a:spcBef>
              <a:spcPct val="0"/>
            </a:spcBef>
            <a:spcAft>
              <a:spcPct val="15000"/>
            </a:spcAft>
            <a:buChar char="••"/>
          </a:pPr>
          <a:r>
            <a:rPr lang="id-ID" sz="2500" kern="1200" dirty="0" smtClean="0"/>
            <a:t>Industri formal</a:t>
          </a:r>
          <a:endParaRPr lang="id-ID" sz="2500" kern="1200" dirty="0"/>
        </a:p>
        <a:p>
          <a:pPr marL="228600" lvl="1" indent="-228600" algn="l" defTabSz="1111250">
            <a:lnSpc>
              <a:spcPct val="90000"/>
            </a:lnSpc>
            <a:spcBef>
              <a:spcPct val="0"/>
            </a:spcBef>
            <a:spcAft>
              <a:spcPct val="15000"/>
            </a:spcAft>
            <a:buChar char="••"/>
          </a:pPr>
          <a:r>
            <a:rPr lang="id-ID" sz="2500" kern="1200" dirty="0" smtClean="0"/>
            <a:t>Industri informal</a:t>
          </a:r>
          <a:endParaRPr lang="id-ID" sz="2500" kern="1200" dirty="0"/>
        </a:p>
        <a:p>
          <a:pPr marL="228600" lvl="1" indent="-228600" algn="l" defTabSz="1111250">
            <a:lnSpc>
              <a:spcPct val="90000"/>
            </a:lnSpc>
            <a:spcBef>
              <a:spcPct val="0"/>
            </a:spcBef>
            <a:spcAft>
              <a:spcPct val="15000"/>
            </a:spcAft>
            <a:buChar char="••"/>
          </a:pPr>
          <a:r>
            <a:rPr lang="id-ID" sz="2500" kern="1200" dirty="0" smtClean="0"/>
            <a:t>Pelayanan kesehatan</a:t>
          </a:r>
          <a:endParaRPr lang="id-ID" sz="2500" kern="1200" dirty="0"/>
        </a:p>
        <a:p>
          <a:pPr marL="228600" lvl="1" indent="-228600" algn="l" defTabSz="1111250">
            <a:lnSpc>
              <a:spcPct val="90000"/>
            </a:lnSpc>
            <a:spcBef>
              <a:spcPct val="0"/>
            </a:spcBef>
            <a:spcAft>
              <a:spcPct val="15000"/>
            </a:spcAft>
            <a:buChar char="••"/>
          </a:pPr>
          <a:r>
            <a:rPr lang="id-ID" sz="2500" kern="1200" dirty="0" smtClean="0"/>
            <a:t>Pelayanan kesehatan komunitas</a:t>
          </a:r>
          <a:endParaRPr lang="id-ID" sz="2500" kern="1200" dirty="0"/>
        </a:p>
      </dsp:txBody>
      <dsp:txXfrm>
        <a:off x="3814762" y="1113231"/>
        <a:ext cx="3343274" cy="3019500"/>
      </dsp:txXfrm>
    </dsp:sp>
    <dsp:sp modelId="{BEF265F4-0BF1-4245-9760-E5755D996503}">
      <dsp:nvSpPr>
        <dsp:cNvPr id="0" name=""/>
        <dsp:cNvSpPr/>
      </dsp:nvSpPr>
      <dsp:spPr>
        <a:xfrm>
          <a:off x="7626096" y="393231"/>
          <a:ext cx="3343274" cy="720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id-ID" sz="2500" kern="1200" dirty="0" smtClean="0"/>
            <a:t>KL</a:t>
          </a:r>
          <a:endParaRPr lang="id-ID" sz="2500" kern="1200" dirty="0"/>
        </a:p>
      </dsp:txBody>
      <dsp:txXfrm>
        <a:off x="7626096" y="393231"/>
        <a:ext cx="3343274" cy="720000"/>
      </dsp:txXfrm>
    </dsp:sp>
    <dsp:sp modelId="{7F26D134-73E5-4C5E-A90D-F4D5CA8B889A}">
      <dsp:nvSpPr>
        <dsp:cNvPr id="0" name=""/>
        <dsp:cNvSpPr/>
      </dsp:nvSpPr>
      <dsp:spPr>
        <a:xfrm>
          <a:off x="7626096" y="1113231"/>
          <a:ext cx="3343274" cy="30195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id-ID" sz="2500" kern="1200" dirty="0" smtClean="0"/>
            <a:t>Instansi kesehatan pemerintah</a:t>
          </a:r>
          <a:endParaRPr lang="id-ID" sz="2500" kern="1200" dirty="0"/>
        </a:p>
        <a:p>
          <a:pPr marL="228600" lvl="1" indent="-228600" algn="l" defTabSz="1111250">
            <a:lnSpc>
              <a:spcPct val="90000"/>
            </a:lnSpc>
            <a:spcBef>
              <a:spcPct val="0"/>
            </a:spcBef>
            <a:spcAft>
              <a:spcPct val="15000"/>
            </a:spcAft>
            <a:buChar char="••"/>
          </a:pPr>
          <a:r>
            <a:rPr lang="id-ID" sz="2500" kern="1200" dirty="0" smtClean="0"/>
            <a:t>Industri formal</a:t>
          </a:r>
          <a:endParaRPr lang="id-ID" sz="2500" kern="1200" dirty="0"/>
        </a:p>
        <a:p>
          <a:pPr marL="228600" lvl="1" indent="-228600" algn="l" defTabSz="1111250">
            <a:lnSpc>
              <a:spcPct val="90000"/>
            </a:lnSpc>
            <a:spcBef>
              <a:spcPct val="0"/>
            </a:spcBef>
            <a:spcAft>
              <a:spcPct val="15000"/>
            </a:spcAft>
            <a:buChar char="••"/>
          </a:pPr>
          <a:r>
            <a:rPr lang="id-ID" sz="2500" kern="1200" dirty="0" smtClean="0"/>
            <a:t>Industri informal</a:t>
          </a:r>
          <a:endParaRPr lang="id-ID" sz="2500" kern="1200" dirty="0"/>
        </a:p>
        <a:p>
          <a:pPr marL="228600" lvl="1" indent="-228600" algn="l" defTabSz="1111250">
            <a:lnSpc>
              <a:spcPct val="90000"/>
            </a:lnSpc>
            <a:spcBef>
              <a:spcPct val="0"/>
            </a:spcBef>
            <a:spcAft>
              <a:spcPct val="15000"/>
            </a:spcAft>
            <a:buChar char="••"/>
          </a:pPr>
          <a:r>
            <a:rPr lang="id-ID" sz="2500" kern="1200" dirty="0" smtClean="0"/>
            <a:t>Pelayanan kesehatan</a:t>
          </a:r>
          <a:endParaRPr lang="id-ID" sz="2500" kern="1200" dirty="0"/>
        </a:p>
        <a:p>
          <a:pPr marL="228600" lvl="1" indent="-228600" algn="l" defTabSz="1111250">
            <a:lnSpc>
              <a:spcPct val="90000"/>
            </a:lnSpc>
            <a:spcBef>
              <a:spcPct val="0"/>
            </a:spcBef>
            <a:spcAft>
              <a:spcPct val="15000"/>
            </a:spcAft>
            <a:buChar char="••"/>
          </a:pPr>
          <a:r>
            <a:rPr lang="id-ID" sz="2500" kern="1200" dirty="0" smtClean="0"/>
            <a:t>Pelayanan kesehatan komunitas</a:t>
          </a:r>
          <a:endParaRPr lang="id-ID" sz="2500" kern="1200" dirty="0"/>
        </a:p>
      </dsp:txBody>
      <dsp:txXfrm>
        <a:off x="7626096" y="1113231"/>
        <a:ext cx="3343274" cy="30195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169895-7D42-4132-A039-7480B8DC8440}">
      <dsp:nvSpPr>
        <dsp:cNvPr id="0" name=""/>
        <dsp:cNvSpPr/>
      </dsp:nvSpPr>
      <dsp:spPr>
        <a:xfrm>
          <a:off x="2678" y="437554"/>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Peminatan</a:t>
          </a:r>
          <a:endParaRPr lang="id-ID" sz="1900" kern="1200" dirty="0"/>
        </a:p>
      </dsp:txBody>
      <dsp:txXfrm>
        <a:off x="479523" y="437554"/>
        <a:ext cx="1430536" cy="953690"/>
      </dsp:txXfrm>
    </dsp:sp>
    <dsp:sp modelId="{B4A195C6-1113-42BA-A4BA-18663C1C4911}">
      <dsp:nvSpPr>
        <dsp:cNvPr id="0" name=""/>
        <dsp:cNvSpPr/>
      </dsp:nvSpPr>
      <dsp:spPr>
        <a:xfrm>
          <a:off x="2148482" y="437554"/>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Lokasi</a:t>
          </a:r>
          <a:endParaRPr lang="id-ID" sz="1900" kern="1200" dirty="0"/>
        </a:p>
      </dsp:txBody>
      <dsp:txXfrm>
        <a:off x="2625327" y="437554"/>
        <a:ext cx="1430536" cy="953690"/>
      </dsp:txXfrm>
    </dsp:sp>
    <dsp:sp modelId="{C73F68FD-05A4-478C-904F-D243B3283A69}">
      <dsp:nvSpPr>
        <dsp:cNvPr id="0" name=""/>
        <dsp:cNvSpPr/>
      </dsp:nvSpPr>
      <dsp:spPr>
        <a:xfrm>
          <a:off x="4294286" y="437554"/>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Masalah</a:t>
          </a:r>
          <a:endParaRPr lang="id-ID" sz="1900" kern="1200" dirty="0"/>
        </a:p>
      </dsp:txBody>
      <dsp:txXfrm>
        <a:off x="4771131" y="437554"/>
        <a:ext cx="1430536" cy="953690"/>
      </dsp:txXfrm>
    </dsp:sp>
    <dsp:sp modelId="{280631F6-2C9C-434F-8540-2327F96AE232}">
      <dsp:nvSpPr>
        <dsp:cNvPr id="0" name=""/>
        <dsp:cNvSpPr/>
      </dsp:nvSpPr>
      <dsp:spPr>
        <a:xfrm>
          <a:off x="6440090" y="437554"/>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Penyelesaian Masalah</a:t>
          </a:r>
          <a:endParaRPr lang="id-ID" sz="1900" kern="1200" dirty="0"/>
        </a:p>
      </dsp:txBody>
      <dsp:txXfrm>
        <a:off x="6916935" y="437554"/>
        <a:ext cx="1430536" cy="953690"/>
      </dsp:txXfrm>
    </dsp:sp>
    <dsp:sp modelId="{CB453A22-8FA8-4A3D-9DA4-B956E181AE03}">
      <dsp:nvSpPr>
        <dsp:cNvPr id="0" name=""/>
        <dsp:cNvSpPr/>
      </dsp:nvSpPr>
      <dsp:spPr>
        <a:xfrm>
          <a:off x="8585894" y="437554"/>
          <a:ext cx="2384226" cy="9536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010" tIns="25337" rIns="25337" bIns="25337" numCol="1" spcCol="1270" anchor="ctr" anchorCtr="0">
          <a:noAutofit/>
        </a:bodyPr>
        <a:lstStyle/>
        <a:p>
          <a:pPr lvl="0" algn="ctr" defTabSz="844550">
            <a:lnSpc>
              <a:spcPct val="90000"/>
            </a:lnSpc>
            <a:spcBef>
              <a:spcPct val="0"/>
            </a:spcBef>
            <a:spcAft>
              <a:spcPct val="35000"/>
            </a:spcAft>
          </a:pPr>
          <a:r>
            <a:rPr lang="id-ID" sz="1900" kern="1200" dirty="0" smtClean="0"/>
            <a:t>Topik</a:t>
          </a:r>
          <a:endParaRPr lang="id-ID" sz="1900" kern="1200" dirty="0"/>
        </a:p>
      </dsp:txBody>
      <dsp:txXfrm>
        <a:off x="9062739" y="437554"/>
        <a:ext cx="1430536" cy="95369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1F89359-95C4-44F5-9986-5313F121A8CF}" type="datetimeFigureOut">
              <a:rPr lang="id-ID"/>
              <a:pPr>
                <a:defRPr/>
              </a:pPr>
              <a:t>25/03/2018</a:t>
            </a:fld>
            <a:endParaRPr lang="id-ID"/>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AFBF018-D3A2-4856-B078-0A7BF6D139BC}" type="slidenum">
              <a:rPr lang="id-ID"/>
              <a:pPr/>
              <a:t>‹#›</a:t>
            </a:fld>
            <a:endParaRPr lang="id-ID"/>
          </a:p>
        </p:txBody>
      </p:sp>
    </p:spTree>
    <p:extLst>
      <p:ext uri="{BB962C8B-B14F-4D97-AF65-F5344CB8AC3E}">
        <p14:creationId xmlns:p14="http://schemas.microsoft.com/office/powerpoint/2010/main" val="3169804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76C27FB-4E1E-4654-AFCF-085B0681E59F}" type="slidenum">
              <a:rPr lang="id-ID">
                <a:latin typeface="Calibri" panose="020F0502020204030204" pitchFamily="34" charset="0"/>
              </a:rPr>
              <a:pPr eaLnBrk="1" hangingPunct="1"/>
              <a:t>2</a:t>
            </a:fld>
            <a:endParaRPr lang="id-ID">
              <a:latin typeface="Calibri" panose="020F0502020204030204" pitchFamily="34" charset="0"/>
            </a:endParaRPr>
          </a:p>
        </p:txBody>
      </p:sp>
    </p:spTree>
    <p:extLst>
      <p:ext uri="{BB962C8B-B14F-4D97-AF65-F5344CB8AC3E}">
        <p14:creationId xmlns:p14="http://schemas.microsoft.com/office/powerpoint/2010/main" val="2814748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72E14A-412C-4F3D-B2FB-4D803C9D1476}" type="slidenum">
              <a:rPr lang="id-ID">
                <a:latin typeface="Calibri" panose="020F0502020204030204" pitchFamily="34" charset="0"/>
              </a:rPr>
              <a:pPr eaLnBrk="1" hangingPunct="1"/>
              <a:t>15</a:t>
            </a:fld>
            <a:endParaRPr lang="id-ID">
              <a:latin typeface="Calibri" panose="020F0502020204030204" pitchFamily="34" charset="0"/>
            </a:endParaRPr>
          </a:p>
        </p:txBody>
      </p:sp>
    </p:spTree>
    <p:extLst>
      <p:ext uri="{BB962C8B-B14F-4D97-AF65-F5344CB8AC3E}">
        <p14:creationId xmlns:p14="http://schemas.microsoft.com/office/powerpoint/2010/main" val="319591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07D5D2C-AA79-4453-A1C4-1D975F28D7E9}" type="datetime1">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94B656-58AA-4CB2-B913-F16A558EA50D}" type="slidenum">
              <a:rPr lang="en-US"/>
              <a:pPr/>
              <a:t>‹#›</a:t>
            </a:fld>
            <a:endParaRPr lang="en-US"/>
          </a:p>
        </p:txBody>
      </p:sp>
    </p:spTree>
    <p:extLst>
      <p:ext uri="{BB962C8B-B14F-4D97-AF65-F5344CB8AC3E}">
        <p14:creationId xmlns:p14="http://schemas.microsoft.com/office/powerpoint/2010/main" val="368951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C9B60C-D782-4FC9-8D88-F0B86F5D69AA}" type="datetime1">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2D24A47-F1CD-4C9E-9151-9B0DF33D9FC5}" type="slidenum">
              <a:rPr lang="en-US"/>
              <a:pPr/>
              <a:t>‹#›</a:t>
            </a:fld>
            <a:endParaRPr lang="en-US"/>
          </a:p>
        </p:txBody>
      </p:sp>
    </p:spTree>
    <p:extLst>
      <p:ext uri="{BB962C8B-B14F-4D97-AF65-F5344CB8AC3E}">
        <p14:creationId xmlns:p14="http://schemas.microsoft.com/office/powerpoint/2010/main" val="790208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FD6771-388F-42E5-8AAC-B01810625228}" type="datetime1">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A088EB-04A0-4AB0-9DD4-C5039273AF30}" type="slidenum">
              <a:rPr lang="en-US"/>
              <a:pPr/>
              <a:t>‹#›</a:t>
            </a:fld>
            <a:endParaRPr lang="en-US"/>
          </a:p>
        </p:txBody>
      </p:sp>
    </p:spTree>
    <p:extLst>
      <p:ext uri="{BB962C8B-B14F-4D97-AF65-F5344CB8AC3E}">
        <p14:creationId xmlns:p14="http://schemas.microsoft.com/office/powerpoint/2010/main" val="196576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74130E-98E3-4AF9-9AB1-6F48DB2CF1EE}" type="datetime1">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0680E8-5354-445A-B1A4-3BBD37BAC822}" type="slidenum">
              <a:rPr lang="en-US"/>
              <a:pPr/>
              <a:t>‹#›</a:t>
            </a:fld>
            <a:endParaRPr lang="en-US"/>
          </a:p>
        </p:txBody>
      </p:sp>
    </p:spTree>
    <p:extLst>
      <p:ext uri="{BB962C8B-B14F-4D97-AF65-F5344CB8AC3E}">
        <p14:creationId xmlns:p14="http://schemas.microsoft.com/office/powerpoint/2010/main" val="218104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A753A60-628B-41F8-8F91-74A5A55DEC0A}" type="datetime1">
              <a:rPr lang="en-US"/>
              <a:pPr>
                <a:defRPr/>
              </a:pPr>
              <a:t>3/25/2018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463D98-6095-4EBC-9963-CDB123FE29DD}" type="slidenum">
              <a:rPr lang="en-US"/>
              <a:pPr/>
              <a:t>‹#›</a:t>
            </a:fld>
            <a:endParaRPr lang="en-US"/>
          </a:p>
        </p:txBody>
      </p:sp>
    </p:spTree>
    <p:extLst>
      <p:ext uri="{BB962C8B-B14F-4D97-AF65-F5344CB8AC3E}">
        <p14:creationId xmlns:p14="http://schemas.microsoft.com/office/powerpoint/2010/main" val="607221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5A5CCB9-6065-4184-93F2-9D4B87FDAB47}" type="datetime1">
              <a:rPr lang="en-US"/>
              <a:pPr>
                <a:defRPr/>
              </a:pPr>
              <a:t>3/25/2018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279919D-E92C-4121-9ECB-A28A7C3FEC20}" type="slidenum">
              <a:rPr lang="en-US"/>
              <a:pPr/>
              <a:t>‹#›</a:t>
            </a:fld>
            <a:endParaRPr lang="en-US"/>
          </a:p>
        </p:txBody>
      </p:sp>
    </p:spTree>
    <p:extLst>
      <p:ext uri="{BB962C8B-B14F-4D97-AF65-F5344CB8AC3E}">
        <p14:creationId xmlns:p14="http://schemas.microsoft.com/office/powerpoint/2010/main" val="175625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D6A8941-500A-4A6F-9543-4E8D11973E6B}" type="datetime1">
              <a:rPr lang="en-US"/>
              <a:pPr>
                <a:defRPr/>
              </a:pPr>
              <a:t>3/25/2018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19E9103-F387-4A10-A2ED-BFC512D652B0}" type="slidenum">
              <a:rPr lang="en-US"/>
              <a:pPr/>
              <a:t>‹#›</a:t>
            </a:fld>
            <a:endParaRPr lang="en-US"/>
          </a:p>
        </p:txBody>
      </p:sp>
    </p:spTree>
    <p:extLst>
      <p:ext uri="{BB962C8B-B14F-4D97-AF65-F5344CB8AC3E}">
        <p14:creationId xmlns:p14="http://schemas.microsoft.com/office/powerpoint/2010/main" val="3936645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BF011C1-79B2-42E2-B0B0-7B5AA5C9A90E}" type="datetime1">
              <a:rPr lang="en-US"/>
              <a:pPr>
                <a:defRPr/>
              </a:pPr>
              <a:t>3/25/2018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EF6638DA-4E0F-4BA3-8B6D-94B9753868B8}" type="slidenum">
              <a:rPr lang="en-US"/>
              <a:pPr/>
              <a:t>‹#›</a:t>
            </a:fld>
            <a:endParaRPr lang="en-US"/>
          </a:p>
        </p:txBody>
      </p:sp>
    </p:spTree>
    <p:extLst>
      <p:ext uri="{BB962C8B-B14F-4D97-AF65-F5344CB8AC3E}">
        <p14:creationId xmlns:p14="http://schemas.microsoft.com/office/powerpoint/2010/main" val="303978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3132470-FAA3-49D0-87CB-A4B21E4CCBD1}" type="datetime1">
              <a:rPr lang="en-US"/>
              <a:pPr>
                <a:defRPr/>
              </a:pPr>
              <a:t>3/25/2018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1D9B0A5-777E-442C-B07B-9BB02D2574F2}" type="slidenum">
              <a:rPr lang="en-US"/>
              <a:pPr/>
              <a:t>‹#›</a:t>
            </a:fld>
            <a:endParaRPr lang="en-US"/>
          </a:p>
        </p:txBody>
      </p:sp>
    </p:spTree>
    <p:extLst>
      <p:ext uri="{BB962C8B-B14F-4D97-AF65-F5344CB8AC3E}">
        <p14:creationId xmlns:p14="http://schemas.microsoft.com/office/powerpoint/2010/main" val="1381954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0AB1B6-E332-430C-8895-F571C75EA4D0}" type="datetime1">
              <a:rPr lang="en-US"/>
              <a:pPr>
                <a:defRPr/>
              </a:pPr>
              <a:t>3/25/2018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7FBF210-8734-49CE-A329-6CDCED5076F6}" type="slidenum">
              <a:rPr lang="en-US"/>
              <a:pPr/>
              <a:t>‹#›</a:t>
            </a:fld>
            <a:endParaRPr lang="en-US"/>
          </a:p>
        </p:txBody>
      </p:sp>
    </p:spTree>
    <p:extLst>
      <p:ext uri="{BB962C8B-B14F-4D97-AF65-F5344CB8AC3E}">
        <p14:creationId xmlns:p14="http://schemas.microsoft.com/office/powerpoint/2010/main" val="363342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DFFE89-F4CB-4E66-B1B5-ACDDC0D32039}" type="datetime1">
              <a:rPr lang="en-US"/>
              <a:pPr>
                <a:defRPr/>
              </a:pPr>
              <a:t>3/25/2018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D76BF4B-FAAF-4E73-86FC-C121260CBE9A}" type="slidenum">
              <a:rPr lang="en-US"/>
              <a:pPr/>
              <a:t>‹#›</a:t>
            </a:fld>
            <a:endParaRPr lang="en-US"/>
          </a:p>
        </p:txBody>
      </p:sp>
    </p:spTree>
    <p:extLst>
      <p:ext uri="{BB962C8B-B14F-4D97-AF65-F5344CB8AC3E}">
        <p14:creationId xmlns:p14="http://schemas.microsoft.com/office/powerpoint/2010/main" val="209209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EE408AB-DA9F-4267-B609-5E6B1AA3A578}" type="datetime1">
              <a:rPr lang="en-US"/>
              <a:pPr>
                <a:defRPr/>
              </a:pPr>
              <a:t>3/25/2018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A6BE688A-EF8B-4E48-AA8E-EA7CF2BA382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152400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4746625" y="3657600"/>
            <a:ext cx="5638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d-ID" sz="2000" b="1" dirty="0" smtClean="0">
                <a:solidFill>
                  <a:schemeClr val="bg1"/>
                </a:solidFill>
              </a:rPr>
              <a:t>Topik dan Judul Karya </a:t>
            </a:r>
            <a:r>
              <a:rPr lang="id-ID" sz="2000" b="1" dirty="0" smtClean="0">
                <a:solidFill>
                  <a:schemeClr val="bg1"/>
                </a:solidFill>
              </a:rPr>
              <a:t>Tulis Ilmiah</a:t>
            </a:r>
            <a:endParaRPr lang="en-US" sz="2000" b="1" dirty="0">
              <a:solidFill>
                <a:schemeClr val="bg1"/>
              </a:solidFill>
            </a:endParaRPr>
          </a:p>
          <a:p>
            <a:pPr algn="ctr" eaLnBrk="1" hangingPunct="1"/>
            <a:r>
              <a:rPr lang="id-ID" sz="2000" b="1" dirty="0">
                <a:solidFill>
                  <a:schemeClr val="bg1"/>
                </a:solidFill>
              </a:rPr>
              <a:t>SESI-2</a:t>
            </a:r>
            <a:endParaRPr lang="en-US" sz="2000" b="1" dirty="0">
              <a:solidFill>
                <a:schemeClr val="bg1"/>
              </a:solidFill>
            </a:endParaRPr>
          </a:p>
          <a:p>
            <a:pPr algn="ctr" eaLnBrk="1" hangingPunct="1"/>
            <a:r>
              <a:rPr lang="id-ID" sz="2000" b="1" dirty="0">
                <a:solidFill>
                  <a:schemeClr val="tx2"/>
                </a:solidFill>
              </a:rPr>
              <a:t>Ade Heryana, SST, MKM</a:t>
            </a:r>
            <a:endParaRPr lang="en-US" sz="2000" b="1" dirty="0">
              <a:solidFill>
                <a:schemeClr val="tx2"/>
              </a:solidFill>
            </a:endParaRPr>
          </a:p>
          <a:p>
            <a:pPr algn="ctr" eaLnBrk="1" hangingPunct="1"/>
            <a:r>
              <a:rPr lang="id-ID" sz="2000" b="1" dirty="0">
                <a:solidFill>
                  <a:schemeClr val="bg1"/>
                </a:solidFill>
              </a:rPr>
              <a:t>Prodi Kesmas FIKES UEU</a:t>
            </a:r>
            <a:endParaRPr lang="en-US" sz="2000" b="1" dirty="0">
              <a:solidFill>
                <a:schemeClr val="bg1"/>
              </a:solidFill>
            </a:endParaRPr>
          </a:p>
          <a:p>
            <a:pPr algn="ctr" eaLnBrk="1" hangingPunct="1"/>
            <a:endParaRPr lang="en-US" sz="2000" b="1" dirty="0">
              <a:solidFill>
                <a:schemeClr val="bg1"/>
              </a:solidFill>
            </a:endParaRPr>
          </a:p>
        </p:txBody>
      </p:sp>
      <p:sp>
        <p:nvSpPr>
          <p:cNvPr id="2" name="TextBox 1"/>
          <p:cNvSpPr txBox="1"/>
          <p:nvPr/>
        </p:nvSpPr>
        <p:spPr>
          <a:xfrm>
            <a:off x="5029200" y="5562600"/>
            <a:ext cx="5105400" cy="646331"/>
          </a:xfrm>
          <a:prstGeom prst="rect">
            <a:avLst/>
          </a:prstGeom>
          <a:noFill/>
        </p:spPr>
        <p:txBody>
          <a:bodyPr wrap="square" rtlCol="0">
            <a:spAutoFit/>
          </a:bodyPr>
          <a:lstStyle/>
          <a:p>
            <a:pPr algn="ctr"/>
            <a:r>
              <a:rPr lang="id-ID" b="1" dirty="0" smtClean="0">
                <a:solidFill>
                  <a:srgbClr val="FFFF00"/>
                </a:solidFill>
              </a:rPr>
              <a:t>Mata Kuliah:</a:t>
            </a:r>
          </a:p>
          <a:p>
            <a:pPr algn="ctr"/>
            <a:r>
              <a:rPr lang="id-ID" b="1" dirty="0" smtClean="0">
                <a:solidFill>
                  <a:srgbClr val="FFFF00"/>
                </a:solidFill>
              </a:rPr>
              <a:t>PENULISAN ILMIAH</a:t>
            </a:r>
            <a:endParaRPr lang="id-ID" b="1" dirty="0">
              <a:solidFill>
                <a:srgbClr val="FFFF00"/>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lstStyle/>
          <a:p>
            <a:r>
              <a:rPr lang="id-ID" b="1" dirty="0" smtClean="0">
                <a:solidFill>
                  <a:schemeClr val="accent6">
                    <a:lumMod val="75000"/>
                  </a:schemeClr>
                </a:solidFill>
              </a:rPr>
              <a:t>Topik Penelitian Berdasarkan Mata Kuliah Peminatan (Kesling)</a:t>
            </a:r>
            <a:endParaRPr lang="id-ID" b="1" dirty="0">
              <a:solidFill>
                <a:schemeClr val="accent6">
                  <a:lumMod val="75000"/>
                </a:schemeClr>
              </a:solidFill>
            </a:endParaRPr>
          </a:p>
        </p:txBody>
      </p:sp>
      <p:sp>
        <p:nvSpPr>
          <p:cNvPr id="3" name="Content Placeholder 2"/>
          <p:cNvSpPr>
            <a:spLocks noGrp="1"/>
          </p:cNvSpPr>
          <p:nvPr>
            <p:ph idx="1"/>
          </p:nvPr>
        </p:nvSpPr>
        <p:spPr>
          <a:xfrm>
            <a:off x="609600" y="1524000"/>
            <a:ext cx="10972800" cy="4525963"/>
          </a:xfrm>
        </p:spPr>
        <p:txBody>
          <a:bodyPr/>
          <a:lstStyle/>
          <a:p>
            <a:r>
              <a:rPr lang="id-ID" sz="2000" dirty="0" smtClean="0"/>
              <a:t>Toksikologi Lingkungan</a:t>
            </a:r>
          </a:p>
          <a:p>
            <a:r>
              <a:rPr lang="id-ID" sz="2000" dirty="0" smtClean="0"/>
              <a:t>Pengolahan Limbah Lingkungan</a:t>
            </a:r>
          </a:p>
          <a:p>
            <a:r>
              <a:rPr lang="id-ID" sz="2000" dirty="0" smtClean="0"/>
              <a:t>Pengolahan Air Bersih</a:t>
            </a:r>
          </a:p>
          <a:p>
            <a:r>
              <a:rPr lang="id-ID" sz="2000" dirty="0" smtClean="0"/>
              <a:t>Sistem Manajemen &amp; Audit Lingkungan</a:t>
            </a:r>
          </a:p>
          <a:p>
            <a:r>
              <a:rPr lang="id-ID" sz="2000" dirty="0" smtClean="0"/>
              <a:t>Analisis Risiko Lingkungan </a:t>
            </a:r>
          </a:p>
          <a:p>
            <a:r>
              <a:rPr lang="id-ID" sz="2000" dirty="0" smtClean="0"/>
              <a:t>Praktikum Kesling (pengukuran hazard lingkungan)</a:t>
            </a:r>
          </a:p>
          <a:p>
            <a:r>
              <a:rPr lang="id-ID" sz="2000" dirty="0" smtClean="0"/>
              <a:t>Analisis Dampak Lingkungan </a:t>
            </a:r>
          </a:p>
          <a:p>
            <a:r>
              <a:rPr lang="id-ID" sz="2000" dirty="0" smtClean="0"/>
              <a:t>Vektor Penyakit dan Pengendalian</a:t>
            </a:r>
          </a:p>
          <a:p>
            <a:r>
              <a:rPr lang="id-ID" sz="2000" dirty="0" smtClean="0"/>
              <a:t>Hukum Lingkungan</a:t>
            </a:r>
          </a:p>
          <a:p>
            <a:r>
              <a:rPr lang="id-ID" sz="2000" dirty="0" smtClean="0"/>
              <a:t>Kesling Tanggap Darurat</a:t>
            </a:r>
          </a:p>
          <a:p>
            <a:r>
              <a:rPr lang="id-ID" sz="2000" dirty="0" smtClean="0"/>
              <a:t>Epidemiologi Kesling</a:t>
            </a:r>
          </a:p>
          <a:p>
            <a:r>
              <a:rPr lang="id-ID" sz="2000" dirty="0" smtClean="0"/>
              <a:t>Sanitasi makanan dan minuman</a:t>
            </a:r>
          </a:p>
        </p:txBody>
      </p:sp>
    </p:spTree>
    <p:extLst>
      <p:ext uri="{BB962C8B-B14F-4D97-AF65-F5344CB8AC3E}">
        <p14:creationId xmlns:p14="http://schemas.microsoft.com/office/powerpoint/2010/main" val="3137735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LOKASI PENELITIAN</a:t>
            </a:r>
            <a:endParaRPr lang="id-ID"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92394229"/>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7870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chemeClr val="accent6">
                    <a:lumMod val="75000"/>
                  </a:schemeClr>
                </a:solidFill>
              </a:rPr>
              <a:t>JUDUL Penelitian</a:t>
            </a:r>
            <a:endParaRPr lang="id-ID" b="1" dirty="0">
              <a:solidFill>
                <a:schemeClr val="accent6">
                  <a:lumMod val="75000"/>
                </a:schemeClr>
              </a:solidFill>
            </a:endParaRPr>
          </a:p>
        </p:txBody>
      </p:sp>
      <p:sp>
        <p:nvSpPr>
          <p:cNvPr id="3" name="Content Placeholder 2"/>
          <p:cNvSpPr>
            <a:spLocks noGrp="1"/>
          </p:cNvSpPr>
          <p:nvPr>
            <p:ph idx="1"/>
          </p:nvPr>
        </p:nvSpPr>
        <p:spPr/>
        <p:txBody>
          <a:bodyPr/>
          <a:lstStyle/>
          <a:p>
            <a:r>
              <a:rPr lang="id-ID" dirty="0" smtClean="0"/>
              <a:t>Kalimat Pernyataan</a:t>
            </a:r>
          </a:p>
          <a:p>
            <a:r>
              <a:rPr lang="id-ID" dirty="0" smtClean="0"/>
              <a:t>Menggambarkan materi, permasalahan, objek dan metode penelitian, dan maksud/tujuan</a:t>
            </a:r>
          </a:p>
          <a:p>
            <a:r>
              <a:rPr lang="id-ID" dirty="0" smtClean="0"/>
              <a:t>Kata-kata jelas/tidak kabur</a:t>
            </a:r>
          </a:p>
          <a:p>
            <a:r>
              <a:rPr lang="id-ID" dirty="0" smtClean="0"/>
              <a:t>Singkat</a:t>
            </a:r>
          </a:p>
          <a:p>
            <a:r>
              <a:rPr lang="id-ID" dirty="0" smtClean="0"/>
              <a:t>Deskriptif/runtut</a:t>
            </a:r>
          </a:p>
          <a:p>
            <a:r>
              <a:rPr lang="id-ID" dirty="0" smtClean="0"/>
              <a:t>Tidak terlalu puitis/bombastis</a:t>
            </a:r>
            <a:endParaRPr lang="id-ID" dirty="0"/>
          </a:p>
        </p:txBody>
      </p:sp>
    </p:spTree>
    <p:extLst>
      <p:ext uri="{BB962C8B-B14F-4D97-AF65-F5344CB8AC3E}">
        <p14:creationId xmlns:p14="http://schemas.microsoft.com/office/powerpoint/2010/main" val="2892217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676400"/>
            <a:ext cx="11506200" cy="5011057"/>
          </a:xfrm>
        </p:spPr>
        <p:txBody>
          <a:bodyPr/>
          <a:lstStyle/>
          <a:p>
            <a:pPr marL="0" indent="0">
              <a:buNone/>
            </a:pPr>
            <a:r>
              <a:rPr lang="id-ID" sz="1800" b="1" dirty="0" smtClean="0"/>
              <a:t>Abstract</a:t>
            </a:r>
          </a:p>
          <a:p>
            <a:pPr marL="0" indent="0">
              <a:buNone/>
            </a:pPr>
            <a:r>
              <a:rPr lang="id-ID" sz="1800" dirty="0" smtClean="0"/>
              <a:t>Informasi </a:t>
            </a:r>
            <a:r>
              <a:rPr lang="id-ID" sz="1800" dirty="0"/>
              <a:t>kesehatan tentang higiene pribadi dan sanitasi lingkungan membantu mencegah timbulnya penyakit seperti tifoid. Fenomena yang ditemukan peneliti masih ada orang tua yang tidak melakukan kebiasaan mencuci tangan menggunakan sabun sebelum menyuapi anaknya dan kurang perhatian orang tua tentang kebersihan jajan yang dimakan anaknya. Penelitian ini bertujuan untuk mengetahui perbedaan pengetahuan ibu tentang pencegahan penyakit Tifoid pada anak pra sekolah sebelum dan sesudah dilakukan penyuluhan. Penelitian ini menggunakan desain pre eksperimental dengan metode pendekatan one group pre – post test design. Populasi dalam penelitian ini adalah seluruh ibu yang memiliki anak usia pra sekolah di TKK Eleos Jamuran Sukodadi Wagir Malang sebanyak 30 orang. Besar sampel sebanyak 30 orang dengan teknik pengambilan total sampling. Instrumen penelitian yang digunakan untuk mengukur perbedaaan pengetahuan ibu menggunakan kuesioner. sedangkan penyuluhan dengan menggunakan media ceramah dan media visual: booklet, SAP dan powerpoint. Analisis data menggunakan uji statistik Paired t-test. Berdasarkan hasil penelitian sebelum diberikan penyuluhan pencegahan penyakit Tifoid didapatkan 36,7% responden berpengetahuan sangat baik dan sesudah diberikan penyuluhan pencegahan penyakit Tifoid berpengetahuan sangat baik 56,6% responden. Hasil uji Paired t-test menunjukkan p-value = 0,047&lt;</a:t>
            </a:r>
            <a:r>
              <a:rPr lang="el-GR" sz="1800" dirty="0"/>
              <a:t>α 0,05 </a:t>
            </a:r>
            <a:r>
              <a:rPr lang="id-ID" sz="1800" dirty="0"/>
              <a:t>yang artinya terdapat perbedaan sebelum dan sesudah diberikan penyuluhan pencegahan penyakit Tifoid. Direkomendasikan bagi institusi terkait agar mengatur pemberian program penyuluhan kesehatan secara periodik tentang pencegahan penyakit tifoid, maupun penyuluhan tentang masalah kesehatan yang lain</a:t>
            </a:r>
          </a:p>
          <a:p>
            <a:pPr marL="0" indent="0">
              <a:buNone/>
            </a:pPr>
            <a:endParaRPr lang="id-ID" sz="1800" dirty="0"/>
          </a:p>
        </p:txBody>
      </p:sp>
      <p:sp>
        <p:nvSpPr>
          <p:cNvPr id="4" name="Title 3"/>
          <p:cNvSpPr>
            <a:spLocks noGrp="1"/>
          </p:cNvSpPr>
          <p:nvPr>
            <p:ph type="title"/>
          </p:nvPr>
        </p:nvSpPr>
        <p:spPr/>
        <p:txBody>
          <a:bodyPr/>
          <a:lstStyle/>
          <a:p>
            <a:endParaRPr lang="id-ID"/>
          </a:p>
        </p:txBody>
      </p:sp>
      <p:graphicFrame>
        <p:nvGraphicFramePr>
          <p:cNvPr id="5" name="Content Placeholder 3"/>
          <p:cNvGraphicFramePr>
            <a:graphicFrameLocks/>
          </p:cNvGraphicFramePr>
          <p:nvPr>
            <p:extLst>
              <p:ext uri="{D42A27DB-BD31-4B8C-83A1-F6EECF244321}">
                <p14:modId xmlns:p14="http://schemas.microsoft.com/office/powerpoint/2010/main" val="3145845441"/>
              </p:ext>
            </p:extLst>
          </p:nvPr>
        </p:nvGraphicFramePr>
        <p:xfrm>
          <a:off x="685800" y="-304800"/>
          <a:ext cx="109728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447800" y="1066800"/>
            <a:ext cx="685800" cy="369332"/>
          </a:xfrm>
          <a:prstGeom prst="rect">
            <a:avLst/>
          </a:prstGeom>
          <a:noFill/>
        </p:spPr>
        <p:txBody>
          <a:bodyPr wrap="square" rtlCol="0">
            <a:spAutoFit/>
          </a:bodyPr>
          <a:lstStyle/>
          <a:p>
            <a:pPr algn="ctr"/>
            <a:r>
              <a:rPr lang="id-ID" dirty="0" smtClean="0"/>
              <a:t>?</a:t>
            </a:r>
            <a:endParaRPr lang="id-ID" dirty="0"/>
          </a:p>
        </p:txBody>
      </p:sp>
      <p:sp>
        <p:nvSpPr>
          <p:cNvPr id="7" name="TextBox 6"/>
          <p:cNvSpPr txBox="1"/>
          <p:nvPr/>
        </p:nvSpPr>
        <p:spPr>
          <a:xfrm>
            <a:off x="3581400" y="1066800"/>
            <a:ext cx="685800" cy="369332"/>
          </a:xfrm>
          <a:prstGeom prst="rect">
            <a:avLst/>
          </a:prstGeom>
          <a:noFill/>
        </p:spPr>
        <p:txBody>
          <a:bodyPr wrap="square" rtlCol="0">
            <a:spAutoFit/>
          </a:bodyPr>
          <a:lstStyle/>
          <a:p>
            <a:pPr algn="ctr"/>
            <a:r>
              <a:rPr lang="id-ID" dirty="0" smtClean="0"/>
              <a:t>?</a:t>
            </a:r>
            <a:endParaRPr lang="id-ID" dirty="0"/>
          </a:p>
        </p:txBody>
      </p:sp>
      <p:sp>
        <p:nvSpPr>
          <p:cNvPr id="8" name="TextBox 7"/>
          <p:cNvSpPr txBox="1"/>
          <p:nvPr/>
        </p:nvSpPr>
        <p:spPr>
          <a:xfrm>
            <a:off x="5791200" y="1066800"/>
            <a:ext cx="685800" cy="369332"/>
          </a:xfrm>
          <a:prstGeom prst="rect">
            <a:avLst/>
          </a:prstGeom>
          <a:noFill/>
        </p:spPr>
        <p:txBody>
          <a:bodyPr wrap="square" rtlCol="0">
            <a:spAutoFit/>
          </a:bodyPr>
          <a:lstStyle/>
          <a:p>
            <a:pPr algn="ctr"/>
            <a:r>
              <a:rPr lang="id-ID" dirty="0" smtClean="0"/>
              <a:t>?</a:t>
            </a:r>
            <a:endParaRPr lang="id-ID" dirty="0"/>
          </a:p>
        </p:txBody>
      </p:sp>
      <p:sp>
        <p:nvSpPr>
          <p:cNvPr id="9" name="TextBox 8"/>
          <p:cNvSpPr txBox="1"/>
          <p:nvPr/>
        </p:nvSpPr>
        <p:spPr>
          <a:xfrm>
            <a:off x="7848600" y="1066800"/>
            <a:ext cx="685800" cy="369332"/>
          </a:xfrm>
          <a:prstGeom prst="rect">
            <a:avLst/>
          </a:prstGeom>
          <a:noFill/>
        </p:spPr>
        <p:txBody>
          <a:bodyPr wrap="square" rtlCol="0">
            <a:spAutoFit/>
          </a:bodyPr>
          <a:lstStyle/>
          <a:p>
            <a:pPr algn="ctr"/>
            <a:r>
              <a:rPr lang="id-ID" dirty="0" smtClean="0"/>
              <a:t>?</a:t>
            </a:r>
            <a:endParaRPr lang="id-ID" dirty="0"/>
          </a:p>
        </p:txBody>
      </p:sp>
      <p:sp>
        <p:nvSpPr>
          <p:cNvPr id="10" name="TextBox 9"/>
          <p:cNvSpPr txBox="1"/>
          <p:nvPr/>
        </p:nvSpPr>
        <p:spPr>
          <a:xfrm>
            <a:off x="10058400" y="1066800"/>
            <a:ext cx="685800" cy="369332"/>
          </a:xfrm>
          <a:prstGeom prst="rect">
            <a:avLst/>
          </a:prstGeom>
          <a:noFill/>
        </p:spPr>
        <p:txBody>
          <a:bodyPr wrap="square" rtlCol="0">
            <a:spAutoFit/>
          </a:bodyPr>
          <a:lstStyle/>
          <a:p>
            <a:pPr algn="ctr"/>
            <a:r>
              <a:rPr lang="id-ID" dirty="0" smtClean="0"/>
              <a:t>?</a:t>
            </a:r>
            <a:endParaRPr lang="id-ID" dirty="0"/>
          </a:p>
        </p:txBody>
      </p:sp>
    </p:spTree>
    <p:extLst>
      <p:ext uri="{BB962C8B-B14F-4D97-AF65-F5344CB8AC3E}">
        <p14:creationId xmlns:p14="http://schemas.microsoft.com/office/powerpoint/2010/main" val="457794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72800" cy="1143000"/>
          </a:xfrm>
        </p:spPr>
        <p:txBody>
          <a:bodyPr/>
          <a:lstStyle/>
          <a:p>
            <a:pPr algn="l"/>
            <a:r>
              <a:rPr lang="id-ID" b="1" dirty="0" smtClean="0">
                <a:solidFill>
                  <a:schemeClr val="accent6">
                    <a:lumMod val="75000"/>
                  </a:schemeClr>
                </a:solidFill>
              </a:rPr>
              <a:t>Apakah Judul penelitian yang tepat?</a:t>
            </a:r>
            <a:endParaRPr lang="id-ID" b="1" dirty="0">
              <a:solidFill>
                <a:schemeClr val="accent6">
                  <a:lumMod val="75000"/>
                </a:schemeClr>
              </a:solidFill>
            </a:endParaRPr>
          </a:p>
        </p:txBody>
      </p:sp>
      <p:sp>
        <p:nvSpPr>
          <p:cNvPr id="3" name="Content Placeholder 2"/>
          <p:cNvSpPr>
            <a:spLocks noGrp="1"/>
          </p:cNvSpPr>
          <p:nvPr>
            <p:ph idx="1"/>
          </p:nvPr>
        </p:nvSpPr>
        <p:spPr>
          <a:xfrm>
            <a:off x="457200" y="1313543"/>
            <a:ext cx="11506200" cy="5011057"/>
          </a:xfrm>
        </p:spPr>
        <p:txBody>
          <a:bodyPr/>
          <a:lstStyle/>
          <a:p>
            <a:pPr marL="0" indent="0">
              <a:buNone/>
            </a:pPr>
            <a:r>
              <a:rPr lang="id-ID" sz="1800" b="1" dirty="0" smtClean="0"/>
              <a:t>Abstract</a:t>
            </a:r>
          </a:p>
          <a:p>
            <a:pPr marL="0" indent="0">
              <a:buNone/>
            </a:pPr>
            <a:r>
              <a:rPr lang="id-ID" sz="1800" dirty="0" smtClean="0"/>
              <a:t>Informasi </a:t>
            </a:r>
            <a:r>
              <a:rPr lang="id-ID" sz="1800" dirty="0"/>
              <a:t>kesehatan tentang higiene pribadi dan sanitasi lingkungan membantu mencegah timbulnya penyakit seperti tifoid. Fenomena yang ditemukan peneliti masih ada orang tua yang tidak melakukan kebiasaan mencuci tangan menggunakan sabun sebelum menyuapi anaknya dan kurang perhatian orang tua tentang kebersihan jajan yang dimakan anaknya. Penelitian ini bertujuan untuk mengetahui perbedaan pengetahuan ibu tentang pencegahan penyakit Tifoid pada anak pra sekolah sebelum dan sesudah dilakukan penyuluhan. Penelitian ini menggunakan desain pre eksperimental dengan metode pendekatan one group pre – post test design. Populasi dalam penelitian ini adalah seluruh ibu yang memiliki anak usia pra sekolah di TKK Eleos Jamuran Sukodadi Wagir Malang sebanyak 30 orang. Besar sampel sebanyak 30 orang dengan teknik pengambilan total sampling. Instrumen penelitian yang digunakan untuk mengukur perbedaaan pengetahuan ibu menggunakan kuesioner. sedangkan penyuluhan dengan menggunakan media ceramah dan media visual: booklet, SAP dan powerpoint. Analisis data menggunakan uji statistik Paired t-test. Berdasarkan hasil penelitian sebelum diberikan penyuluhan pencegahan penyakit Tifoid didapatkan 36,7% responden berpengetahuan sangat baik dan sesudah diberikan penyuluhan pencegahan penyakit Tifoid berpengetahuan sangat baik 56,6% responden. Hasil uji Paired t-test menunjukkan p-value = 0,047&lt;</a:t>
            </a:r>
            <a:r>
              <a:rPr lang="el-GR" sz="1800" dirty="0"/>
              <a:t>α 0,05 </a:t>
            </a:r>
            <a:r>
              <a:rPr lang="id-ID" sz="1800" dirty="0"/>
              <a:t>yang artinya terdapat perbedaan sebelum dan sesudah diberikan penyuluhan pencegahan penyakit Tifoid. Direkomendasikan bagi institusi terkait agar mengatur pemberian program penyuluhan kesehatan secara periodik tentang pencegahan penyakit tifoid, maupun penyuluhan tentang masalah kesehatan yang lain</a:t>
            </a:r>
          </a:p>
          <a:p>
            <a:pPr marL="0" indent="0">
              <a:buNone/>
            </a:pPr>
            <a:endParaRPr lang="id-ID" sz="1800" dirty="0"/>
          </a:p>
        </p:txBody>
      </p:sp>
    </p:spTree>
    <p:extLst>
      <p:ext uri="{BB962C8B-B14F-4D97-AF65-F5344CB8AC3E}">
        <p14:creationId xmlns:p14="http://schemas.microsoft.com/office/powerpoint/2010/main" val="3299241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title"/>
          </p:nvPr>
        </p:nvSpPr>
        <p:spPr>
          <a:xfrm>
            <a:off x="1995487" y="3048000"/>
            <a:ext cx="8229600" cy="685800"/>
          </a:xfrm>
        </p:spPr>
        <p:txBody>
          <a:bodyPr/>
          <a:lstStyle/>
          <a:p>
            <a:pPr>
              <a:spcBef>
                <a:spcPct val="50000"/>
              </a:spcBef>
            </a:pPr>
            <a:r>
              <a:rPr lang="id-ID" sz="5400" b="1" dirty="0" smtClean="0">
                <a:solidFill>
                  <a:schemeClr val="accent6">
                    <a:lumMod val="75000"/>
                  </a:schemeClr>
                </a:solidFill>
                <a:latin typeface="Arial" panose="020B0604020202020204" pitchFamily="34" charset="0"/>
                <a:cs typeface="Arial" panose="020B0604020202020204" pitchFamily="34" charset="0"/>
              </a:rPr>
              <a:t>TERIMA KASIH</a:t>
            </a:r>
            <a:endParaRPr lang="id-ID" sz="5400" b="1" dirty="0">
              <a:solidFill>
                <a:schemeClr val="accent6">
                  <a:lumMod val="75000"/>
                </a:schemeClr>
              </a:solidFill>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5912"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1618569" y="838200"/>
            <a:ext cx="8229600" cy="685800"/>
          </a:xfrm>
        </p:spPr>
        <p:txBody>
          <a:bodyPr/>
          <a:lstStyle/>
          <a:p>
            <a:pPr algn="l">
              <a:spcBef>
                <a:spcPct val="50000"/>
              </a:spcBef>
            </a:pPr>
            <a:r>
              <a:rPr lang="en-US" sz="3200" b="1" dirty="0" smtClean="0">
                <a:solidFill>
                  <a:schemeClr val="accent6">
                    <a:lumMod val="75000"/>
                  </a:schemeClr>
                </a:solidFill>
                <a:latin typeface="Arial" panose="020B0604020202020204" pitchFamily="34" charset="0"/>
                <a:cs typeface="Arial" panose="020B0604020202020204" pitchFamily="34" charset="0"/>
              </a:rPr>
              <a:t>O</a:t>
            </a:r>
            <a:r>
              <a:rPr lang="id-ID" sz="3200" b="1" dirty="0" smtClean="0">
                <a:solidFill>
                  <a:schemeClr val="accent6">
                    <a:lumMod val="75000"/>
                  </a:schemeClr>
                </a:solidFill>
                <a:latin typeface="Arial" panose="020B0604020202020204" pitchFamily="34" charset="0"/>
                <a:cs typeface="Arial" panose="020B0604020202020204" pitchFamily="34" charset="0"/>
              </a:rPr>
              <a:t>UTLINE</a:t>
            </a:r>
            <a:endParaRPr lang="en-US" sz="3200" b="1" dirty="0">
              <a:solidFill>
                <a:schemeClr val="accent6">
                  <a:lumMod val="75000"/>
                </a:schemeClr>
              </a:solidFill>
              <a:latin typeface="Arial" panose="020B0604020202020204" pitchFamily="34" charset="0"/>
              <a:cs typeface="Arial" panose="020B0604020202020204" pitchFamily="34" charset="0"/>
            </a:endParaRPr>
          </a:p>
        </p:txBody>
      </p:sp>
      <p:sp>
        <p:nvSpPr>
          <p:cNvPr id="3076" name="Content Placeholder 5"/>
          <p:cNvSpPr>
            <a:spLocks noGrp="1"/>
          </p:cNvSpPr>
          <p:nvPr>
            <p:ph idx="1"/>
          </p:nvPr>
        </p:nvSpPr>
        <p:spPr>
          <a:xfrm>
            <a:off x="2666999" y="2895600"/>
            <a:ext cx="7010400" cy="1066799"/>
          </a:xfrm>
        </p:spPr>
        <p:txBody>
          <a:bodyPr/>
          <a:lstStyle/>
          <a:p>
            <a:r>
              <a:rPr lang="id-ID" sz="3600" dirty="0" smtClean="0"/>
              <a:t>Pengertian Topik Penelitian</a:t>
            </a:r>
            <a:endParaRPr lang="id-ID" sz="3600" dirty="0" smtClean="0"/>
          </a:p>
          <a:p>
            <a:r>
              <a:rPr lang="en-US" sz="3600" dirty="0" smtClean="0"/>
              <a:t>P</a:t>
            </a:r>
            <a:r>
              <a:rPr lang="id-ID" sz="3600" dirty="0" smtClean="0"/>
              <a:t>engertian Judul Penelitian</a:t>
            </a:r>
            <a:endParaRPr lang="id-ID" sz="3600"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TOPIK Penelitian</a:t>
            </a:r>
            <a:endParaRPr lang="id-ID" dirty="0"/>
          </a:p>
        </p:txBody>
      </p:sp>
      <p:sp>
        <p:nvSpPr>
          <p:cNvPr id="3" name="Content Placeholder 2"/>
          <p:cNvSpPr>
            <a:spLocks noGrp="1"/>
          </p:cNvSpPr>
          <p:nvPr>
            <p:ph idx="1"/>
          </p:nvPr>
        </p:nvSpPr>
        <p:spPr/>
        <p:txBody>
          <a:bodyPr/>
          <a:lstStyle/>
          <a:p>
            <a:r>
              <a:rPr lang="id-ID" dirty="0" smtClean="0"/>
              <a:t>Kejadian/fenomena atau peristiwa yang akan jadi Obyek Penelitian</a:t>
            </a:r>
          </a:p>
          <a:p>
            <a:r>
              <a:rPr lang="id-ID" dirty="0" smtClean="0"/>
              <a:t>TOPIK tidak sama dengan JUDUL</a:t>
            </a:r>
          </a:p>
          <a:p>
            <a:r>
              <a:rPr lang="id-ID" dirty="0" smtClean="0"/>
              <a:t>JUDUL dapat sama dengan TOPIK</a:t>
            </a:r>
            <a:endParaRPr lang="id-ID" dirty="0"/>
          </a:p>
        </p:txBody>
      </p:sp>
    </p:spTree>
    <p:extLst>
      <p:ext uri="{BB962C8B-B14F-4D97-AF65-F5344CB8AC3E}">
        <p14:creationId xmlns:p14="http://schemas.microsoft.com/office/powerpoint/2010/main" val="2039245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762000"/>
          </a:xfrm>
        </p:spPr>
        <p:txBody>
          <a:bodyPr/>
          <a:lstStyle/>
          <a:p>
            <a:r>
              <a:rPr lang="id-ID" b="1" dirty="0" smtClean="0">
                <a:solidFill>
                  <a:schemeClr val="accent6">
                    <a:lumMod val="75000"/>
                  </a:schemeClr>
                </a:solidFill>
              </a:rPr>
              <a:t>SYARAT TOPIK</a:t>
            </a:r>
            <a:endParaRPr lang="id-ID" b="1" dirty="0">
              <a:solidFill>
                <a:schemeClr val="accent6">
                  <a:lumMod val="75000"/>
                </a:schemeClr>
              </a:solidFill>
            </a:endParaRPr>
          </a:p>
        </p:txBody>
      </p:sp>
      <p:sp>
        <p:nvSpPr>
          <p:cNvPr id="3" name="Content Placeholder 2"/>
          <p:cNvSpPr>
            <a:spLocks noGrp="1"/>
          </p:cNvSpPr>
          <p:nvPr>
            <p:ph idx="1"/>
          </p:nvPr>
        </p:nvSpPr>
        <p:spPr>
          <a:xfrm>
            <a:off x="609600" y="914400"/>
            <a:ext cx="10972800" cy="4525963"/>
          </a:xfrm>
        </p:spPr>
        <p:txBody>
          <a:bodyPr/>
          <a:lstStyle/>
          <a:p>
            <a:r>
              <a:rPr lang="id-ID" b="1" dirty="0" smtClean="0"/>
              <a:t>Dapat dikelola</a:t>
            </a:r>
          </a:p>
          <a:p>
            <a:pPr lvl="1"/>
            <a:r>
              <a:rPr lang="id-ID" dirty="0" smtClean="0"/>
              <a:t>Kemampuan menggunakan metlit, kecukupan biaya, ketersediaan waktu</a:t>
            </a:r>
          </a:p>
          <a:p>
            <a:r>
              <a:rPr lang="id-ID" b="1" dirty="0" smtClean="0"/>
              <a:t>Dapat diperoleh data</a:t>
            </a:r>
          </a:p>
          <a:p>
            <a:pPr lvl="1"/>
            <a:r>
              <a:rPr lang="id-ID" dirty="0" smtClean="0"/>
              <a:t>Ketersediaan sumber data, penguasaan teknik pengumpulan data, faktor penghambat, ketergantungan terhadap waktu</a:t>
            </a:r>
          </a:p>
          <a:p>
            <a:r>
              <a:rPr lang="id-ID" b="1" dirty="0" smtClean="0"/>
              <a:t>Signifikan</a:t>
            </a:r>
          </a:p>
          <a:p>
            <a:pPr lvl="1"/>
            <a:r>
              <a:rPr lang="id-ID" dirty="0" smtClean="0"/>
              <a:t>Sesuai dengan bidang ilmu, penting untuk diteliti secara akademik</a:t>
            </a:r>
          </a:p>
          <a:p>
            <a:r>
              <a:rPr lang="id-ID" b="1" dirty="0" smtClean="0"/>
              <a:t>Menarik</a:t>
            </a:r>
          </a:p>
          <a:p>
            <a:pPr lvl="1"/>
            <a:r>
              <a:rPr lang="id-ID" dirty="0" smtClean="0"/>
              <a:t>Menarik minat dan memotivasi peneliti, menimbulkan rasa ingin tahu, mengarahkan pada kebenaran ilmu</a:t>
            </a:r>
            <a:endParaRPr lang="id-ID" dirty="0"/>
          </a:p>
        </p:txBody>
      </p:sp>
    </p:spTree>
    <p:extLst>
      <p:ext uri="{BB962C8B-B14F-4D97-AF65-F5344CB8AC3E}">
        <p14:creationId xmlns:p14="http://schemas.microsoft.com/office/powerpoint/2010/main" val="246391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Topik Penelitian yang Ideal</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9695536"/>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4817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Topik Penelitian Kesmas: Berdasarkan jurusan/peminatan Kesehatan Masyarakat</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6280668"/>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062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692658813"/>
              </p:ext>
            </p:extLst>
          </p:nvPr>
        </p:nvGraphicFramePr>
        <p:xfrm>
          <a:off x="152400" y="76200"/>
          <a:ext cx="57912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1549106082"/>
              </p:ext>
            </p:extLst>
          </p:nvPr>
        </p:nvGraphicFramePr>
        <p:xfrm>
          <a:off x="6934200" y="1905000"/>
          <a:ext cx="4978400" cy="4800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9" name="Straight Arrow Connector 8"/>
          <p:cNvCxnSpPr/>
          <p:nvPr/>
        </p:nvCxnSpPr>
        <p:spPr>
          <a:xfrm flipV="1">
            <a:off x="3048000" y="4038600"/>
            <a:ext cx="3886200" cy="7620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
        <p:nvSpPr>
          <p:cNvPr id="10" name="Title 1"/>
          <p:cNvSpPr>
            <a:spLocks noGrp="1"/>
          </p:cNvSpPr>
          <p:nvPr>
            <p:ph type="title"/>
          </p:nvPr>
        </p:nvSpPr>
        <p:spPr>
          <a:xfrm>
            <a:off x="3886200" y="381000"/>
            <a:ext cx="7696200" cy="1036638"/>
          </a:xfrm>
        </p:spPr>
        <p:txBody>
          <a:bodyPr/>
          <a:lstStyle/>
          <a:p>
            <a:r>
              <a:rPr lang="id-ID" dirty="0" smtClean="0"/>
              <a:t>Topik Penelitian Kesmas: Berdasarkan Peminatan Kesehatan Masyarakat di UEU</a:t>
            </a:r>
            <a:endParaRPr lang="id-ID" dirty="0"/>
          </a:p>
        </p:txBody>
      </p:sp>
    </p:spTree>
    <p:extLst>
      <p:ext uri="{BB962C8B-B14F-4D97-AF65-F5344CB8AC3E}">
        <p14:creationId xmlns:p14="http://schemas.microsoft.com/office/powerpoint/2010/main" val="75986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solidFill>
                  <a:schemeClr val="accent6">
                    <a:lumMod val="75000"/>
                  </a:schemeClr>
                </a:solidFill>
              </a:rPr>
              <a:t>Topik Penelitian Berdasarkan Mata Kuliah Peminatan (AKK)</a:t>
            </a:r>
            <a:endParaRPr lang="id-ID" b="1" dirty="0">
              <a:solidFill>
                <a:schemeClr val="accent6">
                  <a:lumMod val="75000"/>
                </a:schemeClr>
              </a:solidFill>
            </a:endParaRPr>
          </a:p>
        </p:txBody>
      </p:sp>
      <p:sp>
        <p:nvSpPr>
          <p:cNvPr id="3" name="Content Placeholder 2"/>
          <p:cNvSpPr>
            <a:spLocks noGrp="1"/>
          </p:cNvSpPr>
          <p:nvPr>
            <p:ph idx="1"/>
          </p:nvPr>
        </p:nvSpPr>
        <p:spPr/>
        <p:txBody>
          <a:bodyPr/>
          <a:lstStyle/>
          <a:p>
            <a:r>
              <a:rPr lang="id-ID" sz="2400" dirty="0" smtClean="0"/>
              <a:t>Manajemen SDM Kesehatan (rekrutmen, analisis beban kerja, turn over, dsb)</a:t>
            </a:r>
          </a:p>
          <a:p>
            <a:r>
              <a:rPr lang="id-ID" sz="2400" dirty="0" smtClean="0"/>
              <a:t>Perundang-undangan kesehatan &amp; Kebijakan Kesehatan (analisis kebijakan kesehatan)</a:t>
            </a:r>
          </a:p>
          <a:p>
            <a:r>
              <a:rPr lang="id-ID" sz="2400" dirty="0" smtClean="0"/>
              <a:t>Manajemen Program Kesehatan &amp; Evaluasi Program Kesehatan</a:t>
            </a:r>
          </a:p>
          <a:p>
            <a:r>
              <a:rPr lang="id-ID" sz="2400" dirty="0" smtClean="0"/>
              <a:t>Asuransi kesehatan (Jaminan Kesehatan Nasional/BPJS)</a:t>
            </a:r>
          </a:p>
          <a:p>
            <a:r>
              <a:rPr lang="id-ID" sz="2400" dirty="0" smtClean="0"/>
              <a:t>Sistem pelayanan kesehatan (Gambaran sistem pelayanan)</a:t>
            </a:r>
          </a:p>
          <a:p>
            <a:r>
              <a:rPr lang="id-ID" sz="2400" dirty="0" smtClean="0"/>
              <a:t>Manajemen logistik (Farmasi, Alkes, dsb)</a:t>
            </a:r>
          </a:p>
          <a:p>
            <a:r>
              <a:rPr lang="id-ID" sz="2400" dirty="0" smtClean="0"/>
              <a:t>Manajemen mutu dan Standarisasi Pelayanan Kesehatan (Akreditas, ISO, dsb)</a:t>
            </a:r>
          </a:p>
          <a:p>
            <a:r>
              <a:rPr lang="id-ID" sz="2400" dirty="0" smtClean="0"/>
              <a:t>Manajemen pemasaran (Kepuasan pasien, Brand image, dsb)</a:t>
            </a:r>
          </a:p>
          <a:p>
            <a:r>
              <a:rPr lang="id-ID" sz="2400" dirty="0" smtClean="0"/>
              <a:t>Manajemen keuangan dan Akuntansi Biaya (Unit cost, dsb)</a:t>
            </a:r>
          </a:p>
          <a:p>
            <a:r>
              <a:rPr lang="id-ID" sz="2400" dirty="0" smtClean="0"/>
              <a:t>Manajemen Pelayanan Kesehatan &amp; MPK Berbasis Masyarakat</a:t>
            </a:r>
          </a:p>
          <a:p>
            <a:r>
              <a:rPr lang="id-ID" sz="2400" dirty="0" smtClean="0"/>
              <a:t>Pengembangan media komunikasi</a:t>
            </a:r>
          </a:p>
        </p:txBody>
      </p:sp>
    </p:spTree>
    <p:extLst>
      <p:ext uri="{BB962C8B-B14F-4D97-AF65-F5344CB8AC3E}">
        <p14:creationId xmlns:p14="http://schemas.microsoft.com/office/powerpoint/2010/main" val="1063337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143000"/>
          </a:xfrm>
        </p:spPr>
        <p:txBody>
          <a:bodyPr/>
          <a:lstStyle/>
          <a:p>
            <a:r>
              <a:rPr lang="id-ID" b="1" dirty="0" smtClean="0">
                <a:solidFill>
                  <a:schemeClr val="accent6">
                    <a:lumMod val="75000"/>
                  </a:schemeClr>
                </a:solidFill>
              </a:rPr>
              <a:t>Topik Penelitian Berdasarkan Mata Kuliah Peminatan (K3I)</a:t>
            </a:r>
            <a:endParaRPr lang="id-ID" b="1" dirty="0">
              <a:solidFill>
                <a:schemeClr val="accent6">
                  <a:lumMod val="75000"/>
                </a:schemeClr>
              </a:solidFill>
            </a:endParaRPr>
          </a:p>
        </p:txBody>
      </p:sp>
      <p:sp>
        <p:nvSpPr>
          <p:cNvPr id="3" name="Content Placeholder 2"/>
          <p:cNvSpPr>
            <a:spLocks noGrp="1"/>
          </p:cNvSpPr>
          <p:nvPr>
            <p:ph idx="1"/>
          </p:nvPr>
        </p:nvSpPr>
        <p:spPr>
          <a:xfrm>
            <a:off x="609600" y="1524000"/>
            <a:ext cx="10972800" cy="4525963"/>
          </a:xfrm>
        </p:spPr>
        <p:txBody>
          <a:bodyPr/>
          <a:lstStyle/>
          <a:p>
            <a:r>
              <a:rPr lang="id-ID" sz="2000" dirty="0" smtClean="0"/>
              <a:t>Faktor manusia dalam K3 dan Bahaya Psikososial (Stress kerja, kepuasan kerja, unsafe act, dsb)</a:t>
            </a:r>
          </a:p>
          <a:p>
            <a:r>
              <a:rPr lang="id-ID" sz="2000" dirty="0" smtClean="0"/>
              <a:t>Laboratorium K3 (pengukuran hazard)</a:t>
            </a:r>
          </a:p>
          <a:p>
            <a:r>
              <a:rPr lang="id-ID" sz="2000" dirty="0" smtClean="0"/>
              <a:t>Higiene industri, Pengolahan Limbah Industri, Toksikologi industri</a:t>
            </a:r>
          </a:p>
          <a:p>
            <a:r>
              <a:rPr lang="id-ID" sz="2000" dirty="0" smtClean="0"/>
              <a:t>Ergonomi (penyelarasan manusia dan alat kerja)</a:t>
            </a:r>
          </a:p>
          <a:p>
            <a:r>
              <a:rPr lang="id-ID" sz="2000" dirty="0" smtClean="0"/>
              <a:t>Pelayanan kesehatan kerja dan Surveilans Kesehatan Kerja </a:t>
            </a:r>
          </a:p>
          <a:p>
            <a:r>
              <a:rPr lang="id-ID" sz="2000" dirty="0" smtClean="0"/>
              <a:t>Perundangan K3 (analisis kebijakan K3)</a:t>
            </a:r>
          </a:p>
          <a:p>
            <a:r>
              <a:rPr lang="id-ID" sz="2000" dirty="0" smtClean="0"/>
              <a:t>Manajemen Risiko K3 (identifikasi risiko, pengendalian risiko)</a:t>
            </a:r>
          </a:p>
          <a:p>
            <a:r>
              <a:rPr lang="id-ID" sz="2000" dirty="0" smtClean="0"/>
              <a:t>Ventilasi Industri (desain ventilasi ruangan)</a:t>
            </a:r>
          </a:p>
          <a:p>
            <a:r>
              <a:rPr lang="id-ID" sz="2000" dirty="0" smtClean="0"/>
              <a:t>Sistem Manajemen K3 (Aplikasi SMK3)</a:t>
            </a:r>
          </a:p>
          <a:p>
            <a:r>
              <a:rPr lang="id-ID" sz="2000" dirty="0" smtClean="0"/>
              <a:t>Proses Industri (Identifikasi risiko kerja)</a:t>
            </a:r>
          </a:p>
          <a:p>
            <a:r>
              <a:rPr lang="id-ID" sz="2000" dirty="0" smtClean="0"/>
              <a:t>Gizi kerja (Obesitas di tempat kerja, Anemia, dsb)</a:t>
            </a:r>
          </a:p>
          <a:p>
            <a:r>
              <a:rPr lang="id-ID" sz="2000" dirty="0" smtClean="0"/>
              <a:t>Promosi K3 (Safety induction, safety talk, dsb)</a:t>
            </a:r>
          </a:p>
          <a:p>
            <a:r>
              <a:rPr lang="id-ID" sz="2000" dirty="0" smtClean="0"/>
              <a:t>Tanggap Darurat dan Manajemen Kebakaran (Kesiapsiagaan terhadap kebakaran)</a:t>
            </a:r>
          </a:p>
          <a:p>
            <a:r>
              <a:rPr lang="id-ID" sz="2000" dirty="0" smtClean="0"/>
              <a:t>Penyakit Akibat Kerja (Silikosis, Bisinosis, dsb)</a:t>
            </a:r>
            <a:endParaRPr lang="id-ID" sz="2000" dirty="0"/>
          </a:p>
        </p:txBody>
      </p:sp>
    </p:spTree>
    <p:extLst>
      <p:ext uri="{BB962C8B-B14F-4D97-AF65-F5344CB8AC3E}">
        <p14:creationId xmlns:p14="http://schemas.microsoft.com/office/powerpoint/2010/main" val="1630216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1978</TotalTime>
  <Words>1053</Words>
  <Application>Microsoft Office PowerPoint</Application>
  <PresentationFormat>Widescreen</PresentationFormat>
  <Paragraphs>140</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OUTLINE</vt:lpstr>
      <vt:lpstr>TOPIK Penelitian</vt:lpstr>
      <vt:lpstr>SYARAT TOPIK</vt:lpstr>
      <vt:lpstr>Topik Penelitian yang Ideal</vt:lpstr>
      <vt:lpstr>Topik Penelitian Kesmas: Berdasarkan jurusan/peminatan Kesehatan Masyarakat</vt:lpstr>
      <vt:lpstr>Topik Penelitian Kesmas: Berdasarkan Peminatan Kesehatan Masyarakat di UEU</vt:lpstr>
      <vt:lpstr>Topik Penelitian Berdasarkan Mata Kuliah Peminatan (AKK)</vt:lpstr>
      <vt:lpstr>Topik Penelitian Berdasarkan Mata Kuliah Peminatan (K3I)</vt:lpstr>
      <vt:lpstr>Topik Penelitian Berdasarkan Mata Kuliah Peminatan (Kesling)</vt:lpstr>
      <vt:lpstr>LOKASI PENELITIAN</vt:lpstr>
      <vt:lpstr>JUDUL Penelitian</vt:lpstr>
      <vt:lpstr>PowerPoint Presentation</vt:lpstr>
      <vt:lpstr>Apakah Judul penelitian yang tepat?</vt:lpstr>
      <vt:lpstr>TERIMA KASIH</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ASUS</cp:lastModifiedBy>
  <cp:revision>306</cp:revision>
  <dcterms:created xsi:type="dcterms:W3CDTF">2010-08-24T06:47:44Z</dcterms:created>
  <dcterms:modified xsi:type="dcterms:W3CDTF">2018-03-25T18:06:09Z</dcterms:modified>
</cp:coreProperties>
</file>