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88" r:id="rId3"/>
    <p:sldId id="391" r:id="rId4"/>
    <p:sldId id="387" r:id="rId5"/>
    <p:sldId id="380" r:id="rId6"/>
    <p:sldId id="379" r:id="rId7"/>
    <p:sldId id="381" r:id="rId8"/>
    <p:sldId id="383" r:id="rId9"/>
    <p:sldId id="390" r:id="rId10"/>
    <p:sldId id="389" r:id="rId11"/>
    <p:sldId id="378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ADBE7-2AD5-433E-9033-26D2DF6CC164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F4D5D11E-14AA-4406-B9F4-F44F938093C6}">
      <dgm:prSet phldrT="[Text]" custT="1"/>
      <dgm:spPr/>
      <dgm:t>
        <a:bodyPr/>
        <a:lstStyle/>
        <a:p>
          <a:r>
            <a:rPr lang="id-ID" sz="2400" b="1" dirty="0" smtClean="0">
              <a:solidFill>
                <a:schemeClr val="accent6">
                  <a:lumMod val="75000"/>
                </a:schemeClr>
              </a:solidFill>
            </a:rPr>
            <a:t>Kemampuan meneliti</a:t>
          </a:r>
          <a:r>
            <a:rPr lang="id-ID" sz="2400" dirty="0" smtClean="0"/>
            <a:t> yang kurang</a:t>
          </a:r>
          <a:endParaRPr lang="id-ID" sz="2400" dirty="0"/>
        </a:p>
      </dgm:t>
    </dgm:pt>
    <dgm:pt modelId="{B1B837FF-7557-490D-B97B-B4766EBEB3B4}" type="parTrans" cxnId="{5EE65FF8-0D5B-4272-8F35-6856844E4E70}">
      <dgm:prSet/>
      <dgm:spPr/>
      <dgm:t>
        <a:bodyPr/>
        <a:lstStyle/>
        <a:p>
          <a:endParaRPr lang="id-ID"/>
        </a:p>
      </dgm:t>
    </dgm:pt>
    <dgm:pt modelId="{135E50E6-076C-425A-893D-9EB2590E644B}" type="sibTrans" cxnId="{5EE65FF8-0D5B-4272-8F35-6856844E4E70}">
      <dgm:prSet/>
      <dgm:spPr/>
      <dgm:t>
        <a:bodyPr/>
        <a:lstStyle/>
        <a:p>
          <a:endParaRPr lang="id-ID"/>
        </a:p>
      </dgm:t>
    </dgm:pt>
    <dgm:pt modelId="{013DB592-B954-4481-9D41-D853B4248E0A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Kemampuan menulis</a:t>
          </a:r>
          <a:r>
            <a:rPr lang="id-ID" sz="2000" dirty="0" smtClean="0"/>
            <a:t> yang kurang</a:t>
          </a:r>
          <a:endParaRPr lang="id-ID" sz="2000" dirty="0"/>
        </a:p>
      </dgm:t>
    </dgm:pt>
    <dgm:pt modelId="{507CB770-4D76-48C5-A98B-7657E29E366F}" type="parTrans" cxnId="{9DFBB602-D4EE-481C-930B-80FABFD4E8F9}">
      <dgm:prSet/>
      <dgm:spPr/>
      <dgm:t>
        <a:bodyPr/>
        <a:lstStyle/>
        <a:p>
          <a:endParaRPr lang="id-ID"/>
        </a:p>
      </dgm:t>
    </dgm:pt>
    <dgm:pt modelId="{B2DABE0A-F33D-4F31-925E-DCD9D13A49B9}" type="sibTrans" cxnId="{9DFBB602-D4EE-481C-930B-80FABFD4E8F9}">
      <dgm:prSet/>
      <dgm:spPr/>
      <dgm:t>
        <a:bodyPr/>
        <a:lstStyle/>
        <a:p>
          <a:endParaRPr lang="id-ID"/>
        </a:p>
      </dgm:t>
    </dgm:pt>
    <dgm:pt modelId="{6AD97C6B-E252-47AF-A0A9-D2995300F566}">
      <dgm:prSet phldrT="[Text]" custT="1"/>
      <dgm:spPr/>
      <dgm:t>
        <a:bodyPr/>
        <a:lstStyle/>
        <a:p>
          <a:r>
            <a:rPr lang="id-ID" sz="2000" dirty="0" smtClean="0"/>
            <a:t>Masalah dalam </a:t>
          </a:r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mengevaluasi literatur</a:t>
          </a:r>
          <a:r>
            <a:rPr lang="id-ID" sz="2000" dirty="0" smtClean="0"/>
            <a:t> dari internet</a:t>
          </a:r>
          <a:endParaRPr lang="id-ID" sz="2000" dirty="0"/>
        </a:p>
      </dgm:t>
    </dgm:pt>
    <dgm:pt modelId="{2D3044CA-C979-47C3-9FD0-4A2161783727}" type="parTrans" cxnId="{A95E9C6A-99FB-4A8E-A8C5-A72525B71342}">
      <dgm:prSet/>
      <dgm:spPr/>
      <dgm:t>
        <a:bodyPr/>
        <a:lstStyle/>
        <a:p>
          <a:endParaRPr lang="id-ID"/>
        </a:p>
      </dgm:t>
    </dgm:pt>
    <dgm:pt modelId="{650EB487-A0DA-4C5A-9E71-7025AC917331}" type="sibTrans" cxnId="{A95E9C6A-99FB-4A8E-A8C5-A72525B71342}">
      <dgm:prSet/>
      <dgm:spPr/>
      <dgm:t>
        <a:bodyPr/>
        <a:lstStyle/>
        <a:p>
          <a:endParaRPr lang="id-ID"/>
        </a:p>
      </dgm:t>
    </dgm:pt>
    <dgm:pt modelId="{FB4C0977-9CCF-4B55-85D9-D59E1841942F}">
      <dgm:prSet phldrT="[Text]" custT="1"/>
      <dgm:spPr/>
      <dgm:t>
        <a:bodyPr/>
        <a:lstStyle/>
        <a:p>
          <a:r>
            <a:rPr lang="id-ID" sz="2000" dirty="0" smtClean="0"/>
            <a:t>Kebingungan dalam </a:t>
          </a:r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menulis rujukan/sumber</a:t>
          </a:r>
          <a:endParaRPr lang="id-ID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1781C9A2-E60C-4ABF-BE7F-60A80B287E72}" type="parTrans" cxnId="{C83A065A-A6B2-4523-91D6-344BB1A24FD0}">
      <dgm:prSet/>
      <dgm:spPr/>
      <dgm:t>
        <a:bodyPr/>
        <a:lstStyle/>
        <a:p>
          <a:endParaRPr lang="id-ID"/>
        </a:p>
      </dgm:t>
    </dgm:pt>
    <dgm:pt modelId="{E1CB15E1-A8CD-4098-AAD3-DF5B1C5BECFC}" type="sibTrans" cxnId="{C83A065A-A6B2-4523-91D6-344BB1A24FD0}">
      <dgm:prSet/>
      <dgm:spPr/>
      <dgm:t>
        <a:bodyPr/>
        <a:lstStyle/>
        <a:p>
          <a:endParaRPr lang="id-ID"/>
        </a:p>
      </dgm:t>
    </dgm:pt>
    <dgm:pt modelId="{61D07728-00CF-4B19-B785-852426E521EF}">
      <dgm:prSet phldrT="[Text]" custT="1"/>
      <dgm:spPr/>
      <dgm:t>
        <a:bodyPr/>
        <a:lstStyle/>
        <a:p>
          <a:r>
            <a:rPr lang="id-ID" sz="2000" dirty="0" smtClean="0"/>
            <a:t>Kesalahpahaman terhadap </a:t>
          </a:r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konsep</a:t>
          </a:r>
          <a:endParaRPr lang="id-ID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9A9C1D9D-C3C5-4216-9A06-F00FBD066090}" type="parTrans" cxnId="{88157DAC-1786-472D-A4A0-B65891F36CC2}">
      <dgm:prSet/>
      <dgm:spPr/>
      <dgm:t>
        <a:bodyPr/>
        <a:lstStyle/>
        <a:p>
          <a:endParaRPr lang="id-ID"/>
        </a:p>
      </dgm:t>
    </dgm:pt>
    <dgm:pt modelId="{AD3EB789-2769-4ABE-A5FA-0354D4ADEF60}" type="sibTrans" cxnId="{88157DAC-1786-472D-A4A0-B65891F36CC2}">
      <dgm:prSet/>
      <dgm:spPr/>
      <dgm:t>
        <a:bodyPr/>
        <a:lstStyle/>
        <a:p>
          <a:endParaRPr lang="id-ID"/>
        </a:p>
      </dgm:t>
    </dgm:pt>
    <dgm:pt modelId="{1C88CD49-7B4D-48BD-9FA1-E53F8A1B310B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Tekanan</a:t>
          </a:r>
          <a:endParaRPr lang="id-ID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F4E70701-D909-4A3A-BEA4-61EB0F37241B}" type="parTrans" cxnId="{DE64216D-B010-4961-BED7-D542718316C8}">
      <dgm:prSet/>
      <dgm:spPr/>
      <dgm:t>
        <a:bodyPr/>
        <a:lstStyle/>
        <a:p>
          <a:endParaRPr lang="id-ID"/>
        </a:p>
      </dgm:t>
    </dgm:pt>
    <dgm:pt modelId="{CAF9504A-20BA-4DD1-83AC-EC9621D45439}" type="sibTrans" cxnId="{DE64216D-B010-4961-BED7-D542718316C8}">
      <dgm:prSet/>
      <dgm:spPr/>
      <dgm:t>
        <a:bodyPr/>
        <a:lstStyle/>
        <a:p>
          <a:endParaRPr lang="id-ID"/>
        </a:p>
      </dgm:t>
    </dgm:pt>
    <dgm:pt modelId="{55AEEEB7-484D-4F0F-AFC5-584496E5EBAE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Manajemen waktu</a:t>
          </a:r>
          <a:r>
            <a:rPr lang="id-ID" sz="2000" dirty="0" smtClean="0"/>
            <a:t> yang buruk dan kemampuan meng</a:t>
          </a:r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organisasi tulisan</a:t>
          </a:r>
          <a:endParaRPr lang="id-ID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C4E9DBE-DEC5-4178-8D4E-C28B80A5834D}" type="parTrans" cxnId="{72688EE2-9795-4B57-BAD7-6E0DE49202A5}">
      <dgm:prSet/>
      <dgm:spPr/>
      <dgm:t>
        <a:bodyPr/>
        <a:lstStyle/>
        <a:p>
          <a:endParaRPr lang="id-ID"/>
        </a:p>
      </dgm:t>
    </dgm:pt>
    <dgm:pt modelId="{06A648DD-8E40-4284-98B1-08217F09787E}" type="sibTrans" cxnId="{72688EE2-9795-4B57-BAD7-6E0DE49202A5}">
      <dgm:prSet/>
      <dgm:spPr/>
      <dgm:t>
        <a:bodyPr/>
        <a:lstStyle/>
        <a:p>
          <a:endParaRPr lang="id-ID"/>
        </a:p>
      </dgm:t>
    </dgm:pt>
    <dgm:pt modelId="{B47290F2-741D-45CE-ACBC-0AB9FC79014F}">
      <dgm:prSet phldrT="[Text]" custT="1"/>
      <dgm:spPr/>
      <dgm:t>
        <a:bodyPr/>
        <a:lstStyle/>
        <a:p>
          <a:r>
            <a:rPr lang="id-ID" sz="2000" dirty="0" smtClean="0"/>
            <a:t>Terlalu ber</a:t>
          </a:r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orientasi pada hasil</a:t>
          </a:r>
          <a:r>
            <a:rPr lang="id-ID" sz="2000" dirty="0" smtClean="0"/>
            <a:t> (tidak melalui proses)</a:t>
          </a:r>
          <a:endParaRPr lang="id-ID" sz="2000" dirty="0"/>
        </a:p>
      </dgm:t>
    </dgm:pt>
    <dgm:pt modelId="{C95C1AA1-5A37-4A03-B418-D1161B3EF9C9}" type="parTrans" cxnId="{04F251D8-910C-4E1F-84C3-A0A7303AC59D}">
      <dgm:prSet/>
      <dgm:spPr/>
      <dgm:t>
        <a:bodyPr/>
        <a:lstStyle/>
        <a:p>
          <a:endParaRPr lang="id-ID"/>
        </a:p>
      </dgm:t>
    </dgm:pt>
    <dgm:pt modelId="{BBDB45E3-1A85-4E94-BADC-82E0043B54A2}" type="sibTrans" cxnId="{04F251D8-910C-4E1F-84C3-A0A7303AC59D}">
      <dgm:prSet/>
      <dgm:spPr/>
      <dgm:t>
        <a:bodyPr/>
        <a:lstStyle/>
        <a:p>
          <a:endParaRPr lang="id-ID"/>
        </a:p>
      </dgm:t>
    </dgm:pt>
    <dgm:pt modelId="{EC1E0F3B-0DAF-486E-9E30-8017218FE8A6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accent6">
                  <a:lumMod val="75000"/>
                </a:schemeClr>
              </a:solidFill>
            </a:rPr>
            <a:t>Budaya plagiat</a:t>
          </a:r>
          <a:endParaRPr lang="id-ID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1CDCB128-0CD6-452F-90B6-2EF456B98859}" type="parTrans" cxnId="{EDEAA1AF-0CA6-48B2-AE6F-91CA013D8606}">
      <dgm:prSet/>
      <dgm:spPr/>
      <dgm:t>
        <a:bodyPr/>
        <a:lstStyle/>
        <a:p>
          <a:endParaRPr lang="id-ID"/>
        </a:p>
      </dgm:t>
    </dgm:pt>
    <dgm:pt modelId="{095BFBC7-3980-47AD-B7FF-0A868BA076F5}" type="sibTrans" cxnId="{EDEAA1AF-0CA6-48B2-AE6F-91CA013D8606}">
      <dgm:prSet/>
      <dgm:spPr/>
      <dgm:t>
        <a:bodyPr/>
        <a:lstStyle/>
        <a:p>
          <a:endParaRPr lang="id-ID"/>
        </a:p>
      </dgm:t>
    </dgm:pt>
    <dgm:pt modelId="{AB5EE5E1-001E-498F-A925-88C24ACB2EB1}" type="pres">
      <dgm:prSet presAssocID="{CA4ADBE7-2AD5-433E-9033-26D2DF6CC1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5D61F65-E10C-4623-B360-536066A71783}" type="pres">
      <dgm:prSet presAssocID="{F4D5D11E-14AA-4406-B9F4-F44F938093C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7DE228-EBFF-438F-9D5A-C07827DBE591}" type="pres">
      <dgm:prSet presAssocID="{135E50E6-076C-425A-893D-9EB2590E644B}" presName="sibTrans" presStyleCnt="0"/>
      <dgm:spPr/>
    </dgm:pt>
    <dgm:pt modelId="{1702939A-279E-440C-ABF7-D8A09A739619}" type="pres">
      <dgm:prSet presAssocID="{013DB592-B954-4481-9D41-D853B4248E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6CA579-C18E-47C7-9DDA-AA6EABC720E3}" type="pres">
      <dgm:prSet presAssocID="{B2DABE0A-F33D-4F31-925E-DCD9D13A49B9}" presName="sibTrans" presStyleCnt="0"/>
      <dgm:spPr/>
    </dgm:pt>
    <dgm:pt modelId="{50B581F2-132C-46E8-BDFB-096E1BFD552A}" type="pres">
      <dgm:prSet presAssocID="{6AD97C6B-E252-47AF-A0A9-D2995300F5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26345E-2B9D-4DC0-86E2-112D9DF64442}" type="pres">
      <dgm:prSet presAssocID="{650EB487-A0DA-4C5A-9E71-7025AC917331}" presName="sibTrans" presStyleCnt="0"/>
      <dgm:spPr/>
    </dgm:pt>
    <dgm:pt modelId="{39D58354-A0E9-4E49-93F8-0CE6145C2D72}" type="pres">
      <dgm:prSet presAssocID="{FB4C0977-9CCF-4B55-85D9-D59E184194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227752-1B4F-479B-9E2C-A2E98BCD299C}" type="pres">
      <dgm:prSet presAssocID="{E1CB15E1-A8CD-4098-AAD3-DF5B1C5BECFC}" presName="sibTrans" presStyleCnt="0"/>
      <dgm:spPr/>
    </dgm:pt>
    <dgm:pt modelId="{817885D3-7E3E-4165-9B19-589850F2083B}" type="pres">
      <dgm:prSet presAssocID="{61D07728-00CF-4B19-B785-852426E521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5CEBDE-AFFA-46E9-B562-C3D4E5D121A7}" type="pres">
      <dgm:prSet presAssocID="{AD3EB789-2769-4ABE-A5FA-0354D4ADEF60}" presName="sibTrans" presStyleCnt="0"/>
      <dgm:spPr/>
    </dgm:pt>
    <dgm:pt modelId="{B2CF0CF5-E89C-4FD9-8F03-45AB12232508}" type="pres">
      <dgm:prSet presAssocID="{1C88CD49-7B4D-48BD-9FA1-E53F8A1B310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6FFC1E-641D-40D1-8EB3-8EAC44361234}" type="pres">
      <dgm:prSet presAssocID="{CAF9504A-20BA-4DD1-83AC-EC9621D45439}" presName="sibTrans" presStyleCnt="0"/>
      <dgm:spPr/>
    </dgm:pt>
    <dgm:pt modelId="{0D29164F-6954-4E19-9449-53DFA37CB099}" type="pres">
      <dgm:prSet presAssocID="{55AEEEB7-484D-4F0F-AFC5-584496E5EBA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5FD0CD-6170-476E-BF16-1BB0D0EDF7B3}" type="pres">
      <dgm:prSet presAssocID="{06A648DD-8E40-4284-98B1-08217F09787E}" presName="sibTrans" presStyleCnt="0"/>
      <dgm:spPr/>
    </dgm:pt>
    <dgm:pt modelId="{FAD350F7-F02A-4D4B-834C-A54B65F33C9F}" type="pres">
      <dgm:prSet presAssocID="{B47290F2-741D-45CE-ACBC-0AB9FC79014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9EE3B6-7714-477A-A40D-0B0319D4890C}" type="pres">
      <dgm:prSet presAssocID="{BBDB45E3-1A85-4E94-BADC-82E0043B54A2}" presName="sibTrans" presStyleCnt="0"/>
      <dgm:spPr/>
    </dgm:pt>
    <dgm:pt modelId="{36E3A7C9-E762-400C-AED5-5DF804DA8CAE}" type="pres">
      <dgm:prSet presAssocID="{EC1E0F3B-0DAF-486E-9E30-8017218FE8A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3A065A-A6B2-4523-91D6-344BB1A24FD0}" srcId="{CA4ADBE7-2AD5-433E-9033-26D2DF6CC164}" destId="{FB4C0977-9CCF-4B55-85D9-D59E1841942F}" srcOrd="3" destOrd="0" parTransId="{1781C9A2-E60C-4ABF-BE7F-60A80B287E72}" sibTransId="{E1CB15E1-A8CD-4098-AAD3-DF5B1C5BECFC}"/>
    <dgm:cxn modelId="{DE64216D-B010-4961-BED7-D542718316C8}" srcId="{CA4ADBE7-2AD5-433E-9033-26D2DF6CC164}" destId="{1C88CD49-7B4D-48BD-9FA1-E53F8A1B310B}" srcOrd="5" destOrd="0" parTransId="{F4E70701-D909-4A3A-BEA4-61EB0F37241B}" sibTransId="{CAF9504A-20BA-4DD1-83AC-EC9621D45439}"/>
    <dgm:cxn modelId="{04F251D8-910C-4E1F-84C3-A0A7303AC59D}" srcId="{CA4ADBE7-2AD5-433E-9033-26D2DF6CC164}" destId="{B47290F2-741D-45CE-ACBC-0AB9FC79014F}" srcOrd="7" destOrd="0" parTransId="{C95C1AA1-5A37-4A03-B418-D1161B3EF9C9}" sibTransId="{BBDB45E3-1A85-4E94-BADC-82E0043B54A2}"/>
    <dgm:cxn modelId="{AA9CA423-A801-4FE8-8F54-936535C1C923}" type="presOf" srcId="{013DB592-B954-4481-9D41-D853B4248E0A}" destId="{1702939A-279E-440C-ABF7-D8A09A739619}" srcOrd="0" destOrd="0" presId="urn:microsoft.com/office/officeart/2005/8/layout/default"/>
    <dgm:cxn modelId="{72688EE2-9795-4B57-BAD7-6E0DE49202A5}" srcId="{CA4ADBE7-2AD5-433E-9033-26D2DF6CC164}" destId="{55AEEEB7-484D-4F0F-AFC5-584496E5EBAE}" srcOrd="6" destOrd="0" parTransId="{EC4E9DBE-DEC5-4178-8D4E-C28B80A5834D}" sibTransId="{06A648DD-8E40-4284-98B1-08217F09787E}"/>
    <dgm:cxn modelId="{7B235B80-DAEC-4BF9-9EEB-4C9078E3242D}" type="presOf" srcId="{6AD97C6B-E252-47AF-A0A9-D2995300F566}" destId="{50B581F2-132C-46E8-BDFB-096E1BFD552A}" srcOrd="0" destOrd="0" presId="urn:microsoft.com/office/officeart/2005/8/layout/default"/>
    <dgm:cxn modelId="{50056FCC-4EFE-4E8E-88A1-BE9BCCBF4AD9}" type="presOf" srcId="{1C88CD49-7B4D-48BD-9FA1-E53F8A1B310B}" destId="{B2CF0CF5-E89C-4FD9-8F03-45AB12232508}" srcOrd="0" destOrd="0" presId="urn:microsoft.com/office/officeart/2005/8/layout/default"/>
    <dgm:cxn modelId="{5EE65FF8-0D5B-4272-8F35-6856844E4E70}" srcId="{CA4ADBE7-2AD5-433E-9033-26D2DF6CC164}" destId="{F4D5D11E-14AA-4406-B9F4-F44F938093C6}" srcOrd="0" destOrd="0" parTransId="{B1B837FF-7557-490D-B97B-B4766EBEB3B4}" sibTransId="{135E50E6-076C-425A-893D-9EB2590E644B}"/>
    <dgm:cxn modelId="{EDEAA1AF-0CA6-48B2-AE6F-91CA013D8606}" srcId="{CA4ADBE7-2AD5-433E-9033-26D2DF6CC164}" destId="{EC1E0F3B-0DAF-486E-9E30-8017218FE8A6}" srcOrd="8" destOrd="0" parTransId="{1CDCB128-0CD6-452F-90B6-2EF456B98859}" sibTransId="{095BFBC7-3980-47AD-B7FF-0A868BA076F5}"/>
    <dgm:cxn modelId="{4179912B-71A4-4296-9EB5-134AED094F9D}" type="presOf" srcId="{EC1E0F3B-0DAF-486E-9E30-8017218FE8A6}" destId="{36E3A7C9-E762-400C-AED5-5DF804DA8CAE}" srcOrd="0" destOrd="0" presId="urn:microsoft.com/office/officeart/2005/8/layout/default"/>
    <dgm:cxn modelId="{319628C1-6993-4EDE-95D4-7D49EFB01399}" type="presOf" srcId="{61D07728-00CF-4B19-B785-852426E521EF}" destId="{817885D3-7E3E-4165-9B19-589850F2083B}" srcOrd="0" destOrd="0" presId="urn:microsoft.com/office/officeart/2005/8/layout/default"/>
    <dgm:cxn modelId="{A95E9C6A-99FB-4A8E-A8C5-A72525B71342}" srcId="{CA4ADBE7-2AD5-433E-9033-26D2DF6CC164}" destId="{6AD97C6B-E252-47AF-A0A9-D2995300F566}" srcOrd="2" destOrd="0" parTransId="{2D3044CA-C979-47C3-9FD0-4A2161783727}" sibTransId="{650EB487-A0DA-4C5A-9E71-7025AC917331}"/>
    <dgm:cxn modelId="{40C37CAE-EF57-409C-94E0-297065C244E0}" type="presOf" srcId="{F4D5D11E-14AA-4406-B9F4-F44F938093C6}" destId="{A5D61F65-E10C-4623-B360-536066A71783}" srcOrd="0" destOrd="0" presId="urn:microsoft.com/office/officeart/2005/8/layout/default"/>
    <dgm:cxn modelId="{16A5672D-13A3-46C4-A0FC-3C92435CE749}" type="presOf" srcId="{55AEEEB7-484D-4F0F-AFC5-584496E5EBAE}" destId="{0D29164F-6954-4E19-9449-53DFA37CB099}" srcOrd="0" destOrd="0" presId="urn:microsoft.com/office/officeart/2005/8/layout/default"/>
    <dgm:cxn modelId="{5A7C4453-A23C-4EE9-89D4-445B70997B3D}" type="presOf" srcId="{FB4C0977-9CCF-4B55-85D9-D59E1841942F}" destId="{39D58354-A0E9-4E49-93F8-0CE6145C2D72}" srcOrd="0" destOrd="0" presId="urn:microsoft.com/office/officeart/2005/8/layout/default"/>
    <dgm:cxn modelId="{EDD9CA2B-1381-4015-8FDE-6083AA7F3B55}" type="presOf" srcId="{CA4ADBE7-2AD5-433E-9033-26D2DF6CC164}" destId="{AB5EE5E1-001E-498F-A925-88C24ACB2EB1}" srcOrd="0" destOrd="0" presId="urn:microsoft.com/office/officeart/2005/8/layout/default"/>
    <dgm:cxn modelId="{9DFBB602-D4EE-481C-930B-80FABFD4E8F9}" srcId="{CA4ADBE7-2AD5-433E-9033-26D2DF6CC164}" destId="{013DB592-B954-4481-9D41-D853B4248E0A}" srcOrd="1" destOrd="0" parTransId="{507CB770-4D76-48C5-A98B-7657E29E366F}" sibTransId="{B2DABE0A-F33D-4F31-925E-DCD9D13A49B9}"/>
    <dgm:cxn modelId="{71F890BD-5A4F-4B4E-862C-C2FC85CD4634}" type="presOf" srcId="{B47290F2-741D-45CE-ACBC-0AB9FC79014F}" destId="{FAD350F7-F02A-4D4B-834C-A54B65F33C9F}" srcOrd="0" destOrd="0" presId="urn:microsoft.com/office/officeart/2005/8/layout/default"/>
    <dgm:cxn modelId="{88157DAC-1786-472D-A4A0-B65891F36CC2}" srcId="{CA4ADBE7-2AD5-433E-9033-26D2DF6CC164}" destId="{61D07728-00CF-4B19-B785-852426E521EF}" srcOrd="4" destOrd="0" parTransId="{9A9C1D9D-C3C5-4216-9A06-F00FBD066090}" sibTransId="{AD3EB789-2769-4ABE-A5FA-0354D4ADEF60}"/>
    <dgm:cxn modelId="{7FA76EBE-365B-41F1-AA2C-2FC554BE90AB}" type="presParOf" srcId="{AB5EE5E1-001E-498F-A925-88C24ACB2EB1}" destId="{A5D61F65-E10C-4623-B360-536066A71783}" srcOrd="0" destOrd="0" presId="urn:microsoft.com/office/officeart/2005/8/layout/default"/>
    <dgm:cxn modelId="{EDCF56CF-617A-43B2-9EE7-636349BBAB1E}" type="presParOf" srcId="{AB5EE5E1-001E-498F-A925-88C24ACB2EB1}" destId="{037DE228-EBFF-438F-9D5A-C07827DBE591}" srcOrd="1" destOrd="0" presId="urn:microsoft.com/office/officeart/2005/8/layout/default"/>
    <dgm:cxn modelId="{36DC737C-62E5-479F-9D0C-F7D527BA0801}" type="presParOf" srcId="{AB5EE5E1-001E-498F-A925-88C24ACB2EB1}" destId="{1702939A-279E-440C-ABF7-D8A09A739619}" srcOrd="2" destOrd="0" presId="urn:microsoft.com/office/officeart/2005/8/layout/default"/>
    <dgm:cxn modelId="{798A2F75-87FB-4294-B2BB-C78FF3D5B0EA}" type="presParOf" srcId="{AB5EE5E1-001E-498F-A925-88C24ACB2EB1}" destId="{8A6CA579-C18E-47C7-9DDA-AA6EABC720E3}" srcOrd="3" destOrd="0" presId="urn:microsoft.com/office/officeart/2005/8/layout/default"/>
    <dgm:cxn modelId="{29C4877A-185D-40DE-9A3D-CAE7D5E25F51}" type="presParOf" srcId="{AB5EE5E1-001E-498F-A925-88C24ACB2EB1}" destId="{50B581F2-132C-46E8-BDFB-096E1BFD552A}" srcOrd="4" destOrd="0" presId="urn:microsoft.com/office/officeart/2005/8/layout/default"/>
    <dgm:cxn modelId="{CED857D5-4549-49CA-A24F-A41F6E82BFBF}" type="presParOf" srcId="{AB5EE5E1-001E-498F-A925-88C24ACB2EB1}" destId="{8526345E-2B9D-4DC0-86E2-112D9DF64442}" srcOrd="5" destOrd="0" presId="urn:microsoft.com/office/officeart/2005/8/layout/default"/>
    <dgm:cxn modelId="{26D40D22-4AB3-42D6-B0C6-E3F72DD4564E}" type="presParOf" srcId="{AB5EE5E1-001E-498F-A925-88C24ACB2EB1}" destId="{39D58354-A0E9-4E49-93F8-0CE6145C2D72}" srcOrd="6" destOrd="0" presId="urn:microsoft.com/office/officeart/2005/8/layout/default"/>
    <dgm:cxn modelId="{CCE43B34-68F0-4777-9E73-D7F227E570DF}" type="presParOf" srcId="{AB5EE5E1-001E-498F-A925-88C24ACB2EB1}" destId="{0F227752-1B4F-479B-9E2C-A2E98BCD299C}" srcOrd="7" destOrd="0" presId="urn:microsoft.com/office/officeart/2005/8/layout/default"/>
    <dgm:cxn modelId="{27C45DC4-ECFD-4D5E-802E-2013C090EF51}" type="presParOf" srcId="{AB5EE5E1-001E-498F-A925-88C24ACB2EB1}" destId="{817885D3-7E3E-4165-9B19-589850F2083B}" srcOrd="8" destOrd="0" presId="urn:microsoft.com/office/officeart/2005/8/layout/default"/>
    <dgm:cxn modelId="{AB51F04B-89B2-4849-802C-0DE49FA457AE}" type="presParOf" srcId="{AB5EE5E1-001E-498F-A925-88C24ACB2EB1}" destId="{2B5CEBDE-AFFA-46E9-B562-C3D4E5D121A7}" srcOrd="9" destOrd="0" presId="urn:microsoft.com/office/officeart/2005/8/layout/default"/>
    <dgm:cxn modelId="{5E92A1CB-28B1-49D4-8A8C-BEAF80ECD66A}" type="presParOf" srcId="{AB5EE5E1-001E-498F-A925-88C24ACB2EB1}" destId="{B2CF0CF5-E89C-4FD9-8F03-45AB12232508}" srcOrd="10" destOrd="0" presId="urn:microsoft.com/office/officeart/2005/8/layout/default"/>
    <dgm:cxn modelId="{9603FF5D-E51F-4DF5-9F8C-37F036BDD1E0}" type="presParOf" srcId="{AB5EE5E1-001E-498F-A925-88C24ACB2EB1}" destId="{BE6FFC1E-641D-40D1-8EB3-8EAC44361234}" srcOrd="11" destOrd="0" presId="urn:microsoft.com/office/officeart/2005/8/layout/default"/>
    <dgm:cxn modelId="{225D462D-4F8E-4001-B417-FF53A3D20F0F}" type="presParOf" srcId="{AB5EE5E1-001E-498F-A925-88C24ACB2EB1}" destId="{0D29164F-6954-4E19-9449-53DFA37CB099}" srcOrd="12" destOrd="0" presId="urn:microsoft.com/office/officeart/2005/8/layout/default"/>
    <dgm:cxn modelId="{BA5E1203-D851-41FB-8BCF-5D270D9A9AFA}" type="presParOf" srcId="{AB5EE5E1-001E-498F-A925-88C24ACB2EB1}" destId="{1B5FD0CD-6170-476E-BF16-1BB0D0EDF7B3}" srcOrd="13" destOrd="0" presId="urn:microsoft.com/office/officeart/2005/8/layout/default"/>
    <dgm:cxn modelId="{6D597E41-91C0-4061-9C01-1CB86D04EB85}" type="presParOf" srcId="{AB5EE5E1-001E-498F-A925-88C24ACB2EB1}" destId="{FAD350F7-F02A-4D4B-834C-A54B65F33C9F}" srcOrd="14" destOrd="0" presId="urn:microsoft.com/office/officeart/2005/8/layout/default"/>
    <dgm:cxn modelId="{8F3834D6-6EEB-467A-876F-43F806FC4054}" type="presParOf" srcId="{AB5EE5E1-001E-498F-A925-88C24ACB2EB1}" destId="{289EE3B6-7714-477A-A40D-0B0319D4890C}" srcOrd="15" destOrd="0" presId="urn:microsoft.com/office/officeart/2005/8/layout/default"/>
    <dgm:cxn modelId="{8DB0549F-56A4-43DE-95E5-9EF7427A846D}" type="presParOf" srcId="{AB5EE5E1-001E-498F-A925-88C24ACB2EB1}" destId="{36E3A7C9-E762-400C-AED5-5DF804DA8CA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8D216-21BA-46E0-A198-2C21E30120E0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0018ABA0-7F31-41BF-99B5-A0F30984D7D3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Turnitin.com</a:t>
          </a:r>
          <a:endParaRPr lang="id-ID" b="1" dirty="0">
            <a:solidFill>
              <a:schemeClr val="tx1"/>
            </a:solidFill>
          </a:endParaRPr>
        </a:p>
      </dgm:t>
    </dgm:pt>
    <dgm:pt modelId="{0E196CDD-3AA2-4E02-AB05-D27FE9920D96}" type="parTrans" cxnId="{6FF06D90-F09A-4761-996B-84E97F3892D2}">
      <dgm:prSet/>
      <dgm:spPr/>
      <dgm:t>
        <a:bodyPr/>
        <a:lstStyle/>
        <a:p>
          <a:endParaRPr lang="id-ID"/>
        </a:p>
      </dgm:t>
    </dgm:pt>
    <dgm:pt modelId="{7FAFDCD5-E696-40C8-8A78-B183F2F0D1C0}" type="sibTrans" cxnId="{6FF06D90-F09A-4761-996B-84E97F3892D2}">
      <dgm:prSet/>
      <dgm:spPr/>
      <dgm:t>
        <a:bodyPr/>
        <a:lstStyle/>
        <a:p>
          <a:endParaRPr lang="id-ID"/>
        </a:p>
      </dgm:t>
    </dgm:pt>
    <dgm:pt modelId="{57698EC8-C59D-4F38-8FB7-F17E276EC2AB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MyDropbox Suite</a:t>
          </a:r>
          <a:endParaRPr lang="id-ID" b="1" dirty="0">
            <a:solidFill>
              <a:schemeClr val="tx1"/>
            </a:solidFill>
          </a:endParaRPr>
        </a:p>
      </dgm:t>
    </dgm:pt>
    <dgm:pt modelId="{AD86F6E8-6661-456D-A910-228A398FE3B3}" type="parTrans" cxnId="{D8FE5BB9-260E-4D83-AE3F-72F9F639FB04}">
      <dgm:prSet/>
      <dgm:spPr/>
      <dgm:t>
        <a:bodyPr/>
        <a:lstStyle/>
        <a:p>
          <a:endParaRPr lang="id-ID"/>
        </a:p>
      </dgm:t>
    </dgm:pt>
    <dgm:pt modelId="{AC421282-B559-472A-9D45-D8D92D155BA6}" type="sibTrans" cxnId="{D8FE5BB9-260E-4D83-AE3F-72F9F639FB04}">
      <dgm:prSet/>
      <dgm:spPr/>
      <dgm:t>
        <a:bodyPr/>
        <a:lstStyle/>
        <a:p>
          <a:endParaRPr lang="id-ID"/>
        </a:p>
      </dgm:t>
    </dgm:pt>
    <dgm:pt modelId="{EED8AC99-457C-48A7-A124-A1D6AB9290E6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DOC Cop</a:t>
          </a:r>
          <a:endParaRPr lang="id-ID" b="1" dirty="0">
            <a:solidFill>
              <a:schemeClr val="tx1"/>
            </a:solidFill>
          </a:endParaRPr>
        </a:p>
      </dgm:t>
    </dgm:pt>
    <dgm:pt modelId="{6F3F32E4-5452-4CA1-882A-3D2B185B8278}" type="parTrans" cxnId="{AE86FD7B-2421-4DA6-80B0-D9894EBAEF5F}">
      <dgm:prSet/>
      <dgm:spPr/>
      <dgm:t>
        <a:bodyPr/>
        <a:lstStyle/>
        <a:p>
          <a:endParaRPr lang="id-ID"/>
        </a:p>
      </dgm:t>
    </dgm:pt>
    <dgm:pt modelId="{2CACADEA-DAB7-4F67-B211-07853DCFB03B}" type="sibTrans" cxnId="{AE86FD7B-2421-4DA6-80B0-D9894EBAEF5F}">
      <dgm:prSet/>
      <dgm:spPr/>
      <dgm:t>
        <a:bodyPr/>
        <a:lstStyle/>
        <a:p>
          <a:endParaRPr lang="id-ID"/>
        </a:p>
      </dgm:t>
    </dgm:pt>
    <dgm:pt modelId="{79DB376C-39FE-48F0-9A2B-1BBA9F6C3DD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Easy Verification Engine (EVE2)</a:t>
          </a:r>
          <a:endParaRPr lang="id-ID" b="1" dirty="0">
            <a:solidFill>
              <a:schemeClr val="tx1"/>
            </a:solidFill>
          </a:endParaRPr>
        </a:p>
      </dgm:t>
    </dgm:pt>
    <dgm:pt modelId="{C42D4CA1-6735-4D20-8BD1-964AF35F41E2}" type="parTrans" cxnId="{8B80020C-A17F-4C54-98F7-DBCF06B59B19}">
      <dgm:prSet/>
      <dgm:spPr/>
      <dgm:t>
        <a:bodyPr/>
        <a:lstStyle/>
        <a:p>
          <a:endParaRPr lang="id-ID"/>
        </a:p>
      </dgm:t>
    </dgm:pt>
    <dgm:pt modelId="{1B551565-A7EB-421A-AEAF-9BD25BAD1B09}" type="sibTrans" cxnId="{8B80020C-A17F-4C54-98F7-DBCF06B59B19}">
      <dgm:prSet/>
      <dgm:spPr/>
      <dgm:t>
        <a:bodyPr/>
        <a:lstStyle/>
        <a:p>
          <a:endParaRPr lang="id-ID"/>
        </a:p>
      </dgm:t>
    </dgm:pt>
    <dgm:pt modelId="{60773B4B-3D0A-4E19-AC14-65AE2C38F7C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Gatt Plagiarism.com</a:t>
          </a:r>
          <a:endParaRPr lang="id-ID" b="1" dirty="0">
            <a:solidFill>
              <a:schemeClr val="tx1"/>
            </a:solidFill>
          </a:endParaRPr>
        </a:p>
      </dgm:t>
    </dgm:pt>
    <dgm:pt modelId="{B2C9FCFB-D82B-4922-8884-EA20C469B869}" type="parTrans" cxnId="{82C999AF-0B4E-4F62-96E8-64EF60418769}">
      <dgm:prSet/>
      <dgm:spPr/>
      <dgm:t>
        <a:bodyPr/>
        <a:lstStyle/>
        <a:p>
          <a:endParaRPr lang="id-ID"/>
        </a:p>
      </dgm:t>
    </dgm:pt>
    <dgm:pt modelId="{F7FB6198-32B3-45C8-8C1D-B47EF6C5B9D7}" type="sibTrans" cxnId="{82C999AF-0B4E-4F62-96E8-64EF60418769}">
      <dgm:prSet/>
      <dgm:spPr/>
      <dgm:t>
        <a:bodyPr/>
        <a:lstStyle/>
        <a:p>
          <a:endParaRPr lang="id-ID"/>
        </a:p>
      </dgm:t>
    </dgm:pt>
    <dgm:pt modelId="{85730503-57B7-4641-AC1A-B85A2717B1A0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MOSS</a:t>
          </a:r>
          <a:endParaRPr lang="id-ID" b="1" dirty="0">
            <a:solidFill>
              <a:schemeClr val="tx1"/>
            </a:solidFill>
          </a:endParaRPr>
        </a:p>
      </dgm:t>
    </dgm:pt>
    <dgm:pt modelId="{7DCE5288-D1C1-4AC1-BD48-84D75A9B385F}" type="parTrans" cxnId="{1567523C-32D1-40DB-98CD-C6147B1C243D}">
      <dgm:prSet/>
      <dgm:spPr/>
      <dgm:t>
        <a:bodyPr/>
        <a:lstStyle/>
        <a:p>
          <a:endParaRPr lang="id-ID"/>
        </a:p>
      </dgm:t>
    </dgm:pt>
    <dgm:pt modelId="{F9366046-8D1A-4C24-A91C-1FE6F32F1D57}" type="sibTrans" cxnId="{1567523C-32D1-40DB-98CD-C6147B1C243D}">
      <dgm:prSet/>
      <dgm:spPr/>
      <dgm:t>
        <a:bodyPr/>
        <a:lstStyle/>
        <a:p>
          <a:endParaRPr lang="id-ID"/>
        </a:p>
      </dgm:t>
    </dgm:pt>
    <dgm:pt modelId="{F59E03C3-81A1-491E-8946-8B6F9F50E5B0}">
      <dgm:prSet phldrT="[Text]"/>
      <dgm:spPr/>
      <dgm:t>
        <a:bodyPr/>
        <a:lstStyle/>
        <a:p>
          <a:r>
            <a:rPr lang="id-ID" dirty="0" smtClean="0"/>
            <a:t>Mendeteksi artikel/paper plagiat</a:t>
          </a:r>
          <a:endParaRPr lang="id-ID" dirty="0"/>
        </a:p>
      </dgm:t>
    </dgm:pt>
    <dgm:pt modelId="{96F13EC1-7F5E-4ADA-B1E7-07B3CFC13534}" type="parTrans" cxnId="{757FA7ED-207B-4DCD-BC15-25CA5B747CBA}">
      <dgm:prSet/>
      <dgm:spPr/>
      <dgm:t>
        <a:bodyPr/>
        <a:lstStyle/>
        <a:p>
          <a:endParaRPr lang="id-ID"/>
        </a:p>
      </dgm:t>
    </dgm:pt>
    <dgm:pt modelId="{A4F1EC49-F83C-47F0-B4C9-7805B2F805B3}" type="sibTrans" cxnId="{757FA7ED-207B-4DCD-BC15-25CA5B747CBA}">
      <dgm:prSet/>
      <dgm:spPr/>
      <dgm:t>
        <a:bodyPr/>
        <a:lstStyle/>
        <a:p>
          <a:endParaRPr lang="id-ID"/>
        </a:p>
      </dgm:t>
    </dgm:pt>
    <dgm:pt modelId="{3137E9C0-EFF7-4AFD-8EF6-C502874B11F9}">
      <dgm:prSet phldrT="[Text]"/>
      <dgm:spPr/>
      <dgm:t>
        <a:bodyPr/>
        <a:lstStyle/>
        <a:p>
          <a:r>
            <a:rPr lang="id-ID" dirty="0" smtClean="0"/>
            <a:t>Mendeteksi tugas/tulisan secara online</a:t>
          </a:r>
          <a:endParaRPr lang="id-ID" dirty="0"/>
        </a:p>
      </dgm:t>
    </dgm:pt>
    <dgm:pt modelId="{2087525A-5E7F-43F9-8C7B-ECD979BC83A3}" type="parTrans" cxnId="{56947384-4639-4B8A-B579-3CF1A0D18D95}">
      <dgm:prSet/>
      <dgm:spPr/>
      <dgm:t>
        <a:bodyPr/>
        <a:lstStyle/>
        <a:p>
          <a:endParaRPr lang="id-ID"/>
        </a:p>
      </dgm:t>
    </dgm:pt>
    <dgm:pt modelId="{0CD9917C-FAE6-4873-99A9-C0E3515B6FC9}" type="sibTrans" cxnId="{56947384-4639-4B8A-B579-3CF1A0D18D95}">
      <dgm:prSet/>
      <dgm:spPr/>
      <dgm:t>
        <a:bodyPr/>
        <a:lstStyle/>
        <a:p>
          <a:endParaRPr lang="id-ID"/>
        </a:p>
      </dgm:t>
    </dgm:pt>
    <dgm:pt modelId="{8F6AA4E6-19E7-498A-A1A6-0B8A77CEE7D3}">
      <dgm:prSet phldrT="[Text]"/>
      <dgm:spPr/>
      <dgm:t>
        <a:bodyPr/>
        <a:lstStyle/>
        <a:p>
          <a:r>
            <a:rPr lang="id-ID" dirty="0" smtClean="0"/>
            <a:t>Mendeteksi kata per kata (ada jutaan)</a:t>
          </a:r>
          <a:endParaRPr lang="id-ID" dirty="0"/>
        </a:p>
      </dgm:t>
    </dgm:pt>
    <dgm:pt modelId="{0B8E5F53-B13F-4144-80D0-A4B97DAC64E3}" type="parTrans" cxnId="{B8CA9573-7506-48FE-B4F9-6396AC9AF70B}">
      <dgm:prSet/>
      <dgm:spPr/>
      <dgm:t>
        <a:bodyPr/>
        <a:lstStyle/>
        <a:p>
          <a:endParaRPr lang="id-ID"/>
        </a:p>
      </dgm:t>
    </dgm:pt>
    <dgm:pt modelId="{4385F606-AB76-44C1-A6C5-63B409FD4F46}" type="sibTrans" cxnId="{B8CA9573-7506-48FE-B4F9-6396AC9AF70B}">
      <dgm:prSet/>
      <dgm:spPr/>
      <dgm:t>
        <a:bodyPr/>
        <a:lstStyle/>
        <a:p>
          <a:endParaRPr lang="id-ID"/>
        </a:p>
      </dgm:t>
    </dgm:pt>
    <dgm:pt modelId="{EB954283-DF46-41BE-AECE-D90ADB71C0D4}">
      <dgm:prSet phldrT="[Text]"/>
      <dgm:spPr/>
      <dgm:t>
        <a:bodyPr/>
        <a:lstStyle/>
        <a:p>
          <a:r>
            <a:rPr lang="id-ID" dirty="0" smtClean="0"/>
            <a:t>Mendeteksi plagiarisme yang bersumber dari website</a:t>
          </a:r>
          <a:endParaRPr lang="id-ID" dirty="0"/>
        </a:p>
      </dgm:t>
    </dgm:pt>
    <dgm:pt modelId="{4F9CDA7E-D79E-4951-92FF-F568B92222DE}" type="parTrans" cxnId="{4998E876-CE57-408F-ADD7-852F3CCEFB7B}">
      <dgm:prSet/>
      <dgm:spPr/>
      <dgm:t>
        <a:bodyPr/>
        <a:lstStyle/>
        <a:p>
          <a:endParaRPr lang="id-ID"/>
        </a:p>
      </dgm:t>
    </dgm:pt>
    <dgm:pt modelId="{D52D83CF-780A-43F0-801B-B9FEE5ECA605}" type="sibTrans" cxnId="{4998E876-CE57-408F-ADD7-852F3CCEFB7B}">
      <dgm:prSet/>
      <dgm:spPr/>
      <dgm:t>
        <a:bodyPr/>
        <a:lstStyle/>
        <a:p>
          <a:endParaRPr lang="id-ID"/>
        </a:p>
      </dgm:t>
    </dgm:pt>
    <dgm:pt modelId="{4E68993C-BD77-4076-AD5F-799C4D2AAE52}">
      <dgm:prSet phldrT="[Text]"/>
      <dgm:spPr/>
      <dgm:t>
        <a:bodyPr/>
        <a:lstStyle/>
        <a:p>
          <a:r>
            <a:rPr lang="id-ID" dirty="0" smtClean="0"/>
            <a:t>Mendeteksi hak cipta</a:t>
          </a:r>
          <a:endParaRPr lang="id-ID" dirty="0"/>
        </a:p>
      </dgm:t>
    </dgm:pt>
    <dgm:pt modelId="{22D2C517-030D-4560-8CF7-90BB65B1FFD1}" type="parTrans" cxnId="{2A0A21D9-D079-4DBD-8BCC-79ED52BE1065}">
      <dgm:prSet/>
      <dgm:spPr/>
      <dgm:t>
        <a:bodyPr/>
        <a:lstStyle/>
        <a:p>
          <a:endParaRPr lang="id-ID"/>
        </a:p>
      </dgm:t>
    </dgm:pt>
    <dgm:pt modelId="{81926BA7-ACE7-47F9-B4EB-3D763B2F9885}" type="sibTrans" cxnId="{2A0A21D9-D079-4DBD-8BCC-79ED52BE1065}">
      <dgm:prSet/>
      <dgm:spPr/>
      <dgm:t>
        <a:bodyPr/>
        <a:lstStyle/>
        <a:p>
          <a:endParaRPr lang="id-ID"/>
        </a:p>
      </dgm:t>
    </dgm:pt>
    <dgm:pt modelId="{5969B5D5-8637-4B27-80C8-94531CEDD083}">
      <dgm:prSet phldrT="[Text]"/>
      <dgm:spPr/>
      <dgm:t>
        <a:bodyPr/>
        <a:lstStyle/>
        <a:p>
          <a:r>
            <a:rPr lang="id-ID" dirty="0" smtClean="0"/>
            <a:t>Mendeteksi plagiat dalam bahasa program komputer</a:t>
          </a:r>
          <a:endParaRPr lang="id-ID" dirty="0"/>
        </a:p>
      </dgm:t>
    </dgm:pt>
    <dgm:pt modelId="{5F043D34-B2CB-471F-9B51-2CB646F159C9}" type="parTrans" cxnId="{76AB4CA9-0642-42D2-A1B3-FE9F175537F6}">
      <dgm:prSet/>
      <dgm:spPr/>
      <dgm:t>
        <a:bodyPr/>
        <a:lstStyle/>
        <a:p>
          <a:endParaRPr lang="id-ID"/>
        </a:p>
      </dgm:t>
    </dgm:pt>
    <dgm:pt modelId="{9127E11B-D6BE-44C0-BAAA-283C9CC007DD}" type="sibTrans" cxnId="{76AB4CA9-0642-42D2-A1B3-FE9F175537F6}">
      <dgm:prSet/>
      <dgm:spPr/>
      <dgm:t>
        <a:bodyPr/>
        <a:lstStyle/>
        <a:p>
          <a:endParaRPr lang="id-ID"/>
        </a:p>
      </dgm:t>
    </dgm:pt>
    <dgm:pt modelId="{E7D466B7-9C43-4990-A842-03AB632E030E}" type="pres">
      <dgm:prSet presAssocID="{0B28D216-21BA-46E0-A198-2C21E3012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D50B2B9-704E-4390-9E70-769393778599}" type="pres">
      <dgm:prSet presAssocID="{0018ABA0-7F31-41BF-99B5-A0F30984D7D3}" presName="linNode" presStyleCnt="0"/>
      <dgm:spPr/>
    </dgm:pt>
    <dgm:pt modelId="{FE0EC1F8-E369-4178-98B5-F268FD8EE34C}" type="pres">
      <dgm:prSet presAssocID="{0018ABA0-7F31-41BF-99B5-A0F30984D7D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07E7C-C7EF-4FB9-82F8-7DC83F68FECE}" type="pres">
      <dgm:prSet presAssocID="{0018ABA0-7F31-41BF-99B5-A0F30984D7D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23D2DB-172E-41B8-9611-C69CECE17F0D}" type="pres">
      <dgm:prSet presAssocID="{7FAFDCD5-E696-40C8-8A78-B183F2F0D1C0}" presName="sp" presStyleCnt="0"/>
      <dgm:spPr/>
    </dgm:pt>
    <dgm:pt modelId="{01B82924-4101-4C56-ADE3-1F41BCA5B8AC}" type="pres">
      <dgm:prSet presAssocID="{57698EC8-C59D-4F38-8FB7-F17E276EC2AB}" presName="linNode" presStyleCnt="0"/>
      <dgm:spPr/>
    </dgm:pt>
    <dgm:pt modelId="{288BB5A3-6514-410D-B47C-CE7DD2170A58}" type="pres">
      <dgm:prSet presAssocID="{57698EC8-C59D-4F38-8FB7-F17E276EC2A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E012B9-6827-47CA-ACDF-5E14182DA313}" type="pres">
      <dgm:prSet presAssocID="{57698EC8-C59D-4F38-8FB7-F17E276EC2AB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0FD6B0-339D-4B9E-98DA-B0C5993646DD}" type="pres">
      <dgm:prSet presAssocID="{AC421282-B559-472A-9D45-D8D92D155BA6}" presName="sp" presStyleCnt="0"/>
      <dgm:spPr/>
    </dgm:pt>
    <dgm:pt modelId="{A438D221-20DE-4DCF-A66C-EFCE8EF94601}" type="pres">
      <dgm:prSet presAssocID="{EED8AC99-457C-48A7-A124-A1D6AB9290E6}" presName="linNode" presStyleCnt="0"/>
      <dgm:spPr/>
    </dgm:pt>
    <dgm:pt modelId="{B3C75B62-485B-46A4-AA83-FE2DF0FED88D}" type="pres">
      <dgm:prSet presAssocID="{EED8AC99-457C-48A7-A124-A1D6AB9290E6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6416AD-6724-4E7B-9000-DC65E90F610C}" type="pres">
      <dgm:prSet presAssocID="{EED8AC99-457C-48A7-A124-A1D6AB9290E6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1B5C0E-29A5-48CE-BDCE-4794B6319E2C}" type="pres">
      <dgm:prSet presAssocID="{2CACADEA-DAB7-4F67-B211-07853DCFB03B}" presName="sp" presStyleCnt="0"/>
      <dgm:spPr/>
    </dgm:pt>
    <dgm:pt modelId="{E7F36B1C-9334-4F8F-A014-D33B03CA029C}" type="pres">
      <dgm:prSet presAssocID="{79DB376C-39FE-48F0-9A2B-1BBA9F6C3DD5}" presName="linNode" presStyleCnt="0"/>
      <dgm:spPr/>
    </dgm:pt>
    <dgm:pt modelId="{251BD86B-9568-44D8-8F61-CB952512AA22}" type="pres">
      <dgm:prSet presAssocID="{79DB376C-39FE-48F0-9A2B-1BBA9F6C3DD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EE84C2-41BE-47F2-95A7-DF1BF3E0F8B4}" type="pres">
      <dgm:prSet presAssocID="{79DB376C-39FE-48F0-9A2B-1BBA9F6C3DD5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11F71-2504-48DB-BC9B-28A6D50C37D5}" type="pres">
      <dgm:prSet presAssocID="{1B551565-A7EB-421A-AEAF-9BD25BAD1B09}" presName="sp" presStyleCnt="0"/>
      <dgm:spPr/>
    </dgm:pt>
    <dgm:pt modelId="{FCC3B47D-9E0A-496F-869F-1D2A9E4A7406}" type="pres">
      <dgm:prSet presAssocID="{60773B4B-3D0A-4E19-AC14-65AE2C38F7C8}" presName="linNode" presStyleCnt="0"/>
      <dgm:spPr/>
    </dgm:pt>
    <dgm:pt modelId="{C6BFCA21-7603-4F14-88E7-51B5AD1BDC4B}" type="pres">
      <dgm:prSet presAssocID="{60773B4B-3D0A-4E19-AC14-65AE2C38F7C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AE2C3F-A757-4144-863F-C8D7925138EB}" type="pres">
      <dgm:prSet presAssocID="{60773B4B-3D0A-4E19-AC14-65AE2C38F7C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32267-4E43-484E-A1E6-252603CD9A23}" type="pres">
      <dgm:prSet presAssocID="{F7FB6198-32B3-45C8-8C1D-B47EF6C5B9D7}" presName="sp" presStyleCnt="0"/>
      <dgm:spPr/>
    </dgm:pt>
    <dgm:pt modelId="{0C8F5209-2D2F-4C93-A48A-7684B9A4C0A4}" type="pres">
      <dgm:prSet presAssocID="{85730503-57B7-4641-AC1A-B85A2717B1A0}" presName="linNode" presStyleCnt="0"/>
      <dgm:spPr/>
    </dgm:pt>
    <dgm:pt modelId="{98038C2C-E411-429E-B92B-B610E6B723D6}" type="pres">
      <dgm:prSet presAssocID="{85730503-57B7-4641-AC1A-B85A2717B1A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AD532C-37E1-4525-AC58-7EB80BF07CCF}" type="pres">
      <dgm:prSet presAssocID="{85730503-57B7-4641-AC1A-B85A2717B1A0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8F53342-561C-4409-AA44-111F1DA246F0}" type="presOf" srcId="{0018ABA0-7F31-41BF-99B5-A0F30984D7D3}" destId="{FE0EC1F8-E369-4178-98B5-F268FD8EE34C}" srcOrd="0" destOrd="0" presId="urn:microsoft.com/office/officeart/2005/8/layout/vList5"/>
    <dgm:cxn modelId="{6FF06D90-F09A-4761-996B-84E97F3892D2}" srcId="{0B28D216-21BA-46E0-A198-2C21E30120E0}" destId="{0018ABA0-7F31-41BF-99B5-A0F30984D7D3}" srcOrd="0" destOrd="0" parTransId="{0E196CDD-3AA2-4E02-AB05-D27FE9920D96}" sibTransId="{7FAFDCD5-E696-40C8-8A78-B183F2F0D1C0}"/>
    <dgm:cxn modelId="{F5D9BEB2-FAEC-42DD-8C4A-62119A9ECF1F}" type="presOf" srcId="{8F6AA4E6-19E7-498A-A1A6-0B8A77CEE7D3}" destId="{9E6416AD-6724-4E7B-9000-DC65E90F610C}" srcOrd="0" destOrd="0" presId="urn:microsoft.com/office/officeart/2005/8/layout/vList5"/>
    <dgm:cxn modelId="{533653FC-D4AD-4712-BE35-E3CE4981632C}" type="presOf" srcId="{EED8AC99-457C-48A7-A124-A1D6AB9290E6}" destId="{B3C75B62-485B-46A4-AA83-FE2DF0FED88D}" srcOrd="0" destOrd="0" presId="urn:microsoft.com/office/officeart/2005/8/layout/vList5"/>
    <dgm:cxn modelId="{DB0C5B6E-67AD-4FAE-9BF9-57CDB46DAB51}" type="presOf" srcId="{0B28D216-21BA-46E0-A198-2C21E30120E0}" destId="{E7D466B7-9C43-4990-A842-03AB632E030E}" srcOrd="0" destOrd="0" presId="urn:microsoft.com/office/officeart/2005/8/layout/vList5"/>
    <dgm:cxn modelId="{56947384-4639-4B8A-B579-3CF1A0D18D95}" srcId="{57698EC8-C59D-4F38-8FB7-F17E276EC2AB}" destId="{3137E9C0-EFF7-4AFD-8EF6-C502874B11F9}" srcOrd="0" destOrd="0" parTransId="{2087525A-5E7F-43F9-8C7B-ECD979BC83A3}" sibTransId="{0CD9917C-FAE6-4873-99A9-C0E3515B6FC9}"/>
    <dgm:cxn modelId="{F2C70713-1F61-468C-8E0C-FA86454CCFED}" type="presOf" srcId="{4E68993C-BD77-4076-AD5F-799C4D2AAE52}" destId="{BCAE2C3F-A757-4144-863F-C8D7925138EB}" srcOrd="0" destOrd="0" presId="urn:microsoft.com/office/officeart/2005/8/layout/vList5"/>
    <dgm:cxn modelId="{04932D7C-B359-4ADC-9318-BA9729517A42}" type="presOf" srcId="{F59E03C3-81A1-491E-8946-8B6F9F50E5B0}" destId="{C2307E7C-C7EF-4FB9-82F8-7DC83F68FECE}" srcOrd="0" destOrd="0" presId="urn:microsoft.com/office/officeart/2005/8/layout/vList5"/>
    <dgm:cxn modelId="{1BA2CA1B-32A9-48BD-A88F-C93CEE957ECE}" type="presOf" srcId="{60773B4B-3D0A-4E19-AC14-65AE2C38F7C8}" destId="{C6BFCA21-7603-4F14-88E7-51B5AD1BDC4B}" srcOrd="0" destOrd="0" presId="urn:microsoft.com/office/officeart/2005/8/layout/vList5"/>
    <dgm:cxn modelId="{8763053C-4C4F-4AAE-8B0F-08C2635EE6DF}" type="presOf" srcId="{3137E9C0-EFF7-4AFD-8EF6-C502874B11F9}" destId="{E8E012B9-6827-47CA-ACDF-5E14182DA313}" srcOrd="0" destOrd="0" presId="urn:microsoft.com/office/officeart/2005/8/layout/vList5"/>
    <dgm:cxn modelId="{1567523C-32D1-40DB-98CD-C6147B1C243D}" srcId="{0B28D216-21BA-46E0-A198-2C21E30120E0}" destId="{85730503-57B7-4641-AC1A-B85A2717B1A0}" srcOrd="5" destOrd="0" parTransId="{7DCE5288-D1C1-4AC1-BD48-84D75A9B385F}" sibTransId="{F9366046-8D1A-4C24-A91C-1FE6F32F1D57}"/>
    <dgm:cxn modelId="{82C999AF-0B4E-4F62-96E8-64EF60418769}" srcId="{0B28D216-21BA-46E0-A198-2C21E30120E0}" destId="{60773B4B-3D0A-4E19-AC14-65AE2C38F7C8}" srcOrd="4" destOrd="0" parTransId="{B2C9FCFB-D82B-4922-8884-EA20C469B869}" sibTransId="{F7FB6198-32B3-45C8-8C1D-B47EF6C5B9D7}"/>
    <dgm:cxn modelId="{A5F913B9-0D87-4CE3-A07C-758D8B06B0E1}" type="presOf" srcId="{85730503-57B7-4641-AC1A-B85A2717B1A0}" destId="{98038C2C-E411-429E-B92B-B610E6B723D6}" srcOrd="0" destOrd="0" presId="urn:microsoft.com/office/officeart/2005/8/layout/vList5"/>
    <dgm:cxn modelId="{A8B266BE-D73F-45BF-B2A4-5FCE4B93D2D9}" type="presOf" srcId="{EB954283-DF46-41BE-AECE-D90ADB71C0D4}" destId="{A7EE84C2-41BE-47F2-95A7-DF1BF3E0F8B4}" srcOrd="0" destOrd="0" presId="urn:microsoft.com/office/officeart/2005/8/layout/vList5"/>
    <dgm:cxn modelId="{D8FE5BB9-260E-4D83-AE3F-72F9F639FB04}" srcId="{0B28D216-21BA-46E0-A198-2C21E30120E0}" destId="{57698EC8-C59D-4F38-8FB7-F17E276EC2AB}" srcOrd="1" destOrd="0" parTransId="{AD86F6E8-6661-456D-A910-228A398FE3B3}" sibTransId="{AC421282-B559-472A-9D45-D8D92D155BA6}"/>
    <dgm:cxn modelId="{AF7B6F98-87BB-41CD-ABDF-4C1F583611EE}" type="presOf" srcId="{5969B5D5-8637-4B27-80C8-94531CEDD083}" destId="{6CAD532C-37E1-4525-AC58-7EB80BF07CCF}" srcOrd="0" destOrd="0" presId="urn:microsoft.com/office/officeart/2005/8/layout/vList5"/>
    <dgm:cxn modelId="{B8CA9573-7506-48FE-B4F9-6396AC9AF70B}" srcId="{EED8AC99-457C-48A7-A124-A1D6AB9290E6}" destId="{8F6AA4E6-19E7-498A-A1A6-0B8A77CEE7D3}" srcOrd="0" destOrd="0" parTransId="{0B8E5F53-B13F-4144-80D0-A4B97DAC64E3}" sibTransId="{4385F606-AB76-44C1-A6C5-63B409FD4F46}"/>
    <dgm:cxn modelId="{757FA7ED-207B-4DCD-BC15-25CA5B747CBA}" srcId="{0018ABA0-7F31-41BF-99B5-A0F30984D7D3}" destId="{F59E03C3-81A1-491E-8946-8B6F9F50E5B0}" srcOrd="0" destOrd="0" parTransId="{96F13EC1-7F5E-4ADA-B1E7-07B3CFC13534}" sibTransId="{A4F1EC49-F83C-47F0-B4C9-7805B2F805B3}"/>
    <dgm:cxn modelId="{F53A115E-9DB1-447F-B7E0-7D072A9CA37D}" type="presOf" srcId="{79DB376C-39FE-48F0-9A2B-1BBA9F6C3DD5}" destId="{251BD86B-9568-44D8-8F61-CB952512AA22}" srcOrd="0" destOrd="0" presId="urn:microsoft.com/office/officeart/2005/8/layout/vList5"/>
    <dgm:cxn modelId="{AE86FD7B-2421-4DA6-80B0-D9894EBAEF5F}" srcId="{0B28D216-21BA-46E0-A198-2C21E30120E0}" destId="{EED8AC99-457C-48A7-A124-A1D6AB9290E6}" srcOrd="2" destOrd="0" parTransId="{6F3F32E4-5452-4CA1-882A-3D2B185B8278}" sibTransId="{2CACADEA-DAB7-4F67-B211-07853DCFB03B}"/>
    <dgm:cxn modelId="{76AB4CA9-0642-42D2-A1B3-FE9F175537F6}" srcId="{85730503-57B7-4641-AC1A-B85A2717B1A0}" destId="{5969B5D5-8637-4B27-80C8-94531CEDD083}" srcOrd="0" destOrd="0" parTransId="{5F043D34-B2CB-471F-9B51-2CB646F159C9}" sibTransId="{9127E11B-D6BE-44C0-BAAA-283C9CC007DD}"/>
    <dgm:cxn modelId="{2C0CCD7C-2FEA-481B-88AA-56935E5F9E0B}" type="presOf" srcId="{57698EC8-C59D-4F38-8FB7-F17E276EC2AB}" destId="{288BB5A3-6514-410D-B47C-CE7DD2170A58}" srcOrd="0" destOrd="0" presId="urn:microsoft.com/office/officeart/2005/8/layout/vList5"/>
    <dgm:cxn modelId="{8B80020C-A17F-4C54-98F7-DBCF06B59B19}" srcId="{0B28D216-21BA-46E0-A198-2C21E30120E0}" destId="{79DB376C-39FE-48F0-9A2B-1BBA9F6C3DD5}" srcOrd="3" destOrd="0" parTransId="{C42D4CA1-6735-4D20-8BD1-964AF35F41E2}" sibTransId="{1B551565-A7EB-421A-AEAF-9BD25BAD1B09}"/>
    <dgm:cxn modelId="{4998E876-CE57-408F-ADD7-852F3CCEFB7B}" srcId="{79DB376C-39FE-48F0-9A2B-1BBA9F6C3DD5}" destId="{EB954283-DF46-41BE-AECE-D90ADB71C0D4}" srcOrd="0" destOrd="0" parTransId="{4F9CDA7E-D79E-4951-92FF-F568B92222DE}" sibTransId="{D52D83CF-780A-43F0-801B-B9FEE5ECA605}"/>
    <dgm:cxn modelId="{2A0A21D9-D079-4DBD-8BCC-79ED52BE1065}" srcId="{60773B4B-3D0A-4E19-AC14-65AE2C38F7C8}" destId="{4E68993C-BD77-4076-AD5F-799C4D2AAE52}" srcOrd="0" destOrd="0" parTransId="{22D2C517-030D-4560-8CF7-90BB65B1FFD1}" sibTransId="{81926BA7-ACE7-47F9-B4EB-3D763B2F9885}"/>
    <dgm:cxn modelId="{E1017A2D-8C1F-4F02-A631-F1E0111EB1A9}" type="presParOf" srcId="{E7D466B7-9C43-4990-A842-03AB632E030E}" destId="{DD50B2B9-704E-4390-9E70-769393778599}" srcOrd="0" destOrd="0" presId="urn:microsoft.com/office/officeart/2005/8/layout/vList5"/>
    <dgm:cxn modelId="{E9522A82-8DA9-475D-A5CC-DFD801601565}" type="presParOf" srcId="{DD50B2B9-704E-4390-9E70-769393778599}" destId="{FE0EC1F8-E369-4178-98B5-F268FD8EE34C}" srcOrd="0" destOrd="0" presId="urn:microsoft.com/office/officeart/2005/8/layout/vList5"/>
    <dgm:cxn modelId="{A9D28820-FFB8-4FC9-B4DF-DC75B8EC3FBD}" type="presParOf" srcId="{DD50B2B9-704E-4390-9E70-769393778599}" destId="{C2307E7C-C7EF-4FB9-82F8-7DC83F68FECE}" srcOrd="1" destOrd="0" presId="urn:microsoft.com/office/officeart/2005/8/layout/vList5"/>
    <dgm:cxn modelId="{942CCD6D-C104-4B52-A1F6-A20788AC6A10}" type="presParOf" srcId="{E7D466B7-9C43-4990-A842-03AB632E030E}" destId="{3923D2DB-172E-41B8-9611-C69CECE17F0D}" srcOrd="1" destOrd="0" presId="urn:microsoft.com/office/officeart/2005/8/layout/vList5"/>
    <dgm:cxn modelId="{33C67597-EC95-4066-A118-29511A3DDCF7}" type="presParOf" srcId="{E7D466B7-9C43-4990-A842-03AB632E030E}" destId="{01B82924-4101-4C56-ADE3-1F41BCA5B8AC}" srcOrd="2" destOrd="0" presId="urn:microsoft.com/office/officeart/2005/8/layout/vList5"/>
    <dgm:cxn modelId="{9428774C-DFEE-4F20-A412-208614576A79}" type="presParOf" srcId="{01B82924-4101-4C56-ADE3-1F41BCA5B8AC}" destId="{288BB5A3-6514-410D-B47C-CE7DD2170A58}" srcOrd="0" destOrd="0" presId="urn:microsoft.com/office/officeart/2005/8/layout/vList5"/>
    <dgm:cxn modelId="{4BF80C33-3DD6-457F-997F-35BDA4AD4155}" type="presParOf" srcId="{01B82924-4101-4C56-ADE3-1F41BCA5B8AC}" destId="{E8E012B9-6827-47CA-ACDF-5E14182DA313}" srcOrd="1" destOrd="0" presId="urn:microsoft.com/office/officeart/2005/8/layout/vList5"/>
    <dgm:cxn modelId="{CD53D40E-FC81-4482-ABD9-4324F9324CE6}" type="presParOf" srcId="{E7D466B7-9C43-4990-A842-03AB632E030E}" destId="{570FD6B0-339D-4B9E-98DA-B0C5993646DD}" srcOrd="3" destOrd="0" presId="urn:microsoft.com/office/officeart/2005/8/layout/vList5"/>
    <dgm:cxn modelId="{62E0C09B-442B-4C01-B1EF-5F635E5C09CB}" type="presParOf" srcId="{E7D466B7-9C43-4990-A842-03AB632E030E}" destId="{A438D221-20DE-4DCF-A66C-EFCE8EF94601}" srcOrd="4" destOrd="0" presId="urn:microsoft.com/office/officeart/2005/8/layout/vList5"/>
    <dgm:cxn modelId="{6F5A5276-2413-405B-ABFE-57039AB924D2}" type="presParOf" srcId="{A438D221-20DE-4DCF-A66C-EFCE8EF94601}" destId="{B3C75B62-485B-46A4-AA83-FE2DF0FED88D}" srcOrd="0" destOrd="0" presId="urn:microsoft.com/office/officeart/2005/8/layout/vList5"/>
    <dgm:cxn modelId="{0FF89F2D-D632-49EC-9F30-1CC26182899A}" type="presParOf" srcId="{A438D221-20DE-4DCF-A66C-EFCE8EF94601}" destId="{9E6416AD-6724-4E7B-9000-DC65E90F610C}" srcOrd="1" destOrd="0" presId="urn:microsoft.com/office/officeart/2005/8/layout/vList5"/>
    <dgm:cxn modelId="{94248269-45BC-48B5-9DB5-B7B2AE56B24D}" type="presParOf" srcId="{E7D466B7-9C43-4990-A842-03AB632E030E}" destId="{4A1B5C0E-29A5-48CE-BDCE-4794B6319E2C}" srcOrd="5" destOrd="0" presId="urn:microsoft.com/office/officeart/2005/8/layout/vList5"/>
    <dgm:cxn modelId="{196CED90-9327-4F7F-88C1-7A4F391FA3B6}" type="presParOf" srcId="{E7D466B7-9C43-4990-A842-03AB632E030E}" destId="{E7F36B1C-9334-4F8F-A014-D33B03CA029C}" srcOrd="6" destOrd="0" presId="urn:microsoft.com/office/officeart/2005/8/layout/vList5"/>
    <dgm:cxn modelId="{C628CB60-9762-4485-97B2-D45317E46C9B}" type="presParOf" srcId="{E7F36B1C-9334-4F8F-A014-D33B03CA029C}" destId="{251BD86B-9568-44D8-8F61-CB952512AA22}" srcOrd="0" destOrd="0" presId="urn:microsoft.com/office/officeart/2005/8/layout/vList5"/>
    <dgm:cxn modelId="{B941BCB9-55AF-45F4-99DB-566A62EB9BF2}" type="presParOf" srcId="{E7F36B1C-9334-4F8F-A014-D33B03CA029C}" destId="{A7EE84C2-41BE-47F2-95A7-DF1BF3E0F8B4}" srcOrd="1" destOrd="0" presId="urn:microsoft.com/office/officeart/2005/8/layout/vList5"/>
    <dgm:cxn modelId="{A22ED45E-89A5-4EBF-AAB5-EB5B848F9848}" type="presParOf" srcId="{E7D466B7-9C43-4990-A842-03AB632E030E}" destId="{2CA11F71-2504-48DB-BC9B-28A6D50C37D5}" srcOrd="7" destOrd="0" presId="urn:microsoft.com/office/officeart/2005/8/layout/vList5"/>
    <dgm:cxn modelId="{AE0C4AB7-5C7A-427A-81ED-A23248E33C45}" type="presParOf" srcId="{E7D466B7-9C43-4990-A842-03AB632E030E}" destId="{FCC3B47D-9E0A-496F-869F-1D2A9E4A7406}" srcOrd="8" destOrd="0" presId="urn:microsoft.com/office/officeart/2005/8/layout/vList5"/>
    <dgm:cxn modelId="{2B279AAF-4001-43B9-8D1D-1DF85973274A}" type="presParOf" srcId="{FCC3B47D-9E0A-496F-869F-1D2A9E4A7406}" destId="{C6BFCA21-7603-4F14-88E7-51B5AD1BDC4B}" srcOrd="0" destOrd="0" presId="urn:microsoft.com/office/officeart/2005/8/layout/vList5"/>
    <dgm:cxn modelId="{6C28CF76-B38D-485A-AB32-4FA33D23DFE4}" type="presParOf" srcId="{FCC3B47D-9E0A-496F-869F-1D2A9E4A7406}" destId="{BCAE2C3F-A757-4144-863F-C8D7925138EB}" srcOrd="1" destOrd="0" presId="urn:microsoft.com/office/officeart/2005/8/layout/vList5"/>
    <dgm:cxn modelId="{641B368B-7626-455F-9C01-7B9CAF4C8AED}" type="presParOf" srcId="{E7D466B7-9C43-4990-A842-03AB632E030E}" destId="{6DF32267-4E43-484E-A1E6-252603CD9A23}" srcOrd="9" destOrd="0" presId="urn:microsoft.com/office/officeart/2005/8/layout/vList5"/>
    <dgm:cxn modelId="{9EE981E3-EB87-4E83-A952-0F15A43E9BC2}" type="presParOf" srcId="{E7D466B7-9C43-4990-A842-03AB632E030E}" destId="{0C8F5209-2D2F-4C93-A48A-7684B9A4C0A4}" srcOrd="10" destOrd="0" presId="urn:microsoft.com/office/officeart/2005/8/layout/vList5"/>
    <dgm:cxn modelId="{179D7BA8-7E99-4067-8D15-3485BAB5B332}" type="presParOf" srcId="{0C8F5209-2D2F-4C93-A48A-7684B9A4C0A4}" destId="{98038C2C-E411-429E-B92B-B610E6B723D6}" srcOrd="0" destOrd="0" presId="urn:microsoft.com/office/officeart/2005/8/layout/vList5"/>
    <dgm:cxn modelId="{8E7D8F35-19EA-44AF-8561-900143F5A394}" type="presParOf" srcId="{0C8F5209-2D2F-4C93-A48A-7684B9A4C0A4}" destId="{6CAD532C-37E1-4525-AC58-7EB80BF07C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61F65-E10C-4623-B360-536066A71783}">
      <dsp:nvSpPr>
        <dsp:cNvPr id="0" name=""/>
        <dsp:cNvSpPr/>
      </dsp:nvSpPr>
      <dsp:spPr>
        <a:xfrm>
          <a:off x="927496" y="793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accent6">
                  <a:lumMod val="75000"/>
                </a:schemeClr>
              </a:solidFill>
            </a:rPr>
            <a:t>Kemampuan meneliti</a:t>
          </a:r>
          <a:r>
            <a:rPr lang="id-ID" sz="2400" kern="1200" dirty="0" smtClean="0"/>
            <a:t> yang kurang</a:t>
          </a:r>
          <a:endParaRPr lang="id-ID" sz="2400" kern="1200" dirty="0"/>
        </a:p>
      </dsp:txBody>
      <dsp:txXfrm>
        <a:off x="927496" y="793"/>
        <a:ext cx="2262187" cy="1357312"/>
      </dsp:txXfrm>
    </dsp:sp>
    <dsp:sp modelId="{1702939A-279E-440C-ABF7-D8A09A739619}">
      <dsp:nvSpPr>
        <dsp:cNvPr id="0" name=""/>
        <dsp:cNvSpPr/>
      </dsp:nvSpPr>
      <dsp:spPr>
        <a:xfrm>
          <a:off x="3415903" y="793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Kemampuan menulis</a:t>
          </a:r>
          <a:r>
            <a:rPr lang="id-ID" sz="2000" kern="1200" dirty="0" smtClean="0"/>
            <a:t> yang kurang</a:t>
          </a:r>
          <a:endParaRPr lang="id-ID" sz="2000" kern="1200" dirty="0"/>
        </a:p>
      </dsp:txBody>
      <dsp:txXfrm>
        <a:off x="3415903" y="793"/>
        <a:ext cx="2262187" cy="1357312"/>
      </dsp:txXfrm>
    </dsp:sp>
    <dsp:sp modelId="{50B581F2-132C-46E8-BDFB-096E1BFD552A}">
      <dsp:nvSpPr>
        <dsp:cNvPr id="0" name=""/>
        <dsp:cNvSpPr/>
      </dsp:nvSpPr>
      <dsp:spPr>
        <a:xfrm>
          <a:off x="5904309" y="793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Masalah dalam </a:t>
          </a: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mengevaluasi literatur</a:t>
          </a:r>
          <a:r>
            <a:rPr lang="id-ID" sz="2000" kern="1200" dirty="0" smtClean="0"/>
            <a:t> dari internet</a:t>
          </a:r>
          <a:endParaRPr lang="id-ID" sz="2000" kern="1200" dirty="0"/>
        </a:p>
      </dsp:txBody>
      <dsp:txXfrm>
        <a:off x="5904309" y="793"/>
        <a:ext cx="2262187" cy="1357312"/>
      </dsp:txXfrm>
    </dsp:sp>
    <dsp:sp modelId="{39D58354-A0E9-4E49-93F8-0CE6145C2D72}">
      <dsp:nvSpPr>
        <dsp:cNvPr id="0" name=""/>
        <dsp:cNvSpPr/>
      </dsp:nvSpPr>
      <dsp:spPr>
        <a:xfrm>
          <a:off x="8392715" y="793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Kebingungan dalam </a:t>
          </a: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menulis rujukan/sumber</a:t>
          </a:r>
          <a:endParaRPr lang="id-ID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392715" y="793"/>
        <a:ext cx="2262187" cy="1357312"/>
      </dsp:txXfrm>
    </dsp:sp>
    <dsp:sp modelId="{817885D3-7E3E-4165-9B19-589850F2083B}">
      <dsp:nvSpPr>
        <dsp:cNvPr id="0" name=""/>
        <dsp:cNvSpPr/>
      </dsp:nvSpPr>
      <dsp:spPr>
        <a:xfrm>
          <a:off x="927496" y="1584325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Kesalahpahaman terhadap </a:t>
          </a: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konsep</a:t>
          </a:r>
          <a:endParaRPr lang="id-ID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927496" y="1584325"/>
        <a:ext cx="2262187" cy="1357312"/>
      </dsp:txXfrm>
    </dsp:sp>
    <dsp:sp modelId="{B2CF0CF5-E89C-4FD9-8F03-45AB12232508}">
      <dsp:nvSpPr>
        <dsp:cNvPr id="0" name=""/>
        <dsp:cNvSpPr/>
      </dsp:nvSpPr>
      <dsp:spPr>
        <a:xfrm>
          <a:off x="3415903" y="1584325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Tekanan</a:t>
          </a:r>
          <a:endParaRPr lang="id-ID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15903" y="1584325"/>
        <a:ext cx="2262187" cy="1357312"/>
      </dsp:txXfrm>
    </dsp:sp>
    <dsp:sp modelId="{0D29164F-6954-4E19-9449-53DFA37CB099}">
      <dsp:nvSpPr>
        <dsp:cNvPr id="0" name=""/>
        <dsp:cNvSpPr/>
      </dsp:nvSpPr>
      <dsp:spPr>
        <a:xfrm>
          <a:off x="5904309" y="1584325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Manajemen waktu</a:t>
          </a:r>
          <a:r>
            <a:rPr lang="id-ID" sz="2000" kern="1200" dirty="0" smtClean="0"/>
            <a:t> yang buruk dan kemampuan meng</a:t>
          </a: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organisasi tulisan</a:t>
          </a:r>
          <a:endParaRPr lang="id-ID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904309" y="1584325"/>
        <a:ext cx="2262187" cy="1357312"/>
      </dsp:txXfrm>
    </dsp:sp>
    <dsp:sp modelId="{FAD350F7-F02A-4D4B-834C-A54B65F33C9F}">
      <dsp:nvSpPr>
        <dsp:cNvPr id="0" name=""/>
        <dsp:cNvSpPr/>
      </dsp:nvSpPr>
      <dsp:spPr>
        <a:xfrm>
          <a:off x="8392715" y="1584325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Terlalu ber</a:t>
          </a: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orientasi pada hasil</a:t>
          </a:r>
          <a:r>
            <a:rPr lang="id-ID" sz="2000" kern="1200" dirty="0" smtClean="0"/>
            <a:t> (tidak melalui proses)</a:t>
          </a:r>
          <a:endParaRPr lang="id-ID" sz="2000" kern="1200" dirty="0"/>
        </a:p>
      </dsp:txBody>
      <dsp:txXfrm>
        <a:off x="8392715" y="1584325"/>
        <a:ext cx="2262187" cy="1357312"/>
      </dsp:txXfrm>
    </dsp:sp>
    <dsp:sp modelId="{36E3A7C9-E762-400C-AED5-5DF804DA8CAE}">
      <dsp:nvSpPr>
        <dsp:cNvPr id="0" name=""/>
        <dsp:cNvSpPr/>
      </dsp:nvSpPr>
      <dsp:spPr>
        <a:xfrm>
          <a:off x="4660106" y="3167856"/>
          <a:ext cx="2262187" cy="1357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accent6">
                  <a:lumMod val="75000"/>
                </a:schemeClr>
              </a:solidFill>
            </a:rPr>
            <a:t>Budaya plagiat</a:t>
          </a:r>
          <a:endParaRPr lang="id-ID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60106" y="3167856"/>
        <a:ext cx="2262187" cy="135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07E7C-C7EF-4FB9-82F8-7DC83F68FECE}">
      <dsp:nvSpPr>
        <dsp:cNvPr id="0" name=""/>
        <dsp:cNvSpPr/>
      </dsp:nvSpPr>
      <dsp:spPr>
        <a:xfrm rot="5400000">
          <a:off x="7172001" y="-3148174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artikel/paper plagiat</a:t>
          </a:r>
          <a:endParaRPr lang="id-ID" sz="2300" kern="1200" dirty="0"/>
        </a:p>
      </dsp:txBody>
      <dsp:txXfrm rot="-5400000">
        <a:off x="3950208" y="101884"/>
        <a:ext cx="6994327" cy="522475"/>
      </dsp:txXfrm>
    </dsp:sp>
    <dsp:sp modelId="{FE0EC1F8-E369-4178-98B5-F268FD8EE34C}">
      <dsp:nvSpPr>
        <dsp:cNvPr id="0" name=""/>
        <dsp:cNvSpPr/>
      </dsp:nvSpPr>
      <dsp:spPr>
        <a:xfrm>
          <a:off x="0" y="1243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Turnitin.com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36574"/>
        <a:ext cx="3879546" cy="653094"/>
      </dsp:txXfrm>
    </dsp:sp>
    <dsp:sp modelId="{E8E012B9-6827-47CA-ACDF-5E14182DA313}">
      <dsp:nvSpPr>
        <dsp:cNvPr id="0" name=""/>
        <dsp:cNvSpPr/>
      </dsp:nvSpPr>
      <dsp:spPr>
        <a:xfrm rot="5400000">
          <a:off x="7172001" y="-2388230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tugas/tulisan secara online</a:t>
          </a:r>
          <a:endParaRPr lang="id-ID" sz="2300" kern="1200" dirty="0"/>
        </a:p>
      </dsp:txBody>
      <dsp:txXfrm rot="-5400000">
        <a:off x="3950208" y="861828"/>
        <a:ext cx="6994327" cy="522475"/>
      </dsp:txXfrm>
    </dsp:sp>
    <dsp:sp modelId="{288BB5A3-6514-410D-B47C-CE7DD2170A58}">
      <dsp:nvSpPr>
        <dsp:cNvPr id="0" name=""/>
        <dsp:cNvSpPr/>
      </dsp:nvSpPr>
      <dsp:spPr>
        <a:xfrm>
          <a:off x="0" y="761187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MyDropbox Suite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796518"/>
        <a:ext cx="3879546" cy="653094"/>
      </dsp:txXfrm>
    </dsp:sp>
    <dsp:sp modelId="{9E6416AD-6724-4E7B-9000-DC65E90F610C}">
      <dsp:nvSpPr>
        <dsp:cNvPr id="0" name=""/>
        <dsp:cNvSpPr/>
      </dsp:nvSpPr>
      <dsp:spPr>
        <a:xfrm rot="5400000">
          <a:off x="7172001" y="-1628286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kata per kata (ada jutaan)</a:t>
          </a:r>
          <a:endParaRPr lang="id-ID" sz="2300" kern="1200" dirty="0"/>
        </a:p>
      </dsp:txBody>
      <dsp:txXfrm rot="-5400000">
        <a:off x="3950208" y="1621772"/>
        <a:ext cx="6994327" cy="522475"/>
      </dsp:txXfrm>
    </dsp:sp>
    <dsp:sp modelId="{B3C75B62-485B-46A4-AA83-FE2DF0FED88D}">
      <dsp:nvSpPr>
        <dsp:cNvPr id="0" name=""/>
        <dsp:cNvSpPr/>
      </dsp:nvSpPr>
      <dsp:spPr>
        <a:xfrm>
          <a:off x="0" y="1521131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DOC Cop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1556462"/>
        <a:ext cx="3879546" cy="653094"/>
      </dsp:txXfrm>
    </dsp:sp>
    <dsp:sp modelId="{A7EE84C2-41BE-47F2-95A7-DF1BF3E0F8B4}">
      <dsp:nvSpPr>
        <dsp:cNvPr id="0" name=""/>
        <dsp:cNvSpPr/>
      </dsp:nvSpPr>
      <dsp:spPr>
        <a:xfrm rot="5400000">
          <a:off x="7172001" y="-868342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plagiarisme yang bersumber dari website</a:t>
          </a:r>
          <a:endParaRPr lang="id-ID" sz="2300" kern="1200" dirty="0"/>
        </a:p>
      </dsp:txBody>
      <dsp:txXfrm rot="-5400000">
        <a:off x="3950208" y="2381716"/>
        <a:ext cx="6994327" cy="522475"/>
      </dsp:txXfrm>
    </dsp:sp>
    <dsp:sp modelId="{251BD86B-9568-44D8-8F61-CB952512AA22}">
      <dsp:nvSpPr>
        <dsp:cNvPr id="0" name=""/>
        <dsp:cNvSpPr/>
      </dsp:nvSpPr>
      <dsp:spPr>
        <a:xfrm>
          <a:off x="0" y="2281075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Easy Verification Engine (EVE2)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2316406"/>
        <a:ext cx="3879546" cy="653094"/>
      </dsp:txXfrm>
    </dsp:sp>
    <dsp:sp modelId="{BCAE2C3F-A757-4144-863F-C8D7925138EB}">
      <dsp:nvSpPr>
        <dsp:cNvPr id="0" name=""/>
        <dsp:cNvSpPr/>
      </dsp:nvSpPr>
      <dsp:spPr>
        <a:xfrm rot="5400000">
          <a:off x="7172001" y="-108398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hak cipta</a:t>
          </a:r>
          <a:endParaRPr lang="id-ID" sz="2300" kern="1200" dirty="0"/>
        </a:p>
      </dsp:txBody>
      <dsp:txXfrm rot="-5400000">
        <a:off x="3950208" y="3141660"/>
        <a:ext cx="6994327" cy="522475"/>
      </dsp:txXfrm>
    </dsp:sp>
    <dsp:sp modelId="{C6BFCA21-7603-4F14-88E7-51B5AD1BDC4B}">
      <dsp:nvSpPr>
        <dsp:cNvPr id="0" name=""/>
        <dsp:cNvSpPr/>
      </dsp:nvSpPr>
      <dsp:spPr>
        <a:xfrm>
          <a:off x="0" y="3041019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Gatt Plagiarism.com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3076350"/>
        <a:ext cx="3879546" cy="653094"/>
      </dsp:txXfrm>
    </dsp:sp>
    <dsp:sp modelId="{6CAD532C-37E1-4525-AC58-7EB80BF07CCF}">
      <dsp:nvSpPr>
        <dsp:cNvPr id="0" name=""/>
        <dsp:cNvSpPr/>
      </dsp:nvSpPr>
      <dsp:spPr>
        <a:xfrm rot="5400000">
          <a:off x="7172001" y="651545"/>
          <a:ext cx="579005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Mendeteksi plagiat dalam bahasa program komputer</a:t>
          </a:r>
          <a:endParaRPr lang="id-ID" sz="2300" kern="1200" dirty="0"/>
        </a:p>
      </dsp:txBody>
      <dsp:txXfrm rot="-5400000">
        <a:off x="3950208" y="3901604"/>
        <a:ext cx="6994327" cy="522475"/>
      </dsp:txXfrm>
    </dsp:sp>
    <dsp:sp modelId="{98038C2C-E411-429E-B92B-B610E6B723D6}">
      <dsp:nvSpPr>
        <dsp:cNvPr id="0" name=""/>
        <dsp:cNvSpPr/>
      </dsp:nvSpPr>
      <dsp:spPr>
        <a:xfrm>
          <a:off x="0" y="3800963"/>
          <a:ext cx="3950208" cy="7237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>
              <a:solidFill>
                <a:schemeClr val="tx1"/>
              </a:solidFill>
            </a:rPr>
            <a:t>MOSS</a:t>
          </a:r>
          <a:endParaRPr lang="id-ID" sz="2200" b="1" kern="1200" dirty="0">
            <a:solidFill>
              <a:schemeClr val="tx1"/>
            </a:solidFill>
          </a:endParaRPr>
        </a:p>
      </dsp:txBody>
      <dsp:txXfrm>
        <a:off x="35331" y="3836294"/>
        <a:ext cx="3879546" cy="65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05/05/2018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PENGERTIAN PLAGIARISME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SESI-6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</a:t>
            </a:r>
            <a:r>
              <a:rPr lang="id-ID" sz="2000" b="1" dirty="0" smtClean="0">
                <a:solidFill>
                  <a:schemeClr val="tx2"/>
                </a:solidFill>
              </a:rPr>
              <a:t>SSt, </a:t>
            </a:r>
            <a:r>
              <a:rPr lang="id-ID" sz="2000" b="1" dirty="0">
                <a:solidFill>
                  <a:schemeClr val="tx2"/>
                </a:solidFill>
              </a:rPr>
              <a:t>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PENULISAN ILMIAH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1" y="83820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REFERENSI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1" y="1981200"/>
            <a:ext cx="10972800" cy="3276600"/>
          </a:xfrm>
        </p:spPr>
        <p:txBody>
          <a:bodyPr/>
          <a:lstStyle/>
          <a:p>
            <a:r>
              <a:rPr lang="id-ID" sz="2400" dirty="0" smtClean="0"/>
              <a:t>Dames, K. Matthew. 2008. “Plagiarism is Not the Same as Copyright Violation” dalam Heidi Williams (ed), </a:t>
            </a:r>
            <a:r>
              <a:rPr lang="id-ID" sz="2400" i="1" dirty="0" smtClean="0"/>
              <a:t>Plagiarism: Issues that Concern You</a:t>
            </a:r>
            <a:r>
              <a:rPr lang="id-ID" sz="2400" dirty="0" smtClean="0"/>
              <a:t>. MI: Cengage Learning</a:t>
            </a:r>
          </a:p>
          <a:p>
            <a:r>
              <a:rPr lang="id-ID" sz="2400" dirty="0" smtClean="0"/>
              <a:t>Roberts</a:t>
            </a:r>
            <a:r>
              <a:rPr lang="id-ID" sz="2400" dirty="0" smtClean="0"/>
              <a:t>, Tim S. 2008. “Students Plagiarism in an Online World” dalam Tim S Roberts, </a:t>
            </a:r>
            <a:r>
              <a:rPr lang="id-ID" sz="2400" i="1" dirty="0" smtClean="0"/>
              <a:t>Student Plagiarism in an Online World: Problems and Solutions</a:t>
            </a:r>
            <a:r>
              <a:rPr lang="id-ID" sz="2400" dirty="0" smtClean="0"/>
              <a:t>. PA: Information Science Reference</a:t>
            </a:r>
          </a:p>
          <a:p>
            <a:r>
              <a:rPr lang="id-ID" sz="2400" dirty="0" smtClean="0"/>
              <a:t>Williams, Heidi (</a:t>
            </a:r>
            <a:r>
              <a:rPr lang="id-ID" sz="2400" dirty="0"/>
              <a:t>ed), </a:t>
            </a:r>
            <a:r>
              <a:rPr lang="id-ID" sz="2400" i="1" dirty="0"/>
              <a:t>Plagiarism: Issues that Concern You</a:t>
            </a:r>
            <a:r>
              <a:rPr lang="id-ID" sz="2400" dirty="0"/>
              <a:t>. MI: Cengage Learning</a:t>
            </a:r>
          </a:p>
          <a:p>
            <a:r>
              <a:rPr lang="id-ID" sz="2400" dirty="0" smtClean="0"/>
              <a:t>Zimitat</a:t>
            </a:r>
            <a:r>
              <a:rPr lang="id-ID" sz="2400" dirty="0" smtClean="0"/>
              <a:t>, Craig. </a:t>
            </a:r>
            <a:r>
              <a:rPr lang="id-ID" sz="2400" dirty="0"/>
              <a:t>2008. </a:t>
            </a:r>
            <a:r>
              <a:rPr lang="id-ID" sz="2400" dirty="0" smtClean="0"/>
              <a:t>“A Student Perspective of Plagiarism” </a:t>
            </a:r>
            <a:r>
              <a:rPr lang="id-ID" sz="2400" dirty="0"/>
              <a:t>dalam Tim S Roberts, </a:t>
            </a:r>
            <a:r>
              <a:rPr lang="id-ID" sz="2400" i="1" dirty="0"/>
              <a:t>Student Plagiarism in an Online World: Problems and Solutions</a:t>
            </a:r>
            <a:r>
              <a:rPr lang="id-ID" sz="2400" dirty="0"/>
              <a:t>. PA: Information Science </a:t>
            </a:r>
            <a:r>
              <a:rPr lang="id-ID" sz="2400" dirty="0" smtClean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60093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371600"/>
            <a:ext cx="10972800" cy="762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PLAGIARISME, Tindakan Kriminal yang dianggap biasa oleh sebagian besar pelajar 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971800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/>
              <a:t>Plagiarism no </a:t>
            </a:r>
            <a:r>
              <a:rPr lang="id-ID" dirty="0" smtClean="0"/>
              <a:t>longer </a:t>
            </a:r>
            <a:r>
              <a:rPr lang="en-US" dirty="0" smtClean="0"/>
              <a:t>can </a:t>
            </a:r>
            <a:r>
              <a:rPr lang="en-US" dirty="0"/>
              <a:t>be considered as a crime committed by a </a:t>
            </a:r>
            <a:r>
              <a:rPr lang="en-US" dirty="0" smtClean="0"/>
              <a:t>poor</a:t>
            </a:r>
            <a:r>
              <a:rPr lang="id-ID" dirty="0" smtClean="0"/>
              <a:t> </a:t>
            </a:r>
            <a:r>
              <a:rPr lang="en-US" dirty="0" smtClean="0"/>
              <a:t>unfortunate </a:t>
            </a:r>
            <a:r>
              <a:rPr lang="en-US" dirty="0"/>
              <a:t>few with questionable morals; </a:t>
            </a:r>
            <a:r>
              <a:rPr lang="en-US" dirty="0" smtClean="0"/>
              <a:t>rather,</a:t>
            </a:r>
            <a:r>
              <a:rPr lang="id-ID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a crime (if it is indeed a crime)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committed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significant number of students, perhaps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majority</a:t>
            </a:r>
            <a:r>
              <a:rPr lang="en-US" dirty="0"/>
              <a:t>, at one time or </a:t>
            </a:r>
            <a:r>
              <a:rPr lang="en-US" dirty="0" smtClean="0"/>
              <a:t>another</a:t>
            </a:r>
            <a:endParaRPr lang="id-ID" dirty="0" smtClean="0"/>
          </a:p>
          <a:p>
            <a:pPr marL="0" indent="0" algn="r">
              <a:buNone/>
            </a:pPr>
            <a:r>
              <a:rPr lang="id-ID" sz="1600" i="1" dirty="0" smtClean="0"/>
              <a:t>Roberts, 2008</a:t>
            </a:r>
          </a:p>
          <a:p>
            <a:pPr marL="0" indent="0">
              <a:buNone/>
            </a:pP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46391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62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Fakta tentang Plagiarisme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txBody>
          <a:bodyPr/>
          <a:lstStyle/>
          <a:p>
            <a:r>
              <a:rPr lang="en-US" sz="2000" dirty="0"/>
              <a:t>Both off-the-shelf and custom-written college admission </a:t>
            </a:r>
            <a:r>
              <a:rPr lang="en-US" sz="2000" dirty="0" smtClean="0"/>
              <a:t>essays,</a:t>
            </a:r>
            <a:r>
              <a:rPr lang="id-ID" sz="2000" dirty="0" smtClean="0"/>
              <a:t> </a:t>
            </a:r>
            <a:r>
              <a:rPr lang="en-US" sz="2000" dirty="0" smtClean="0"/>
              <a:t>research </a:t>
            </a:r>
            <a:r>
              <a:rPr lang="en-US" sz="2000" dirty="0"/>
              <a:t>papers, master’s theses, and doctoral </a:t>
            </a:r>
            <a:r>
              <a:rPr lang="en-US" sz="2000" dirty="0" smtClean="0"/>
              <a:t>dissertations</a:t>
            </a:r>
            <a:r>
              <a:rPr lang="id-ID" sz="2000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available for purchase over the Internet.</a:t>
            </a:r>
          </a:p>
          <a:p>
            <a:r>
              <a:rPr lang="en-US" sz="2000" dirty="0" smtClean="0"/>
              <a:t>About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of the papers processed every day by </a:t>
            </a:r>
            <a:r>
              <a:rPr lang="en-US" sz="2000" dirty="0" err="1" smtClean="0"/>
              <a:t>Turnitin</a:t>
            </a:r>
            <a:r>
              <a:rPr lang="id-ID" sz="2000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completely copied, and about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29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contain </a:t>
            </a:r>
            <a:r>
              <a:rPr lang="en-US" sz="2000" dirty="0" smtClean="0"/>
              <a:t>significant</a:t>
            </a:r>
            <a:r>
              <a:rPr lang="id-ID" sz="2000" dirty="0" smtClean="0"/>
              <a:t> plagiarism</a:t>
            </a:r>
            <a:r>
              <a:rPr lang="id-ID" sz="2000" dirty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2006 Josephson Institute Report Card on the Ethics </a:t>
            </a:r>
            <a:r>
              <a:rPr lang="en-US" sz="2000" dirty="0" smtClean="0"/>
              <a:t>of</a:t>
            </a:r>
            <a:r>
              <a:rPr lang="id-ID" sz="2000" dirty="0" smtClean="0"/>
              <a:t> American </a:t>
            </a:r>
            <a:r>
              <a:rPr lang="id-ID" sz="2000" dirty="0"/>
              <a:t>Youth indicates that:</a:t>
            </a:r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33%</a:t>
            </a:r>
            <a:r>
              <a:rPr lang="en-US" sz="1600" dirty="0" smtClean="0"/>
              <a:t> </a:t>
            </a:r>
            <a:r>
              <a:rPr lang="en-US" sz="1600" dirty="0"/>
              <a:t>of high school students copied </a:t>
            </a:r>
            <a:r>
              <a:rPr lang="en-US" sz="1600" dirty="0" smtClean="0"/>
              <a:t>from</a:t>
            </a:r>
            <a:r>
              <a:rPr lang="id-ID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Internet at least once during the previous year, and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/>
              <a:t>copied more than </a:t>
            </a:r>
            <a:r>
              <a:rPr lang="en-US" sz="1600" dirty="0" smtClean="0"/>
              <a:t>once.</a:t>
            </a:r>
            <a:endParaRPr lang="id-ID" sz="1600" dirty="0" smtClean="0"/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60%</a:t>
            </a:r>
            <a:r>
              <a:rPr lang="en-US" sz="1600" dirty="0" smtClean="0"/>
              <a:t> </a:t>
            </a:r>
            <a:r>
              <a:rPr lang="en-US" sz="1600" dirty="0"/>
              <a:t>cheated on a test at least once during the </a:t>
            </a:r>
            <a:r>
              <a:rPr lang="en-US" sz="1600" dirty="0" smtClean="0"/>
              <a:t>previous</a:t>
            </a:r>
            <a:r>
              <a:rPr lang="id-ID" sz="1600" dirty="0" smtClean="0"/>
              <a:t> </a:t>
            </a:r>
            <a:r>
              <a:rPr lang="en-US" sz="1600" dirty="0" smtClean="0"/>
              <a:t>year</a:t>
            </a:r>
            <a:r>
              <a:rPr lang="en-US" sz="1600" dirty="0"/>
              <a:t>, and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35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1600" dirty="0" smtClean="0"/>
              <a:t> </a:t>
            </a:r>
            <a:r>
              <a:rPr lang="en-US" sz="1600" dirty="0"/>
              <a:t>cheated more than </a:t>
            </a:r>
            <a:r>
              <a:rPr lang="en-US" sz="1600" dirty="0" smtClean="0"/>
              <a:t>once</a:t>
            </a:r>
            <a:endParaRPr lang="id-ID" sz="1600" dirty="0" smtClean="0"/>
          </a:p>
          <a:p>
            <a:r>
              <a:rPr lang="en-US" sz="2000" dirty="0"/>
              <a:t>The most recent surveys conducted by Rutgers University </a:t>
            </a:r>
            <a:r>
              <a:rPr lang="en-US" sz="2000" dirty="0" smtClean="0"/>
              <a:t>professor</a:t>
            </a:r>
            <a:r>
              <a:rPr lang="id-ID" sz="2000" dirty="0" smtClean="0"/>
              <a:t> Donald </a:t>
            </a:r>
            <a:r>
              <a:rPr lang="id-ID" sz="2000" dirty="0"/>
              <a:t>McCabe indicate that:</a:t>
            </a:r>
          </a:p>
          <a:p>
            <a:pPr lvl="1"/>
            <a:r>
              <a:rPr lang="en-US" sz="1600" dirty="0" smtClean="0"/>
              <a:t>Almost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58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1600" dirty="0" smtClean="0"/>
              <a:t> </a:t>
            </a:r>
            <a:r>
              <a:rPr lang="en-US" sz="1600" dirty="0"/>
              <a:t>of eighteen thousand high school </a:t>
            </a:r>
            <a:r>
              <a:rPr lang="en-US" sz="1600" dirty="0" smtClean="0"/>
              <a:t>students</a:t>
            </a:r>
            <a:r>
              <a:rPr lang="id-ID" sz="1600" dirty="0" smtClean="0"/>
              <a:t> </a:t>
            </a:r>
            <a:r>
              <a:rPr lang="en-US" sz="1600" dirty="0" smtClean="0"/>
              <a:t>admitted </a:t>
            </a:r>
            <a:r>
              <a:rPr lang="en-US" sz="1600" dirty="0"/>
              <a:t>to cut-and-paste Internet plagiarism.</a:t>
            </a:r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22%</a:t>
            </a:r>
            <a:r>
              <a:rPr lang="en-US" sz="1600" dirty="0" smtClean="0"/>
              <a:t> </a:t>
            </a:r>
            <a:r>
              <a:rPr lang="en-US" sz="1600" dirty="0"/>
              <a:t>of college students have cheated on </a:t>
            </a:r>
            <a:r>
              <a:rPr lang="en-US" sz="1600" dirty="0" smtClean="0"/>
              <a:t>a</a:t>
            </a:r>
            <a:r>
              <a:rPr lang="id-ID" sz="1600" dirty="0" smtClean="0"/>
              <a:t> </a:t>
            </a:r>
            <a:r>
              <a:rPr lang="en-US" sz="1600" dirty="0" smtClean="0"/>
              <a:t>test </a:t>
            </a:r>
            <a:r>
              <a:rPr lang="en-US" sz="1600" dirty="0"/>
              <a:t>or exam in a significant way.</a:t>
            </a:r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51%</a:t>
            </a:r>
            <a:r>
              <a:rPr lang="en-US" sz="1600" dirty="0" smtClean="0"/>
              <a:t> </a:t>
            </a:r>
            <a:r>
              <a:rPr lang="en-US" sz="1600" dirty="0"/>
              <a:t>have cheated on written work in a </a:t>
            </a:r>
            <a:r>
              <a:rPr lang="en-US" sz="1600" dirty="0" smtClean="0"/>
              <a:t>significant</a:t>
            </a:r>
            <a:r>
              <a:rPr lang="id-ID" sz="1600" dirty="0" smtClean="0"/>
              <a:t> way</a:t>
            </a:r>
            <a:endParaRPr lang="id-ID" sz="1600" dirty="0"/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4 from 5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en-US" sz="1600" dirty="0"/>
              <a:t> who had cheated on written </a:t>
            </a:r>
            <a:r>
              <a:rPr lang="en-US" sz="1600" dirty="0" smtClean="0"/>
              <a:t>assignments</a:t>
            </a:r>
            <a:r>
              <a:rPr lang="id-ID" sz="1600" dirty="0" smtClean="0"/>
              <a:t> </a:t>
            </a:r>
            <a:r>
              <a:rPr lang="en-US" sz="1600" dirty="0" smtClean="0"/>
              <a:t>have </a:t>
            </a:r>
            <a:r>
              <a:rPr lang="en-US" sz="1600" dirty="0"/>
              <a:t>done it with the help of the Internet.</a:t>
            </a:r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45%</a:t>
            </a:r>
            <a:r>
              <a:rPr lang="en-US" sz="1600" dirty="0" smtClean="0"/>
              <a:t> </a:t>
            </a:r>
            <a:r>
              <a:rPr lang="en-US" sz="1600" dirty="0"/>
              <a:t>of students believe that cutting and </a:t>
            </a:r>
            <a:r>
              <a:rPr lang="en-US" sz="1600" dirty="0" smtClean="0"/>
              <a:t>pasting</a:t>
            </a:r>
            <a:r>
              <a:rPr lang="id-ID" sz="1600" dirty="0" smtClean="0"/>
              <a:t> </a:t>
            </a:r>
            <a:r>
              <a:rPr lang="en-US" sz="1600" dirty="0" smtClean="0"/>
              <a:t>from </a:t>
            </a:r>
            <a:r>
              <a:rPr lang="en-US" sz="1600" dirty="0"/>
              <a:t>the Internet is not really cheating.</a:t>
            </a:r>
          </a:p>
          <a:p>
            <a:pPr lvl="1"/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45%</a:t>
            </a:r>
            <a:r>
              <a:rPr lang="en-US" sz="1600" dirty="0" smtClean="0"/>
              <a:t> </a:t>
            </a:r>
            <a:r>
              <a:rPr lang="en-US" sz="1600" dirty="0"/>
              <a:t>of college professors have ignored </a:t>
            </a:r>
            <a:r>
              <a:rPr lang="en-US" sz="1600" dirty="0" smtClean="0"/>
              <a:t>clear</a:t>
            </a:r>
            <a:r>
              <a:rPr lang="id-ID" sz="1600" dirty="0" smtClean="0"/>
              <a:t> </a:t>
            </a:r>
            <a:r>
              <a:rPr lang="en-US" sz="1600" dirty="0" smtClean="0"/>
              <a:t>cases </a:t>
            </a:r>
            <a:r>
              <a:rPr lang="en-US" sz="1600" dirty="0"/>
              <a:t>of cheating in their own classes.</a:t>
            </a:r>
          </a:p>
          <a:p>
            <a:r>
              <a:rPr lang="en-US" sz="2000" dirty="0" smtClean="0"/>
              <a:t>An </a:t>
            </a:r>
            <a:r>
              <a:rPr lang="en-US" sz="2000" dirty="0"/>
              <a:t>article published in </a:t>
            </a:r>
            <a:r>
              <a:rPr lang="en-US" sz="2000" i="1" dirty="0"/>
              <a:t>Education Week </a:t>
            </a:r>
            <a:r>
              <a:rPr lang="en-US" sz="2000" dirty="0"/>
              <a:t>reports that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54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id-ID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college students surveyed admitted to Internet </a:t>
            </a:r>
            <a:r>
              <a:rPr lang="en-US" sz="2000" dirty="0" smtClean="0"/>
              <a:t>plagiarism</a:t>
            </a:r>
            <a:r>
              <a:rPr lang="id-ID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that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47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believe that their professors </a:t>
            </a:r>
            <a:r>
              <a:rPr lang="en-US" sz="2000" dirty="0" smtClean="0"/>
              <a:t>ignore</a:t>
            </a:r>
            <a:r>
              <a:rPr lang="id-ID" sz="2000" dirty="0" smtClean="0"/>
              <a:t> cheating</a:t>
            </a:r>
            <a:r>
              <a:rPr lang="id-ID" sz="2000" dirty="0"/>
              <a:t>.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a 2001 survey of 246 graduate students,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55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admitted</a:t>
            </a:r>
            <a:r>
              <a:rPr lang="id-ID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plagiarism by paraphrasing,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to word-for-word </a:t>
            </a:r>
            <a:r>
              <a:rPr lang="en-US" sz="2000" dirty="0" smtClean="0"/>
              <a:t>plagiarism,</a:t>
            </a:r>
            <a:r>
              <a:rPr lang="id-ID" sz="2000" dirty="0" smtClean="0"/>
              <a:t> </a:t>
            </a:r>
            <a:r>
              <a:rPr lang="en-US" sz="2000" dirty="0" smtClean="0"/>
              <a:t>and 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2000" dirty="0" smtClean="0"/>
              <a:t> </a:t>
            </a:r>
            <a:r>
              <a:rPr lang="en-US" sz="2000" dirty="0"/>
              <a:t>to submitting a paper they </a:t>
            </a:r>
            <a:r>
              <a:rPr lang="en-US" sz="2000" dirty="0" smtClean="0"/>
              <a:t>had</a:t>
            </a:r>
            <a:r>
              <a:rPr lang="id-ID" sz="2000" dirty="0" smtClean="0"/>
              <a:t> </a:t>
            </a:r>
            <a:r>
              <a:rPr lang="en-US" sz="2000" dirty="0" smtClean="0"/>
              <a:t>purchased </a:t>
            </a:r>
            <a:r>
              <a:rPr lang="en-US" sz="2000" dirty="0"/>
              <a:t>from the Internet or copied from another student.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228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Williams, 2008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6336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Plagiarize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 smtClean="0"/>
              <a:t>Tindakan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mencuri</a:t>
            </a:r>
            <a:r>
              <a:rPr lang="id-ID" dirty="0"/>
              <a:t> dan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mengakui</a:t>
            </a:r>
            <a:r>
              <a:rPr lang="id-ID" dirty="0"/>
              <a:t> ide dan perkataan orang sebagai hasil karyanya sendiri, serta menggunakannya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tanpa menyebutkan sumbernya</a:t>
            </a:r>
            <a:r>
              <a:rPr lang="id-ID" dirty="0"/>
              <a:t>. </a:t>
            </a:r>
            <a:endParaRPr lang="id-ID" dirty="0" smtClean="0"/>
          </a:p>
          <a:p>
            <a:pPr marL="0" indent="0" algn="r">
              <a:buNone/>
            </a:pPr>
            <a:r>
              <a:rPr lang="id-ID" sz="1600" i="1" dirty="0" smtClean="0"/>
              <a:t>Merriam-Webster Online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Plagiarisme </a:t>
            </a:r>
            <a:r>
              <a:rPr lang="id-ID" dirty="0"/>
              <a:t>tidak hanya terjadi dalam karya tulis namun juga pada karya seni, misalnya pada seni suara, seni peran, dan sebagainya</a:t>
            </a:r>
          </a:p>
        </p:txBody>
      </p:sp>
    </p:spTree>
    <p:extLst>
      <p:ext uri="{BB962C8B-B14F-4D97-AF65-F5344CB8AC3E}">
        <p14:creationId xmlns:p14="http://schemas.microsoft.com/office/powerpoint/2010/main" val="203924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629"/>
            <a:ext cx="12192000" cy="1143000"/>
          </a:xfrm>
        </p:spPr>
        <p:txBody>
          <a:bodyPr/>
          <a:lstStyle/>
          <a:p>
            <a:pPr algn="l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>Definisi Plagiarisme menurut berbagai Perguruan Tinggi </a:t>
            </a:r>
            <a:endParaRPr lang="id-ID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r>
              <a:rPr lang="en-US" sz="2400" dirty="0"/>
              <a:t>....is the act of representing as one’s </a:t>
            </a:r>
            <a:r>
              <a:rPr lang="en-US" sz="2400" dirty="0" smtClean="0"/>
              <a:t>own</a:t>
            </a:r>
            <a:r>
              <a:rPr lang="id-ID" sz="2400" dirty="0" smtClean="0"/>
              <a:t> </a:t>
            </a:r>
            <a:r>
              <a:rPr lang="en-US" sz="2400" dirty="0" smtClean="0"/>
              <a:t>original </a:t>
            </a:r>
            <a:r>
              <a:rPr lang="en-US" sz="2400" dirty="0"/>
              <a:t>work the creative works of </a:t>
            </a:r>
            <a:r>
              <a:rPr lang="en-US" sz="2400" dirty="0" smtClean="0"/>
              <a:t>another,</a:t>
            </a:r>
            <a:r>
              <a:rPr lang="id-ID" sz="2400" dirty="0" smtClean="0"/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without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appropriate acknowledgment of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author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or source</a:t>
            </a:r>
            <a:r>
              <a:rPr lang="en-US" sz="2400" dirty="0"/>
              <a:t> (University of </a:t>
            </a:r>
            <a:r>
              <a:rPr lang="en-US" sz="2400" dirty="0" smtClean="0"/>
              <a:t>Melbourne,</a:t>
            </a:r>
            <a:r>
              <a:rPr lang="id-ID" sz="2400" dirty="0" smtClean="0"/>
              <a:t>2007)</a:t>
            </a:r>
          </a:p>
          <a:p>
            <a:pPr algn="just"/>
            <a:r>
              <a:rPr lang="en-US" sz="2400" dirty="0"/>
              <a:t>....is the theft of someone else’s ideas </a:t>
            </a:r>
            <a:r>
              <a:rPr lang="en-US" sz="2400" dirty="0" smtClean="0"/>
              <a:t>an</a:t>
            </a:r>
            <a:r>
              <a:rPr lang="id-ID" sz="2400" dirty="0" smtClean="0"/>
              <a:t>d </a:t>
            </a:r>
            <a:r>
              <a:rPr lang="en-US" sz="2400" dirty="0" smtClean="0"/>
              <a:t>work</a:t>
            </a:r>
            <a:r>
              <a:rPr lang="en-US" sz="2400" dirty="0"/>
              <a:t>. Whether a student copies verbatim </a:t>
            </a:r>
            <a:r>
              <a:rPr lang="en-US" sz="2400" dirty="0" smtClean="0"/>
              <a:t>or</a:t>
            </a:r>
            <a:r>
              <a:rPr lang="id-ID" sz="2400" dirty="0" smtClean="0"/>
              <a:t> </a:t>
            </a:r>
            <a:r>
              <a:rPr lang="en-US" sz="2400" dirty="0" smtClean="0"/>
              <a:t>simply </a:t>
            </a:r>
            <a:r>
              <a:rPr lang="en-US" sz="2400" dirty="0"/>
              <a:t>rephrases the ideas of another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properly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acknowledging the source</a:t>
            </a:r>
            <a:r>
              <a:rPr lang="en-US" sz="2400" dirty="0"/>
              <a:t>, the </a:t>
            </a:r>
            <a:r>
              <a:rPr lang="en-US" sz="2400" dirty="0" smtClean="0"/>
              <a:t>theft</a:t>
            </a:r>
            <a:r>
              <a:rPr lang="id-ID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same (Harvard University </a:t>
            </a:r>
            <a:r>
              <a:rPr lang="en-US" sz="2400" dirty="0" smtClean="0"/>
              <a:t>Extension</a:t>
            </a:r>
            <a:r>
              <a:rPr lang="id-ID" sz="2400" dirty="0" smtClean="0"/>
              <a:t> School</a:t>
            </a:r>
            <a:r>
              <a:rPr lang="id-ID" sz="2400" dirty="0"/>
              <a:t>, 2007</a:t>
            </a:r>
            <a:r>
              <a:rPr lang="id-ID" sz="2400" dirty="0" smtClean="0"/>
              <a:t>)</a:t>
            </a:r>
          </a:p>
          <a:p>
            <a:r>
              <a:rPr lang="en-US" sz="2400" dirty="0"/>
              <a:t>....is the copying or paraphrasing of </a:t>
            </a:r>
            <a:r>
              <a:rPr lang="en-US" sz="2400" dirty="0" smtClean="0"/>
              <a:t>other</a:t>
            </a:r>
            <a:r>
              <a:rPr lang="id-ID" sz="2400" dirty="0" smtClean="0"/>
              <a:t> </a:t>
            </a:r>
            <a:r>
              <a:rPr lang="en-US" sz="2400" dirty="0" smtClean="0"/>
              <a:t>people’s </a:t>
            </a:r>
            <a:r>
              <a:rPr lang="en-US" sz="2400" dirty="0"/>
              <a:t>work or ideas into your own </a:t>
            </a:r>
            <a:r>
              <a:rPr lang="en-US" sz="2400" dirty="0" smtClean="0"/>
              <a:t>work</a:t>
            </a:r>
            <a:r>
              <a:rPr lang="id-ID" sz="2400" dirty="0" smtClean="0"/>
              <a:t>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without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</a:rPr>
              <a:t>full acknowledgement</a:t>
            </a:r>
            <a:r>
              <a:rPr lang="id-ID" sz="2400" dirty="0"/>
              <a:t> (</a:t>
            </a:r>
            <a:r>
              <a:rPr lang="id-ID" sz="2400" dirty="0" smtClean="0"/>
              <a:t>University of </a:t>
            </a:r>
            <a:r>
              <a:rPr lang="id-ID" sz="2400" dirty="0"/>
              <a:t>Oxford, 2007</a:t>
            </a:r>
            <a:r>
              <a:rPr lang="id-ID" sz="2400" dirty="0" smtClean="0"/>
              <a:t>).</a:t>
            </a:r>
          </a:p>
          <a:p>
            <a:r>
              <a:rPr lang="id-ID" sz="2400" dirty="0" smtClean="0"/>
              <a:t>Tindakan seseorang yang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mencuri ide</a:t>
            </a:r>
            <a:r>
              <a:rPr lang="id-ID" sz="2400" dirty="0" smtClean="0"/>
              <a:t> atau pikiran yang telah dituangkan dalam bentuk tertulis dan/atau tulisan orang lain, yang digunakannya dalam tulisannya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seolah-olah ide</a:t>
            </a:r>
            <a:r>
              <a:rPr lang="id-ID" sz="2400" dirty="0" smtClean="0"/>
              <a:t> atau tulisan orang lain tersebut adalah ide, pikiran dan/atau tulisan sendiri, sehingga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merugikan orang lain</a:t>
            </a:r>
            <a:r>
              <a:rPr lang="id-ID" sz="2400" dirty="0" smtClean="0"/>
              <a:t> baik material dan non material (Universitas Indonesia, 2009)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748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96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0536"/>
              </p:ext>
            </p:extLst>
          </p:nvPr>
        </p:nvGraphicFramePr>
        <p:xfrm>
          <a:off x="304800" y="1905000"/>
          <a:ext cx="1158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12162971" cy="1143000"/>
          </a:xfrm>
        </p:spPr>
        <p:txBody>
          <a:bodyPr/>
          <a:lstStyle/>
          <a:p>
            <a:pPr algn="l"/>
            <a:r>
              <a:rPr lang="id-ID" sz="3600" b="1" dirty="0" smtClean="0"/>
              <a:t>Kenapa Terjadi Plagiarisme pada Pelajar/Mahasiswa?</a:t>
            </a:r>
            <a:endParaRPr lang="id-ID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60198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Roberts, 2008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68062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pPr algn="r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Webstite Pendeteksi Plagiat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8236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4400" y="6248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smtClean="0"/>
              <a:t>Roberts, 2008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5986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12990"/>
            <a:ext cx="10972800" cy="1143000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PERILAKU PLAGIAT 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(Pada Pelajar Australia)</a:t>
            </a:r>
            <a:endParaRPr lang="id-ID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104" t="17708" r="20717" b="38542"/>
          <a:stretch/>
        </p:blipFill>
        <p:spPr>
          <a:xfrm>
            <a:off x="609600" y="1417638"/>
            <a:ext cx="11151923" cy="4144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4400" y="6248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i="1" dirty="0" smtClean="0"/>
              <a:t>Zimitat, 2008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06333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44" t="12500" r="10175" b="6250"/>
          <a:stretch/>
        </p:blipFill>
        <p:spPr>
          <a:xfrm>
            <a:off x="5334000" y="-1"/>
            <a:ext cx="6876143" cy="687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2789"/>
            <a:ext cx="5486400" cy="3230562"/>
          </a:xfrm>
        </p:spPr>
        <p:txBody>
          <a:bodyPr/>
          <a:lstStyle/>
          <a:p>
            <a:pPr algn="l"/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Plagiarisme </a:t>
            </a:r>
            <a:b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b="1" dirty="0" smtClean="0"/>
              <a:t>beda dengan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Pelanggaran Hak Cipta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Dames</a:t>
            </a:r>
            <a:r>
              <a:rPr lang="id-ID" i="1" dirty="0" smtClean="0"/>
              <a:t>, 2008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90681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823</Words>
  <Application>Microsoft Office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PLAGIARISME, Tindakan Kriminal yang dianggap biasa oleh sebagian besar pelajar </vt:lpstr>
      <vt:lpstr>Fakta tentang Plagiarisme</vt:lpstr>
      <vt:lpstr>Plagiarize</vt:lpstr>
      <vt:lpstr>Definisi Plagiarisme menurut berbagai Perguruan Tinggi </vt:lpstr>
      <vt:lpstr>Kenapa Terjadi Plagiarisme pada Pelajar/Mahasiswa?</vt:lpstr>
      <vt:lpstr>Webstite Pendeteksi Plagiat</vt:lpstr>
      <vt:lpstr>PERILAKU PLAGIAT (Pada Pelajar Australia)</vt:lpstr>
      <vt:lpstr>Plagiarisme  beda dengan Pelanggaran Hak Cipta</vt:lpstr>
      <vt:lpstr>REFERENSI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317</cp:revision>
  <dcterms:created xsi:type="dcterms:W3CDTF">2010-08-24T06:47:44Z</dcterms:created>
  <dcterms:modified xsi:type="dcterms:W3CDTF">2018-05-05T01:27:48Z</dcterms:modified>
</cp:coreProperties>
</file>