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88" r:id="rId3"/>
    <p:sldId id="387" r:id="rId4"/>
    <p:sldId id="380" r:id="rId5"/>
    <p:sldId id="391" r:id="rId6"/>
    <p:sldId id="392" r:id="rId7"/>
    <p:sldId id="378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F89359-95C4-44F5-9986-5313F121A8CF}" type="datetimeFigureOut">
              <a:rPr lang="id-ID"/>
              <a:pPr>
                <a:defRPr/>
              </a:pPr>
              <a:t>05/05/2018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FBF018-D3A2-4856-B078-0A7BF6D139B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80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1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5D2C-AA79-4453-A1C4-1D975F28D7E9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4B656-58AA-4CB2-B913-F16A558EA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B60C-D782-4FC9-8D88-F0B86F5D69AA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4A47-F1CD-4C9E-9151-9B0DF33D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6771-388F-42E5-8AAC-B01810625228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88EB-04A0-4AB0-9DD4-C5039273A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130E-98E3-4AF9-9AB1-6F48DB2CF1EE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80E8-5354-445A-B1A4-3BBD37BAC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3A60-628B-41F8-8F91-74A5A55DEC0A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63D98-6095-4EBC-9963-CDB123FE2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CCB9-6065-4184-93F2-9D4B87FDAB47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919D-E92C-4121-9ECB-A28A7C3FE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8941-500A-4A6F-9543-4E8D11973E6B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E9103-F387-4A10-A2ED-BFC512D65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11C1-79B2-42E2-B0B0-7B5AA5C9A90E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8DA-4E0F-4BA3-8B6D-94B975386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2470-FAA3-49D0-87CB-A4B21E4CCBD1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B0A5-777E-442C-B07B-9BB02D2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1B6-E332-430C-8895-F571C75EA4D0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F210-8734-49CE-A329-6CDCED507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FE89-F4CB-4E66-B1B5-ACDDC0D32039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BF4B-FAAF-4E73-86FC-C121260CB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408AB-DA9F-4267-B609-5E6B1AA3A578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6BE688A-EF8B-4E48-AA8E-EA7CF2BA38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46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JENIS PLAGIARISME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SESI-7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tx2"/>
                </a:solidFill>
              </a:rPr>
              <a:t>Ade Heryana, </a:t>
            </a:r>
            <a:r>
              <a:rPr lang="id-ID" sz="2000" b="1" dirty="0" smtClean="0">
                <a:solidFill>
                  <a:schemeClr val="tx2"/>
                </a:solidFill>
              </a:rPr>
              <a:t>SSt, </a:t>
            </a:r>
            <a:r>
              <a:rPr lang="id-ID" sz="2000" b="1" dirty="0">
                <a:solidFill>
                  <a:schemeClr val="tx2"/>
                </a:solidFill>
              </a:rPr>
              <a:t>MKM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 FIKES UEU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5562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</a:rPr>
              <a:t>Mata Kuliah: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PENULISAN ILMIAH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371600"/>
            <a:ext cx="10972800" cy="762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REFERENSI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297180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Wibowo, Adik. 2014. </a:t>
            </a:r>
            <a:r>
              <a:rPr lang="id-ID" i="1" dirty="0" smtClean="0"/>
              <a:t>Metodologi Penelitian Praktis Bidang Kesehatan</a:t>
            </a:r>
            <a:r>
              <a:rPr lang="id-ID" dirty="0" smtClean="0"/>
              <a:t>. Jakarta: Rajawali Press </a:t>
            </a:r>
            <a:endParaRPr lang="id-ID" sz="1600" i="1" dirty="0" smtClean="0"/>
          </a:p>
          <a:p>
            <a:pPr marL="0" indent="0">
              <a:buNone/>
            </a:pP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246391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1143000"/>
          </a:xfrm>
        </p:spPr>
        <p:txBody>
          <a:bodyPr/>
          <a:lstStyle/>
          <a:p>
            <a:r>
              <a:rPr lang="id-ID" sz="6000" b="1" dirty="0" smtClean="0">
                <a:solidFill>
                  <a:schemeClr val="accent6">
                    <a:lumMod val="75000"/>
                  </a:schemeClr>
                </a:solidFill>
              </a:rPr>
              <a:t>Jenis Plagiarisme menurut Alasannya</a:t>
            </a:r>
            <a:endParaRPr lang="id-ID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5911" y="3124200"/>
            <a:ext cx="9172575" cy="1447799"/>
          </a:xfrm>
        </p:spPr>
        <p:txBody>
          <a:bodyPr/>
          <a:lstStyle/>
          <a:p>
            <a:r>
              <a:rPr lang="id-ID" sz="4400" dirty="0" smtClean="0"/>
              <a:t>Plagiarisme yang Disengaja</a:t>
            </a:r>
          </a:p>
          <a:p>
            <a:r>
              <a:rPr lang="id-ID" sz="4400" dirty="0" smtClean="0"/>
              <a:t>Plagiarisme yang Tidak Disengaja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03924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2163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Plagiarisme yang Disengaja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4525963"/>
          </a:xfrm>
        </p:spPr>
        <p:txBody>
          <a:bodyPr/>
          <a:lstStyle/>
          <a:p>
            <a:r>
              <a:rPr lang="en-US" sz="3600" dirty="0" smtClean="0"/>
              <a:t>T</a:t>
            </a:r>
            <a:r>
              <a:rPr lang="id-ID" sz="3600" dirty="0" smtClean="0"/>
              <a:t>idak memiliki cukup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waktu</a:t>
            </a:r>
            <a:r>
              <a:rPr lang="id-ID" sz="3600" dirty="0" smtClean="0"/>
              <a:t> dalam menghasilkan karya tulis</a:t>
            </a:r>
          </a:p>
          <a:p>
            <a:r>
              <a:rPr lang="id-ID" sz="3600" dirty="0" smtClean="0"/>
              <a:t>Tidak memiliki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kemampuan</a:t>
            </a:r>
            <a:r>
              <a:rPr lang="id-ID" sz="3600" dirty="0" smtClean="0"/>
              <a:t> menghasilkan karya tulis</a:t>
            </a:r>
          </a:p>
          <a:p>
            <a:r>
              <a:rPr lang="id-ID" sz="3600" dirty="0" smtClean="0"/>
              <a:t>Berfikir bahwa pembaca (atau dosen pembimbing mahasiswa)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tidak akan mengetahui</a:t>
            </a:r>
          </a:p>
          <a:p>
            <a:r>
              <a:rPr lang="id-ID" sz="3600" dirty="0" smtClean="0"/>
              <a:t>Ber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</a:rPr>
              <a:t>pura-pura</a:t>
            </a:r>
            <a:r>
              <a:rPr lang="id-ID" sz="3600" dirty="0" smtClean="0"/>
              <a:t> tidak tahu plagiarisme</a:t>
            </a:r>
            <a:endParaRPr lang="id-ID" sz="3600" dirty="0" smtClean="0"/>
          </a:p>
        </p:txBody>
      </p:sp>
    </p:spTree>
    <p:extLst>
      <p:ext uri="{BB962C8B-B14F-4D97-AF65-F5344CB8AC3E}">
        <p14:creationId xmlns:p14="http://schemas.microsoft.com/office/powerpoint/2010/main" val="317481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2163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Plagiarisme yang Tidak Disengaja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79637"/>
            <a:ext cx="10972800" cy="4525963"/>
          </a:xfrm>
        </p:spPr>
        <p:txBody>
          <a:bodyPr/>
          <a:lstStyle/>
          <a:p>
            <a:r>
              <a:rPr lang="en-US" sz="3600" dirty="0" smtClean="0"/>
              <a:t>M</a:t>
            </a:r>
            <a:r>
              <a:rPr lang="id-ID" sz="3600" dirty="0" smtClean="0"/>
              <a:t>engutip (panjang atau pendek) tapi </a:t>
            </a:r>
            <a:r>
              <a:rPr lang="id-ID" sz="3600" b="1" dirty="0" smtClean="0"/>
              <a:t>lupa mencantumkan</a:t>
            </a:r>
            <a:r>
              <a:rPr lang="id-ID" sz="3600" dirty="0" smtClean="0"/>
              <a:t> nama penulis asli dan sumber informasi</a:t>
            </a:r>
          </a:p>
          <a:p>
            <a:r>
              <a:rPr lang="id-ID" sz="3600" b="1" dirty="0" smtClean="0"/>
              <a:t>Tidak memahami</a:t>
            </a:r>
            <a:r>
              <a:rPr lang="id-ID" sz="3600" dirty="0" smtClean="0"/>
              <a:t> cara mengutip tulisan dan cara parafrasa</a:t>
            </a:r>
          </a:p>
          <a:p>
            <a:r>
              <a:rPr lang="id-ID" sz="3600" dirty="0" smtClean="0"/>
              <a:t>Tidak mencantumkan sumber karena merasa tulisan yang dikutip bukan karya ilmiah (mis: cerpen populer)</a:t>
            </a:r>
            <a:endParaRPr lang="id-ID" sz="3600" dirty="0" smtClean="0"/>
          </a:p>
        </p:txBody>
      </p:sp>
    </p:spTree>
    <p:extLst>
      <p:ext uri="{BB962C8B-B14F-4D97-AF65-F5344CB8AC3E}">
        <p14:creationId xmlns:p14="http://schemas.microsoft.com/office/powerpoint/2010/main" val="200425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2192000" cy="1143000"/>
          </a:xfrm>
        </p:spPr>
        <p:txBody>
          <a:bodyPr/>
          <a:lstStyle/>
          <a:p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</a:rPr>
              <a:t>Jenis Plagiarisme menurut Tindakannya</a:t>
            </a:r>
            <a:endParaRPr lang="id-ID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5911" y="1981200"/>
            <a:ext cx="10225089" cy="1447799"/>
          </a:xfrm>
        </p:spPr>
        <p:txBody>
          <a:bodyPr/>
          <a:lstStyle/>
          <a:p>
            <a:r>
              <a:rPr lang="id-ID" i="1" dirty="0" smtClean="0"/>
              <a:t>Word by word Plagiarism (Block, Copy&amp;Paste Plagiarism)</a:t>
            </a:r>
          </a:p>
          <a:p>
            <a:r>
              <a:rPr lang="id-ID" i="1" dirty="0" smtClean="0"/>
              <a:t>Word Switch Plagiarism</a:t>
            </a:r>
          </a:p>
          <a:p>
            <a:r>
              <a:rPr lang="id-ID" i="1" dirty="0" smtClean="0"/>
              <a:t>Style Plagiarism</a:t>
            </a:r>
          </a:p>
          <a:p>
            <a:r>
              <a:rPr lang="id-ID" i="1" dirty="0" smtClean="0"/>
              <a:t>Metaphor Plagiarism</a:t>
            </a:r>
          </a:p>
          <a:p>
            <a:r>
              <a:rPr lang="id-ID" i="1" dirty="0" smtClean="0"/>
              <a:t>Idea Plagiarism</a:t>
            </a:r>
          </a:p>
          <a:p>
            <a:r>
              <a:rPr lang="id-ID" i="1" dirty="0" smtClean="0"/>
              <a:t>Self Plagiarism</a:t>
            </a:r>
          </a:p>
          <a:p>
            <a:r>
              <a:rPr lang="id-ID" i="1" dirty="0" smtClean="0"/>
              <a:t>Internet sources Plagiarism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266293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156</Words>
  <Application>Microsoft Office PowerPoint</Application>
  <PresentationFormat>Widescreen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REFERENSI</vt:lpstr>
      <vt:lpstr>Jenis Plagiarisme menurut Alasannya</vt:lpstr>
      <vt:lpstr>Plagiarisme yang Disengaja</vt:lpstr>
      <vt:lpstr>Plagiarisme yang Tidak Disengaja</vt:lpstr>
      <vt:lpstr>Jenis Plagiarisme menurut Tindakannya</vt:lpstr>
      <vt:lpstr>TERIMA KASIH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322</cp:revision>
  <dcterms:created xsi:type="dcterms:W3CDTF">2010-08-24T06:47:44Z</dcterms:created>
  <dcterms:modified xsi:type="dcterms:W3CDTF">2018-05-05T02:00:47Z</dcterms:modified>
</cp:coreProperties>
</file>