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88" r:id="rId3"/>
    <p:sldId id="387" r:id="rId4"/>
    <p:sldId id="380" r:id="rId5"/>
    <p:sldId id="400" r:id="rId6"/>
    <p:sldId id="391" r:id="rId7"/>
    <p:sldId id="393" r:id="rId8"/>
    <p:sldId id="394" r:id="rId9"/>
    <p:sldId id="395" r:id="rId10"/>
    <p:sldId id="397" r:id="rId11"/>
    <p:sldId id="396" r:id="rId12"/>
    <p:sldId id="399" r:id="rId13"/>
    <p:sldId id="398" r:id="rId14"/>
    <p:sldId id="401" r:id="rId15"/>
    <p:sldId id="403" r:id="rId16"/>
    <p:sldId id="402" r:id="rId17"/>
    <p:sldId id="404" r:id="rId18"/>
    <p:sldId id="406" r:id="rId19"/>
    <p:sldId id="405" r:id="rId20"/>
    <p:sldId id="378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Huruf</a:t>
          </a:r>
          <a:endParaRPr lang="id-ID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4BD1B45F-49A4-4D6D-8468-E01CAC30A9DC}">
      <dgm:prSet phldrT="[Text]"/>
      <dgm:spPr/>
      <dgm:t>
        <a:bodyPr/>
        <a:lstStyle/>
        <a:p>
          <a:r>
            <a:rPr lang="id-ID" dirty="0" smtClean="0"/>
            <a:t>Penulisan Kata</a:t>
          </a:r>
          <a:endParaRPr lang="id-ID" dirty="0"/>
        </a:p>
      </dgm:t>
    </dgm:pt>
    <dgm:pt modelId="{85FCFBFB-902E-40FA-A182-6DB9E84CD0FF}" type="parTrans" cxnId="{FE5910EB-01A6-4828-A95D-92835C4F563A}">
      <dgm:prSet/>
      <dgm:spPr/>
      <dgm:t>
        <a:bodyPr/>
        <a:lstStyle/>
        <a:p>
          <a:endParaRPr lang="id-ID"/>
        </a:p>
      </dgm:t>
    </dgm:pt>
    <dgm:pt modelId="{6CF64375-F911-4F3F-90F2-08EEFDB0BE2E}" type="sibTrans" cxnId="{FE5910EB-01A6-4828-A95D-92835C4F563A}">
      <dgm:prSet/>
      <dgm:spPr/>
      <dgm:t>
        <a:bodyPr/>
        <a:lstStyle/>
        <a:p>
          <a:endParaRPr lang="id-ID"/>
        </a:p>
      </dgm:t>
    </dgm:pt>
    <dgm:pt modelId="{41472FA8-1487-4A94-8202-A994208B812C}">
      <dgm:prSet phldrT="[Text]"/>
      <dgm:spPr/>
      <dgm:t>
        <a:bodyPr/>
        <a:lstStyle/>
        <a:p>
          <a:r>
            <a:rPr lang="id-ID" dirty="0" smtClean="0"/>
            <a:t>Pemakaian Tanda Baca</a:t>
          </a:r>
          <a:endParaRPr lang="id-ID" dirty="0"/>
        </a:p>
      </dgm:t>
    </dgm:pt>
    <dgm:pt modelId="{6ACD4547-4E94-46CC-90A6-37C6170718C9}" type="parTrans" cxnId="{B73717E5-6464-444D-8350-0D896E1C8871}">
      <dgm:prSet/>
      <dgm:spPr/>
      <dgm:t>
        <a:bodyPr/>
        <a:lstStyle/>
        <a:p>
          <a:endParaRPr lang="id-ID"/>
        </a:p>
      </dgm:t>
    </dgm:pt>
    <dgm:pt modelId="{2120B2E9-30E2-4E8B-B852-79296893DD14}" type="sibTrans" cxnId="{B73717E5-6464-444D-8350-0D896E1C8871}">
      <dgm:prSet/>
      <dgm:spPr/>
      <dgm:t>
        <a:bodyPr/>
        <a:lstStyle/>
        <a:p>
          <a:endParaRPr lang="id-ID"/>
        </a:p>
      </dgm:t>
    </dgm:pt>
    <dgm:pt modelId="{13BDD9B8-A107-4B10-A83E-24104DE7269B}">
      <dgm:prSet phldrT="[Text]"/>
      <dgm:spPr/>
      <dgm:t>
        <a:bodyPr/>
        <a:lstStyle/>
        <a:p>
          <a:r>
            <a:rPr lang="id-ID" dirty="0" smtClean="0"/>
            <a:t>Penulisan Unsur Serapan</a:t>
          </a:r>
          <a:endParaRPr lang="id-ID" dirty="0"/>
        </a:p>
      </dgm:t>
    </dgm:pt>
    <dgm:pt modelId="{DD59AADE-2106-4370-8313-65951BBFF6BE}" type="parTrans" cxnId="{B83F14E4-2017-47D8-B6C4-187723C13D31}">
      <dgm:prSet/>
      <dgm:spPr/>
      <dgm:t>
        <a:bodyPr/>
        <a:lstStyle/>
        <a:p>
          <a:endParaRPr lang="id-ID"/>
        </a:p>
      </dgm:t>
    </dgm:pt>
    <dgm:pt modelId="{45AE1713-5B31-4DCB-9EFB-4830F31AD330}" type="sibTrans" cxnId="{B83F14E4-2017-47D8-B6C4-187723C13D31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905FBD2-601B-4D8B-9ABA-3C1A337577A4}" type="pres">
      <dgm:prSet presAssocID="{39ABCBB0-CBCF-45D3-8226-2EC661AE7E08}" presName="sibTrans" presStyleCnt="0"/>
      <dgm:spPr/>
    </dgm:pt>
    <dgm:pt modelId="{C2443295-AE7F-4C56-8298-8455C05087B5}" type="pres">
      <dgm:prSet presAssocID="{4BD1B45F-49A4-4D6D-8468-E01CAC30A9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60D43FF-DE28-4A89-888A-8DD7BCADC907}" type="pres">
      <dgm:prSet presAssocID="{6CF64375-F911-4F3F-90F2-08EEFDB0BE2E}" presName="sibTrans" presStyleCnt="0"/>
      <dgm:spPr/>
    </dgm:pt>
    <dgm:pt modelId="{5D1BB067-37B0-44EB-92CA-B2CB16DD7629}" type="pres">
      <dgm:prSet presAssocID="{41472FA8-1487-4A94-8202-A994208B81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55B1AB-BCD7-4D4D-A110-14219B2083AA}" type="pres">
      <dgm:prSet presAssocID="{2120B2E9-30E2-4E8B-B852-79296893DD14}" presName="sibTrans" presStyleCnt="0"/>
      <dgm:spPr/>
    </dgm:pt>
    <dgm:pt modelId="{797CFB17-D7D1-4A85-BAE5-1075F5EA21F3}" type="pres">
      <dgm:prSet presAssocID="{13BDD9B8-A107-4B10-A83E-24104DE7269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83F14E4-2017-47D8-B6C4-187723C13D31}" srcId="{A0722EC5-6E34-4BB9-883A-D51520D04F66}" destId="{13BDD9B8-A107-4B10-A83E-24104DE7269B}" srcOrd="3" destOrd="0" parTransId="{DD59AADE-2106-4370-8313-65951BBFF6BE}" sibTransId="{45AE1713-5B31-4DCB-9EFB-4830F31AD330}"/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48D5DF5F-5FAB-4C3E-A2D7-20AAB8969C90}" type="presOf" srcId="{41472FA8-1487-4A94-8202-A994208B812C}" destId="{5D1BB067-37B0-44EB-92CA-B2CB16DD7629}" srcOrd="0" destOrd="0" presId="urn:microsoft.com/office/officeart/2005/8/layout/default"/>
    <dgm:cxn modelId="{B73717E5-6464-444D-8350-0D896E1C8871}" srcId="{A0722EC5-6E34-4BB9-883A-D51520D04F66}" destId="{41472FA8-1487-4A94-8202-A994208B812C}" srcOrd="2" destOrd="0" parTransId="{6ACD4547-4E94-46CC-90A6-37C6170718C9}" sibTransId="{2120B2E9-30E2-4E8B-B852-79296893DD14}"/>
    <dgm:cxn modelId="{BA0B13A4-996C-44A0-A6FC-A09CD04C16A2}" type="presOf" srcId="{4BD1B45F-49A4-4D6D-8468-E01CAC30A9DC}" destId="{C2443295-AE7F-4C56-8298-8455C05087B5}" srcOrd="0" destOrd="0" presId="urn:microsoft.com/office/officeart/2005/8/layout/default"/>
    <dgm:cxn modelId="{9C60C0E7-4C33-4034-B7E1-AD46B34C963F}" type="presOf" srcId="{13BDD9B8-A107-4B10-A83E-24104DE7269B}" destId="{797CFB17-D7D1-4A85-BAE5-1075F5EA21F3}" srcOrd="0" destOrd="0" presId="urn:microsoft.com/office/officeart/2005/8/layout/default"/>
    <dgm:cxn modelId="{8C6F3926-90E8-4489-8DC1-8C727665E961}" type="presOf" srcId="{A0722EC5-6E34-4BB9-883A-D51520D04F66}" destId="{3C3B2150-1C7F-4924-B00D-5EC34789036F}" srcOrd="0" destOrd="0" presId="urn:microsoft.com/office/officeart/2005/8/layout/default"/>
    <dgm:cxn modelId="{FE5910EB-01A6-4828-A95D-92835C4F563A}" srcId="{A0722EC5-6E34-4BB9-883A-D51520D04F66}" destId="{4BD1B45F-49A4-4D6D-8468-E01CAC30A9DC}" srcOrd="1" destOrd="0" parTransId="{85FCFBFB-902E-40FA-A182-6DB9E84CD0FF}" sibTransId="{6CF64375-F911-4F3F-90F2-08EEFDB0BE2E}"/>
    <dgm:cxn modelId="{337D2CCE-B1D5-44A2-8892-737702D8A7A4}" type="presOf" srcId="{01983037-89B1-41C0-AC16-A49A57656DCB}" destId="{BC663DAB-7050-427C-9470-69F336AE8A16}" srcOrd="0" destOrd="0" presId="urn:microsoft.com/office/officeart/2005/8/layout/default"/>
    <dgm:cxn modelId="{D624D687-CFC6-43E8-B2F9-2877AF32CD6D}" type="presParOf" srcId="{3C3B2150-1C7F-4924-B00D-5EC34789036F}" destId="{BC663DAB-7050-427C-9470-69F336AE8A16}" srcOrd="0" destOrd="0" presId="urn:microsoft.com/office/officeart/2005/8/layout/default"/>
    <dgm:cxn modelId="{FD1EBB86-73FD-44B5-A0DA-6D4313B6D997}" type="presParOf" srcId="{3C3B2150-1C7F-4924-B00D-5EC34789036F}" destId="{4905FBD2-601B-4D8B-9ABA-3C1A337577A4}" srcOrd="1" destOrd="0" presId="urn:microsoft.com/office/officeart/2005/8/layout/default"/>
    <dgm:cxn modelId="{7FAB6BCC-E078-4BF2-8856-9A3F135C8B27}" type="presParOf" srcId="{3C3B2150-1C7F-4924-B00D-5EC34789036F}" destId="{C2443295-AE7F-4C56-8298-8455C05087B5}" srcOrd="2" destOrd="0" presId="urn:microsoft.com/office/officeart/2005/8/layout/default"/>
    <dgm:cxn modelId="{8862F5BE-F469-4198-AD72-1377C4AF7B82}" type="presParOf" srcId="{3C3B2150-1C7F-4924-B00D-5EC34789036F}" destId="{A60D43FF-DE28-4A89-888A-8DD7BCADC907}" srcOrd="3" destOrd="0" presId="urn:microsoft.com/office/officeart/2005/8/layout/default"/>
    <dgm:cxn modelId="{AA4EB38A-B037-4275-883B-96E6A8FD2D69}" type="presParOf" srcId="{3C3B2150-1C7F-4924-B00D-5EC34789036F}" destId="{5D1BB067-37B0-44EB-92CA-B2CB16DD7629}" srcOrd="4" destOrd="0" presId="urn:microsoft.com/office/officeart/2005/8/layout/default"/>
    <dgm:cxn modelId="{B68FCCFE-B424-4B30-8D29-189F71BBEBD1}" type="presParOf" srcId="{3C3B2150-1C7F-4924-B00D-5EC34789036F}" destId="{A155B1AB-BCD7-4D4D-A110-14219B2083AA}" srcOrd="5" destOrd="0" presId="urn:microsoft.com/office/officeart/2005/8/layout/default"/>
    <dgm:cxn modelId="{10B0CDAC-E77F-4E70-BAD9-7F94B0DAA37E}" type="presParOf" srcId="{3C3B2150-1C7F-4924-B00D-5EC34789036F}" destId="{797CFB17-D7D1-4A85-BAE5-1075F5EA21F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Huruf KAPITAL</a:t>
          </a:r>
          <a:endParaRPr lang="id-ID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1" custScaleX="63158" custScaleY="56439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5153160D-C35B-4ADB-87A4-B2721D9EFBBD}" type="presOf" srcId="{A0722EC5-6E34-4BB9-883A-D51520D04F66}" destId="{3C3B2150-1C7F-4924-B00D-5EC34789036F}" srcOrd="0" destOrd="0" presId="urn:microsoft.com/office/officeart/2005/8/layout/default"/>
    <dgm:cxn modelId="{565D6B30-9737-40E2-9CB9-F67D98B26CFA}" type="presOf" srcId="{01983037-89B1-41C0-AC16-A49A57656DCB}" destId="{BC663DAB-7050-427C-9470-69F336AE8A16}" srcOrd="0" destOrd="0" presId="urn:microsoft.com/office/officeart/2005/8/layout/default"/>
    <dgm:cxn modelId="{6B548152-F584-4693-93AF-F5D9BE5ACB01}" type="presParOf" srcId="{3C3B2150-1C7F-4924-B00D-5EC34789036F}" destId="{BC663DAB-7050-427C-9470-69F336AE8A1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Huruf </a:t>
          </a:r>
          <a:r>
            <a:rPr lang="id-ID" i="1" dirty="0" smtClean="0"/>
            <a:t>Miring</a:t>
          </a:r>
          <a:endParaRPr lang="id-ID" i="1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1" custScaleX="63158" custScaleY="56439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3DBD8D13-3396-4210-B8EF-67764C65BA51}" type="presOf" srcId="{A0722EC5-6E34-4BB9-883A-D51520D04F66}" destId="{3C3B2150-1C7F-4924-B00D-5EC34789036F}" srcOrd="0" destOrd="0" presId="urn:microsoft.com/office/officeart/2005/8/layout/default"/>
    <dgm:cxn modelId="{1D1E9BCD-B231-4FC7-942F-8737EF5DA2F9}" type="presOf" srcId="{01983037-89B1-41C0-AC16-A49A57656DCB}" destId="{BC663DAB-7050-427C-9470-69F336AE8A16}" srcOrd="0" destOrd="0" presId="urn:microsoft.com/office/officeart/2005/8/layout/default"/>
    <dgm:cxn modelId="{0E527491-68DA-49C8-9997-5924287B672C}" type="presParOf" srcId="{3C3B2150-1C7F-4924-B00D-5EC34789036F}" destId="{BC663DAB-7050-427C-9470-69F336AE8A1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Huruf </a:t>
          </a:r>
          <a:r>
            <a:rPr lang="id-ID" b="1" dirty="0" smtClean="0"/>
            <a:t>Tebal</a:t>
          </a:r>
          <a:endParaRPr lang="id-ID" b="1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1" custScaleX="63158" custScaleY="56439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23108CA2-3814-4581-8749-745FA8F7F08E}" type="presOf" srcId="{01983037-89B1-41C0-AC16-A49A57656DCB}" destId="{BC663DAB-7050-427C-9470-69F336AE8A16}" srcOrd="0" destOrd="0" presId="urn:microsoft.com/office/officeart/2005/8/layout/default"/>
    <dgm:cxn modelId="{4504A8CA-F397-4293-81D8-07776D199618}" type="presOf" srcId="{A0722EC5-6E34-4BB9-883A-D51520D04F66}" destId="{3C3B2150-1C7F-4924-B00D-5EC34789036F}" srcOrd="0" destOrd="0" presId="urn:microsoft.com/office/officeart/2005/8/layout/default"/>
    <dgm:cxn modelId="{B59264DE-23B7-477D-8608-AD5BD16F1960}" type="presParOf" srcId="{3C3B2150-1C7F-4924-B00D-5EC34789036F}" destId="{BC663DAB-7050-427C-9470-69F336AE8A1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01/07/2018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Penulisan Huruf Sesuai PUEBI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</a:t>
            </a:r>
            <a:r>
              <a:rPr lang="id-ID" sz="2000" b="1" dirty="0" smtClean="0">
                <a:solidFill>
                  <a:schemeClr val="tx2"/>
                </a:solidFill>
              </a:rPr>
              <a:t>SSt, </a:t>
            </a:r>
            <a:r>
              <a:rPr lang="id-ID" sz="2000" b="1" dirty="0">
                <a:solidFill>
                  <a:schemeClr val="tx2"/>
                </a:solidFill>
              </a:rPr>
              <a:t>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PENULISAN ILMIAH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869723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Seluruh kalimat di bawah ini SALAH. Koreksilah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(3)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3214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2057400"/>
            <a:ext cx="115824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Setiap tanggal 17 Agustus diperingati sebagai hari proklamasi kemerdekaan Indonesia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Penyakit tidak menular kurang mendapat perhatian saat pecahnya Perang Dunia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Sebagian besar penduduk menempati</a:t>
            </a:r>
            <a:r>
              <a:rPr lang="id-ID" sz="3600" b="1" dirty="0" smtClean="0"/>
              <a:t> </a:t>
            </a:r>
            <a:r>
              <a:rPr lang="id-ID" sz="3600" dirty="0" smtClean="0"/>
              <a:t>dataran tinggi Dieng 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Berlayar ke Teluk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Petai Cina diyakini dapat mengobati kanker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yang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115824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Setiap tanggal 17 Agustus diperingati sebagai hari </a:t>
            </a:r>
            <a:r>
              <a:rPr lang="id-ID" sz="3600" b="1" dirty="0" smtClean="0"/>
              <a:t>Proklamasi Kemerdekaan</a:t>
            </a:r>
            <a:r>
              <a:rPr lang="id-ID" sz="3600" dirty="0" smtClean="0"/>
              <a:t> Indonesia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...(8.b)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Penyakit tidak menular kurang mendapat perhatian saat pecahnya </a:t>
            </a:r>
            <a:r>
              <a:rPr lang="id-ID" sz="3600" b="1" dirty="0"/>
              <a:t>p</a:t>
            </a:r>
            <a:r>
              <a:rPr lang="id-ID" sz="3600" b="1" dirty="0" smtClean="0"/>
              <a:t>erang </a:t>
            </a:r>
            <a:r>
              <a:rPr lang="id-ID" sz="3600" b="1" dirty="0"/>
              <a:t>d</a:t>
            </a:r>
            <a:r>
              <a:rPr lang="id-ID" sz="3600" b="1" dirty="0" smtClean="0"/>
              <a:t>unia</a:t>
            </a:r>
            <a:r>
              <a:rPr lang="id-ID" sz="3600" dirty="0" smtClean="0"/>
              <a:t>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...(8.b)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Sebagian besar penduduk menempati</a:t>
            </a:r>
            <a:r>
              <a:rPr lang="id-ID" sz="3600" b="1" dirty="0" smtClean="0"/>
              <a:t> Dataran Tinggi</a:t>
            </a:r>
            <a:r>
              <a:rPr lang="id-ID" sz="3600" dirty="0" smtClean="0"/>
              <a:t> Dieng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...(9)</a:t>
            </a:r>
            <a:r>
              <a:rPr lang="id-ID" sz="3600" dirty="0" smtClean="0"/>
              <a:t> 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Berlayar ke </a:t>
            </a:r>
            <a:r>
              <a:rPr lang="id-ID" sz="3600" b="1" dirty="0" smtClean="0"/>
              <a:t>teluk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...(9.1)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Petai </a:t>
            </a:r>
            <a:r>
              <a:rPr lang="id-ID" sz="3600" b="1" dirty="0" smtClean="0"/>
              <a:t>cina</a:t>
            </a:r>
            <a:r>
              <a:rPr lang="id-ID" sz="3600" dirty="0" smtClean="0"/>
              <a:t> diyakini dapat mengobati kanker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...(9.2)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(3)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115824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peraturan pemerintah nomor 50 tahun 2012 tentang SMK3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Balitbangkes telah menerbitkan buku riset dasar kesehatan 2013 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Ibu Putri Handayani, Skm, Mkm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“Mengapa bapak masih percaya dukun?”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Kedua Ayah dan Ibunya sudah tiada</a:t>
            </a:r>
            <a:endParaRPr lang="id-ID" sz="3600" b="1" dirty="0" smtClean="0"/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Merasa tidak ada dukungan dari suami anda</a:t>
            </a:r>
            <a:endParaRPr lang="id-ID" sz="36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(4)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029" y="381000"/>
            <a:ext cx="12192000" cy="1143000"/>
          </a:xfrm>
        </p:spPr>
        <p:txBody>
          <a:bodyPr/>
          <a:lstStyle/>
          <a:p>
            <a:pPr algn="l"/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</a:rPr>
              <a:t>Seluruh kalimat di bawah ini SALAH. Koreksilah sesuai dengan PUEBI.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yang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115824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b="1" dirty="0" smtClean="0"/>
              <a:t>Peraturan Pemerintah</a:t>
            </a:r>
            <a:r>
              <a:rPr lang="id-ID" sz="3600" dirty="0" smtClean="0"/>
              <a:t> </a:t>
            </a:r>
            <a:r>
              <a:rPr lang="id-ID" sz="3600" b="1" dirty="0" smtClean="0"/>
              <a:t>Nomor</a:t>
            </a:r>
            <a:r>
              <a:rPr lang="id-ID" sz="3600" dirty="0" smtClean="0"/>
              <a:t> 50 </a:t>
            </a:r>
            <a:r>
              <a:rPr lang="id-ID" sz="3600" b="1" dirty="0" smtClean="0"/>
              <a:t>Tahun</a:t>
            </a:r>
            <a:r>
              <a:rPr lang="id-ID" sz="3600" dirty="0" smtClean="0"/>
              <a:t> 2012 tentang SMK3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...(10)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Balitbangkes telah menerbitkan buku </a:t>
            </a:r>
            <a:r>
              <a:rPr lang="id-ID" sz="3600" b="1" dirty="0" smtClean="0"/>
              <a:t>Riset Dasar Kesehatan</a:t>
            </a:r>
            <a:r>
              <a:rPr lang="id-ID" sz="3600" dirty="0" smtClean="0"/>
              <a:t> 2013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...(11)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Ibu Putri Handayani, </a:t>
            </a:r>
            <a:r>
              <a:rPr lang="id-ID" sz="3600" b="1" dirty="0" smtClean="0"/>
              <a:t>S.K.M., M.K.M.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...(12)</a:t>
            </a:r>
            <a:r>
              <a:rPr lang="id-ID" sz="3600" dirty="0" smtClean="0"/>
              <a:t> 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“Mengapa </a:t>
            </a:r>
            <a:r>
              <a:rPr lang="id-ID" sz="3600" b="1" dirty="0" smtClean="0"/>
              <a:t>Bapak</a:t>
            </a:r>
            <a:r>
              <a:rPr lang="id-ID" sz="3600" dirty="0" smtClean="0"/>
              <a:t> masih percaya dukun?”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...(13)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Kedua </a:t>
            </a:r>
            <a:r>
              <a:rPr lang="id-ID" sz="3600" b="1" dirty="0" smtClean="0"/>
              <a:t>ayah</a:t>
            </a:r>
            <a:r>
              <a:rPr lang="id-ID" sz="3600" dirty="0" smtClean="0"/>
              <a:t> dan </a:t>
            </a:r>
            <a:r>
              <a:rPr lang="id-ID" sz="3600" b="1" dirty="0" smtClean="0"/>
              <a:t>ibunya</a:t>
            </a:r>
            <a:r>
              <a:rPr lang="id-ID" sz="3600" dirty="0" smtClean="0"/>
              <a:t> sudah tiada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...(13.1)</a:t>
            </a:r>
            <a:endParaRPr lang="id-ID" sz="3600" b="1" dirty="0" smtClean="0"/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Merasa tidak ada dukungan dari suami </a:t>
            </a:r>
            <a:r>
              <a:rPr lang="id-ID" sz="3600" b="1" dirty="0" smtClean="0"/>
              <a:t>Anda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...(13.2)</a:t>
            </a:r>
            <a:r>
              <a:rPr lang="id-ID" sz="3600" dirty="0" smtClean="0"/>
              <a:t> </a:t>
            </a:r>
            <a:r>
              <a:rPr lang="id-ID" sz="3600" b="1" dirty="0" smtClean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(4)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603650"/>
              </p:ext>
            </p:extLst>
          </p:nvPr>
        </p:nvGraphicFramePr>
        <p:xfrm>
          <a:off x="1752599" y="116601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2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07015"/>
            <a:ext cx="11582400" cy="2667000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Wibowo, Adik. 2014. Metodologi Penelitian Kesehatan. Jakarta: Rajawali Press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Berdasarkan data World Health Organization tahun 2006 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Miring (1)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9029" y="990600"/>
            <a:ext cx="1219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</a:rPr>
              <a:t>Seluruh kalimat di bawah ini SALAH. Koreksilah sesuai dengan PUEBI.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yang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11582400" cy="2667000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Wibowo, Adik. 2014. </a:t>
            </a:r>
            <a:r>
              <a:rPr lang="id-ID" sz="3600" i="1" dirty="0" smtClean="0"/>
              <a:t>Metodologi Penelitian Kesehatan</a:t>
            </a:r>
            <a:r>
              <a:rPr lang="id-ID" sz="3600" dirty="0" smtClean="0"/>
              <a:t>. Jakarta: Rajawali Press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...(G.1)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Berdasarkan data </a:t>
            </a:r>
            <a:r>
              <a:rPr lang="id-ID" sz="3600" i="1" dirty="0" smtClean="0"/>
              <a:t>World Health Organization</a:t>
            </a:r>
            <a:r>
              <a:rPr lang="id-ID" sz="3600" dirty="0" smtClean="0"/>
              <a:t> tahun 2006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...(G.3)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Miring (1)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74840"/>
              </p:ext>
            </p:extLst>
          </p:nvPr>
        </p:nvGraphicFramePr>
        <p:xfrm>
          <a:off x="1752599" y="116601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57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11582400" cy="2667000"/>
          </a:xfrm>
        </p:spPr>
        <p:txBody>
          <a:bodyPr/>
          <a:lstStyle/>
          <a:p>
            <a:pPr marL="0" indent="0">
              <a:buNone/>
            </a:pPr>
            <a:r>
              <a:rPr lang="id-ID" sz="3600" dirty="0" smtClean="0"/>
              <a:t>1.1. </a:t>
            </a:r>
            <a:r>
              <a:rPr lang="id-ID" sz="3600" b="1" dirty="0" smtClean="0"/>
              <a:t>Latar Belakang</a:t>
            </a:r>
          </a:p>
          <a:p>
            <a:pPr marL="0" indent="0">
              <a:buNone/>
            </a:pPr>
            <a:r>
              <a:rPr lang="id-ID" sz="3600" dirty="0" smtClean="0"/>
              <a:t>Rumah Sakit merupakan pelayanan kesehatan yang menjalankan fungsi sosial dan fungsi pengobatan</a:t>
            </a:r>
          </a:p>
          <a:p>
            <a:pPr marL="0" indent="0">
              <a:buNone/>
            </a:pPr>
            <a:r>
              <a:rPr lang="id-ID" sz="3600" dirty="0" smtClean="0"/>
              <a:t>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...(H.2)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Miring (1)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087325"/>
            <a:ext cx="1041037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</a:rPr>
              <a:t>Koreksilah sesuai dengan PUEBI.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yang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11582400" cy="2667000"/>
          </a:xfrm>
        </p:spPr>
        <p:txBody>
          <a:bodyPr/>
          <a:lstStyle/>
          <a:p>
            <a:pPr marL="0" indent="0">
              <a:buNone/>
            </a:pPr>
            <a:r>
              <a:rPr lang="id-ID" sz="3600" dirty="0" smtClean="0"/>
              <a:t>1.1. </a:t>
            </a:r>
            <a:r>
              <a:rPr lang="id-ID" sz="3600" b="1" dirty="0" smtClean="0"/>
              <a:t>Latar Belakang</a:t>
            </a:r>
          </a:p>
          <a:p>
            <a:pPr marL="0" indent="0">
              <a:buNone/>
            </a:pPr>
            <a:r>
              <a:rPr lang="id-ID" sz="3600" dirty="0" smtClean="0"/>
              <a:t>Rumah Sakit merupakan pelayanan kesehatan yang menjalankan fungsi sosial dan fungsi pengobatan</a:t>
            </a:r>
          </a:p>
          <a:p>
            <a:pPr marL="0" indent="0">
              <a:buNone/>
            </a:pPr>
            <a:r>
              <a:rPr lang="id-ID" sz="3600" dirty="0" smtClean="0"/>
              <a:t> 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...(H.2)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Miring (1)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REFERENSI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29718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Kemendikbud RI. 2015. </a:t>
            </a:r>
            <a:r>
              <a:rPr lang="id-ID" i="1" dirty="0" smtClean="0"/>
              <a:t>Pedoman Umum Ejaan Bahasa Indonesia</a:t>
            </a:r>
            <a:r>
              <a:rPr lang="id-ID" dirty="0" smtClean="0"/>
              <a:t>. Jakarta: Kemendikbud</a:t>
            </a:r>
            <a:endParaRPr lang="id-ID" sz="1600" i="1" dirty="0" smtClean="0"/>
          </a:p>
          <a:p>
            <a:pPr marL="0" indent="0">
              <a:buNone/>
            </a:pP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463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1143000"/>
          </a:xfrm>
        </p:spPr>
        <p:txBody>
          <a:bodyPr/>
          <a:lstStyle/>
          <a:p>
            <a:r>
              <a:rPr lang="id-ID" sz="6000" b="1" dirty="0" smtClean="0">
                <a:solidFill>
                  <a:schemeClr val="accent6">
                    <a:lumMod val="75000"/>
                  </a:schemeClr>
                </a:solidFill>
              </a:rPr>
              <a:t>Pedoman Umum Ejaan Bahasa Indonesia (PUEBI)</a:t>
            </a:r>
            <a:endParaRPr lang="id-ID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5912" y="3124200"/>
            <a:ext cx="9172575" cy="1447799"/>
          </a:xfrm>
        </p:spPr>
        <p:txBody>
          <a:bodyPr/>
          <a:lstStyle/>
          <a:p>
            <a:r>
              <a:rPr lang="id-ID" sz="4400" dirty="0" smtClean="0"/>
              <a:t>Permendikbud RI No.50 tahun 2015</a:t>
            </a:r>
          </a:p>
          <a:p>
            <a:r>
              <a:rPr lang="id-ID" sz="4400" dirty="0" smtClean="0"/>
              <a:t>Menggantikan Pedoman Umum Ejaan Yang Disempurnakan (PUEYD) tahun 2009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03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533400"/>
            <a:ext cx="12192000" cy="1143000"/>
          </a:xfrm>
        </p:spPr>
        <p:txBody>
          <a:bodyPr/>
          <a:lstStyle/>
          <a:p>
            <a:pPr algn="r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Yang diatur dalam PUEBI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88542"/>
              </p:ext>
            </p:extLst>
          </p:nvPr>
        </p:nvGraphicFramePr>
        <p:xfrm>
          <a:off x="228600" y="1570037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507048"/>
              </p:ext>
            </p:extLst>
          </p:nvPr>
        </p:nvGraphicFramePr>
        <p:xfrm>
          <a:off x="1752599" y="116601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29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869723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Seluruh kalimat di bawah ini SALAH. Koreksilah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7"/>
            <a:ext cx="109728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kita harus bekerja keras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Pertandingan tinju itu dimenangkan oleh mike tyson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Mesin ini memiliki arus listrik 5 Ampere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Kepala Dinas Kesehatan menyatakan, “wabah Difteri dapat diatasi dengan baik”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Sebagian besar warga desa ini beragama islam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(1)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304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2533"/>
            <a:ext cx="10515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3600" b="1" dirty="0" smtClean="0"/>
              <a:t>Kita</a:t>
            </a:r>
            <a:r>
              <a:rPr lang="id-ID" sz="3600" dirty="0" smtClean="0"/>
              <a:t> harus bekerja keras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...(1)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Pertandingan tinju itu dimenangkan oleh </a:t>
            </a:r>
            <a:r>
              <a:rPr lang="id-ID" sz="3600" b="1" dirty="0" smtClean="0"/>
              <a:t>Mike Tyson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...(2)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Mesin ini memiliki arus listrik 5 </a:t>
            </a:r>
            <a:r>
              <a:rPr lang="id-ID" sz="3600" b="1" dirty="0" smtClean="0"/>
              <a:t>ampere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...(2.1)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Kepala Dinas Kesehatan menyatakan, “</a:t>
            </a:r>
            <a:r>
              <a:rPr lang="id-ID" sz="3600" b="1" dirty="0" smtClean="0"/>
              <a:t>Wabah</a:t>
            </a:r>
            <a:r>
              <a:rPr lang="id-ID" sz="3600" dirty="0" smtClean="0"/>
              <a:t> Difteri dapat diatasi dengan baik”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...(3)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Sebagian besar warga desa ini beragama </a:t>
            </a:r>
            <a:r>
              <a:rPr lang="id-ID" sz="3600" b="1" dirty="0" smtClean="0"/>
              <a:t>Islam</a:t>
            </a:r>
            <a:r>
              <a:rPr lang="id-ID" sz="3600" dirty="0" smtClean="0"/>
              <a:t>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...(4)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(1)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869723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Seluruh kalimat di bawah ini SALAH. Koreksilah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8589"/>
            <a:ext cx="115062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Tim penelitian kesehatan dipimpin oleh doktor Laurentius Yudha </a:t>
            </a:r>
            <a:endParaRPr lang="id-ID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“Silahkan duduk, prof”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/>
              <a:t>Program Indonesia Sehat di kecamatan diresmikan oleh </a:t>
            </a:r>
            <a:r>
              <a:rPr lang="id-ID" sz="3600" dirty="0" smtClean="0"/>
              <a:t>gubernur </a:t>
            </a:r>
            <a:r>
              <a:rPr lang="id-ID" sz="3600" dirty="0"/>
              <a:t>DKI </a:t>
            </a:r>
            <a:r>
              <a:rPr lang="id-ID" sz="3600" dirty="0" smtClean="0"/>
              <a:t>Jakarta</a:t>
            </a:r>
            <a:endParaRPr lang="id-ID" sz="3600" dirty="0"/>
          </a:p>
          <a:p>
            <a:pPr marL="536575" indent="-536575">
              <a:buFont typeface="+mj-lt"/>
              <a:buAutoNum type="arabicPeriod"/>
            </a:pPr>
            <a:r>
              <a:rPr lang="id-ID" sz="3600" dirty="0"/>
              <a:t>Wabah kekurangan gizi menyerang suku </a:t>
            </a:r>
            <a:r>
              <a:rPr lang="id-ID" sz="3600" dirty="0" smtClean="0"/>
              <a:t>asmat </a:t>
            </a:r>
            <a:r>
              <a:rPr lang="id-ID" sz="3600" dirty="0"/>
              <a:t>di </a:t>
            </a:r>
            <a:r>
              <a:rPr lang="id-ID" sz="3600" dirty="0" smtClean="0"/>
              <a:t>Papua</a:t>
            </a:r>
            <a:endParaRPr lang="id-ID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36575" indent="-536575">
              <a:buFont typeface="+mj-lt"/>
              <a:buAutoNum type="arabicPeriod"/>
            </a:pPr>
            <a:r>
              <a:rPr lang="id-ID" sz="3600" dirty="0"/>
              <a:t>Penelitian dilakukan bulan </a:t>
            </a:r>
            <a:r>
              <a:rPr lang="id-ID" sz="3600" dirty="0" smtClean="0"/>
              <a:t>agustus </a:t>
            </a:r>
            <a:r>
              <a:rPr lang="id-ID" sz="3600" dirty="0"/>
              <a:t>2018 </a:t>
            </a:r>
            <a:endParaRPr lang="id-ID" sz="3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(2)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Penulisan kalimat yang sesuai dengan PUEBI.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11582400" cy="4525963"/>
          </a:xfrm>
        </p:spPr>
        <p:txBody>
          <a:bodyPr/>
          <a:lstStyle/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Tim penelitian kesehatan dipimpin oleh </a:t>
            </a:r>
            <a:r>
              <a:rPr lang="id-ID" sz="3600" b="1" dirty="0" smtClean="0"/>
              <a:t>Doktor</a:t>
            </a:r>
            <a:r>
              <a:rPr lang="id-ID" sz="3600" dirty="0" smtClean="0"/>
              <a:t> Laurentius Yudha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...(5.a)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“Silahkan duduk, </a:t>
            </a:r>
            <a:r>
              <a:rPr lang="id-ID" sz="3600" b="1" dirty="0" smtClean="0"/>
              <a:t>Prof</a:t>
            </a:r>
            <a:r>
              <a:rPr lang="id-ID" sz="3600" dirty="0" smtClean="0"/>
              <a:t>”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...(5.b)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Program Indonesia Sehat di kecamatan diresmikan oleh </a:t>
            </a:r>
            <a:r>
              <a:rPr lang="id-ID" sz="3600" b="1" dirty="0" smtClean="0"/>
              <a:t>Gubernur</a:t>
            </a:r>
            <a:r>
              <a:rPr lang="id-ID" sz="3600" dirty="0" smtClean="0"/>
              <a:t> DKI Jakarta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...(6)</a:t>
            </a:r>
            <a:r>
              <a:rPr lang="id-ID" sz="3600" dirty="0" smtClean="0"/>
              <a:t> 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Wabah kekurangan gizi menyerang suku </a:t>
            </a:r>
            <a:r>
              <a:rPr lang="id-ID" sz="3600" b="1" dirty="0" smtClean="0"/>
              <a:t>Asmat</a:t>
            </a:r>
            <a:r>
              <a:rPr lang="id-ID" sz="3600" dirty="0" smtClean="0"/>
              <a:t> di Papua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...(7)</a:t>
            </a:r>
          </a:p>
          <a:p>
            <a:pPr marL="536575" indent="-536575">
              <a:buFont typeface="+mj-lt"/>
              <a:buAutoNum type="arabicPeriod"/>
            </a:pPr>
            <a:r>
              <a:rPr lang="id-ID" sz="3600" dirty="0" smtClean="0"/>
              <a:t>Penelitian dilakukan bulan </a:t>
            </a:r>
            <a:r>
              <a:rPr lang="id-ID" sz="3600" b="1" dirty="0" smtClean="0"/>
              <a:t>Agustus</a:t>
            </a:r>
            <a:r>
              <a:rPr lang="id-ID" sz="3600" dirty="0" smtClean="0"/>
              <a:t> 2018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...(8.a)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Huruf Kapital (2)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723</Words>
  <Application>Microsoft Office PowerPoint</Application>
  <PresentationFormat>Widescreen</PresentationFormat>
  <Paragraphs>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REFERENSI</vt:lpstr>
      <vt:lpstr>Pedoman Umum Ejaan Bahasa Indonesia (PUEBI)</vt:lpstr>
      <vt:lpstr>Yang diatur dalam PUEBI</vt:lpstr>
      <vt:lpstr>PowerPoint Presentation</vt:lpstr>
      <vt:lpstr>Seluruh kalimat di bawah ini SALAH. Koreksilah sesuai dengan PUEBI.</vt:lpstr>
      <vt:lpstr>Penulisan kalimat sesuai dengan PUEBI.</vt:lpstr>
      <vt:lpstr>Seluruh kalimat di bawah ini SALAH. Koreksilah sesuai dengan PUEBI.</vt:lpstr>
      <vt:lpstr>Penulisan kalimat yang sesuai dengan PUEBI.</vt:lpstr>
      <vt:lpstr>Seluruh kalimat di bawah ini SALAH. Koreksilah sesuai dengan PUEBI.</vt:lpstr>
      <vt:lpstr>Penulisan kalimat yang sesuai dengan PUEBI.</vt:lpstr>
      <vt:lpstr>Seluruh kalimat di bawah ini SALAH. Koreksilah sesuai dengan PUEBI.</vt:lpstr>
      <vt:lpstr>Penulisan kalimat yang sesuai dengan PUEBI.</vt:lpstr>
      <vt:lpstr>PowerPoint Presentation</vt:lpstr>
      <vt:lpstr>PowerPoint Presentation</vt:lpstr>
      <vt:lpstr>Penulisan kalimat yang sesuai dengan PUEBI.</vt:lpstr>
      <vt:lpstr>PowerPoint Presentation</vt:lpstr>
      <vt:lpstr>PowerPoint Presentation</vt:lpstr>
      <vt:lpstr>Penulisan kalimat yang sesuai dengan PUEBI.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338</cp:revision>
  <dcterms:created xsi:type="dcterms:W3CDTF">2010-08-24T06:47:44Z</dcterms:created>
  <dcterms:modified xsi:type="dcterms:W3CDTF">2018-07-01T02:54:13Z</dcterms:modified>
</cp:coreProperties>
</file>