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2F045-DAF9-470D-ABC5-D053804D65AB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</dgm:pt>
    <dgm:pt modelId="{031EE797-DF53-4219-AC75-3FAE48E1724D}">
      <dgm:prSet phldrT="[Text]"/>
      <dgm:spPr/>
      <dgm:t>
        <a:bodyPr/>
        <a:lstStyle/>
        <a:p>
          <a:pPr algn="ctr"/>
          <a:r>
            <a:rPr lang="id-ID" dirty="0" smtClean="0"/>
            <a:t>Mahasiswa mampu menguraikan </a:t>
          </a:r>
          <a:r>
            <a:rPr lang="en-US" dirty="0" err="1" smtClean="0"/>
            <a:t>kebutuhan</a:t>
          </a:r>
          <a:r>
            <a:rPr lang="en-US" dirty="0" smtClean="0"/>
            <a:t> </a:t>
          </a:r>
          <a:r>
            <a:rPr lang="en-US" dirty="0" err="1" smtClean="0"/>
            <a:t>iklan</a:t>
          </a:r>
          <a:r>
            <a:rPr lang="en-US" dirty="0" smtClean="0"/>
            <a:t> </a:t>
          </a:r>
          <a:r>
            <a:rPr lang="en-US" dirty="0" err="1" smtClean="0"/>
            <a:t>bidang</a:t>
          </a:r>
          <a:r>
            <a:rPr lang="en-US" dirty="0" smtClean="0"/>
            <a:t> </a:t>
          </a:r>
          <a:r>
            <a:rPr lang="en-US" dirty="0" err="1" smtClean="0"/>
            <a:t>kesehatan</a:t>
          </a:r>
          <a:r>
            <a:rPr lang="en-US" dirty="0" smtClean="0"/>
            <a:t> </a:t>
          </a:r>
          <a:r>
            <a:rPr lang="en-US" dirty="0" err="1" smtClean="0"/>
            <a:t>saat</a:t>
          </a:r>
          <a:r>
            <a:rPr lang="en-US" dirty="0" smtClean="0"/>
            <a:t> </a:t>
          </a:r>
          <a:r>
            <a:rPr lang="en-US" dirty="0" err="1" smtClean="0"/>
            <a:t>ini</a:t>
          </a:r>
          <a:endParaRPr lang="en-US" dirty="0"/>
        </a:p>
      </dgm:t>
    </dgm:pt>
    <dgm:pt modelId="{B010DD37-1D05-4804-926D-86C704E62EC3}" type="parTrans" cxnId="{70C8D4E8-827C-4270-9188-E52D56401977}">
      <dgm:prSet/>
      <dgm:spPr/>
      <dgm:t>
        <a:bodyPr/>
        <a:lstStyle/>
        <a:p>
          <a:pPr algn="ctr"/>
          <a:endParaRPr lang="en-US"/>
        </a:p>
      </dgm:t>
    </dgm:pt>
    <dgm:pt modelId="{24C06427-E34D-47E4-BE76-9939DA3BED92}" type="sibTrans" cxnId="{70C8D4E8-827C-4270-9188-E52D56401977}">
      <dgm:prSet/>
      <dgm:spPr/>
      <dgm:t>
        <a:bodyPr/>
        <a:lstStyle/>
        <a:p>
          <a:pPr algn="ctr"/>
          <a:endParaRPr lang="en-US"/>
        </a:p>
      </dgm:t>
    </dgm:pt>
    <dgm:pt modelId="{542F87D6-02B1-4D92-A2A4-43886DEF8D49}" type="pres">
      <dgm:prSet presAssocID="{2692F045-DAF9-470D-ABC5-D053804D65AB}" presName="linear" presStyleCnt="0">
        <dgm:presLayoutVars>
          <dgm:animLvl val="lvl"/>
          <dgm:resizeHandles val="exact"/>
        </dgm:presLayoutVars>
      </dgm:prSet>
      <dgm:spPr/>
    </dgm:pt>
    <dgm:pt modelId="{41E11F48-32EF-4182-952E-6FF5F4563A00}" type="pres">
      <dgm:prSet presAssocID="{031EE797-DF53-4219-AC75-3FAE48E1724D}" presName="parentText" presStyleLbl="node1" presStyleIdx="0" presStyleCnt="1" custLinFactNeighborX="-3083" custLinFactNeighborY="-1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68E74A-C133-45A1-B86C-3515A566725A}" type="presOf" srcId="{031EE797-DF53-4219-AC75-3FAE48E1724D}" destId="{41E11F48-32EF-4182-952E-6FF5F4563A00}" srcOrd="0" destOrd="0" presId="urn:microsoft.com/office/officeart/2005/8/layout/vList2"/>
    <dgm:cxn modelId="{70C8D4E8-827C-4270-9188-E52D56401977}" srcId="{2692F045-DAF9-470D-ABC5-D053804D65AB}" destId="{031EE797-DF53-4219-AC75-3FAE48E1724D}" srcOrd="0" destOrd="0" parTransId="{B010DD37-1D05-4804-926D-86C704E62EC3}" sibTransId="{24C06427-E34D-47E4-BE76-9939DA3BED92}"/>
    <dgm:cxn modelId="{CF037675-3B54-4AC4-8148-881D4448A28C}" type="presOf" srcId="{2692F045-DAF9-470D-ABC5-D053804D65AB}" destId="{542F87D6-02B1-4D92-A2A4-43886DEF8D49}" srcOrd="0" destOrd="0" presId="urn:microsoft.com/office/officeart/2005/8/layout/vList2"/>
    <dgm:cxn modelId="{52245C8B-70F2-4F19-84AD-E7794E8DC959}" type="presParOf" srcId="{542F87D6-02B1-4D92-A2A4-43886DEF8D49}" destId="{41E11F48-32EF-4182-952E-6FF5F4563A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2EF335-53F7-40D4-BEFA-D66FDF47A9D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C8763913-4027-4F60-A5AD-AA921F2C6551}">
      <dgm:prSet phldrT="[Text]"/>
      <dgm:spPr/>
      <dgm:t>
        <a:bodyPr/>
        <a:lstStyle/>
        <a:p>
          <a:r>
            <a:rPr lang="en-US" dirty="0" err="1" smtClean="0"/>
            <a:t>Alat</a:t>
          </a:r>
          <a:r>
            <a:rPr lang="en-US" dirty="0" smtClean="0"/>
            <a:t> </a:t>
          </a:r>
          <a:r>
            <a:rPr lang="en-US" dirty="0" err="1" smtClean="0"/>
            <a:t>Komunikasi</a:t>
          </a:r>
          <a:endParaRPr lang="id-ID" dirty="0"/>
        </a:p>
      </dgm:t>
    </dgm:pt>
    <dgm:pt modelId="{E0BCCDE8-677A-4B59-8E9D-766887BB6947}" type="parTrans" cxnId="{DCD60B2E-EA9A-414C-8B0E-8A3F9F8ED7C2}">
      <dgm:prSet/>
      <dgm:spPr/>
      <dgm:t>
        <a:bodyPr/>
        <a:lstStyle/>
        <a:p>
          <a:endParaRPr lang="id-ID"/>
        </a:p>
      </dgm:t>
    </dgm:pt>
    <dgm:pt modelId="{ABF2690E-2756-4DA3-951C-D7B454563872}" type="sibTrans" cxnId="{DCD60B2E-EA9A-414C-8B0E-8A3F9F8ED7C2}">
      <dgm:prSet/>
      <dgm:spPr/>
      <dgm:t>
        <a:bodyPr/>
        <a:lstStyle/>
        <a:p>
          <a:endParaRPr lang="id-ID"/>
        </a:p>
      </dgm:t>
    </dgm:pt>
    <dgm:pt modelId="{D34E9A05-2686-4D05-91BB-045519C71221}">
      <dgm:prSet phldrT="[Text]"/>
      <dgm:spPr/>
      <dgm:t>
        <a:bodyPr/>
        <a:lstStyle/>
        <a:p>
          <a:r>
            <a:rPr lang="en-US" dirty="0" err="1" smtClean="0"/>
            <a:t>Alat</a:t>
          </a:r>
          <a:r>
            <a:rPr lang="en-US" dirty="0" smtClean="0"/>
            <a:t> </a:t>
          </a:r>
          <a:r>
            <a:rPr lang="en-US" dirty="0" err="1" smtClean="0"/>
            <a:t>Pemasaran</a:t>
          </a:r>
          <a:endParaRPr lang="id-ID" dirty="0"/>
        </a:p>
      </dgm:t>
    </dgm:pt>
    <dgm:pt modelId="{52126BC6-6F34-47F9-AC37-BFCE77862855}" type="parTrans" cxnId="{A08864F6-9B42-4B1F-8FCE-BF8C042597E1}">
      <dgm:prSet/>
      <dgm:spPr/>
      <dgm:t>
        <a:bodyPr/>
        <a:lstStyle/>
        <a:p>
          <a:endParaRPr lang="id-ID"/>
        </a:p>
      </dgm:t>
    </dgm:pt>
    <dgm:pt modelId="{83CEF077-4A00-4022-A128-C84C139B2B0C}" type="sibTrans" cxnId="{A08864F6-9B42-4B1F-8FCE-BF8C042597E1}">
      <dgm:prSet/>
      <dgm:spPr/>
      <dgm:t>
        <a:bodyPr/>
        <a:lstStyle/>
        <a:p>
          <a:endParaRPr lang="id-ID"/>
        </a:p>
      </dgm:t>
    </dgm:pt>
    <dgm:pt modelId="{C3B1DC9E-018B-458A-84FD-408555722776}" type="pres">
      <dgm:prSet presAssocID="{722EF335-53F7-40D4-BEFA-D66FDF47A9D8}" presName="diagram" presStyleCnt="0">
        <dgm:presLayoutVars>
          <dgm:dir/>
          <dgm:resizeHandles val="exact"/>
        </dgm:presLayoutVars>
      </dgm:prSet>
      <dgm:spPr/>
    </dgm:pt>
    <dgm:pt modelId="{7C19F25C-39F0-4FA9-B8E0-45C883CEC38B}" type="pres">
      <dgm:prSet presAssocID="{C8763913-4027-4F60-A5AD-AA921F2C6551}" presName="node" presStyleLbl="node1" presStyleIdx="0" presStyleCnt="2">
        <dgm:presLayoutVars>
          <dgm:bulletEnabled val="1"/>
        </dgm:presLayoutVars>
      </dgm:prSet>
      <dgm:spPr/>
    </dgm:pt>
    <dgm:pt modelId="{BD97977E-DA8E-492B-92D1-6A5767E2312E}" type="pres">
      <dgm:prSet presAssocID="{ABF2690E-2756-4DA3-951C-D7B454563872}" presName="sibTrans" presStyleCnt="0"/>
      <dgm:spPr/>
    </dgm:pt>
    <dgm:pt modelId="{13C063B3-336D-47CC-94AC-3BEF675FFCF6}" type="pres">
      <dgm:prSet presAssocID="{D34E9A05-2686-4D05-91BB-045519C71221}" presName="node" presStyleLbl="node1" presStyleIdx="1" presStyleCnt="2">
        <dgm:presLayoutVars>
          <dgm:bulletEnabled val="1"/>
        </dgm:presLayoutVars>
      </dgm:prSet>
      <dgm:spPr/>
    </dgm:pt>
  </dgm:ptLst>
  <dgm:cxnLst>
    <dgm:cxn modelId="{C7BBA548-E91C-4EE9-9FB0-0768DE81F1CA}" type="presOf" srcId="{722EF335-53F7-40D4-BEFA-D66FDF47A9D8}" destId="{C3B1DC9E-018B-458A-84FD-408555722776}" srcOrd="0" destOrd="0" presId="urn:microsoft.com/office/officeart/2005/8/layout/default"/>
    <dgm:cxn modelId="{DCD60B2E-EA9A-414C-8B0E-8A3F9F8ED7C2}" srcId="{722EF335-53F7-40D4-BEFA-D66FDF47A9D8}" destId="{C8763913-4027-4F60-A5AD-AA921F2C6551}" srcOrd="0" destOrd="0" parTransId="{E0BCCDE8-677A-4B59-8E9D-766887BB6947}" sibTransId="{ABF2690E-2756-4DA3-951C-D7B454563872}"/>
    <dgm:cxn modelId="{7C162283-9B39-4C71-A4BB-40F6D936E19D}" type="presOf" srcId="{C8763913-4027-4F60-A5AD-AA921F2C6551}" destId="{7C19F25C-39F0-4FA9-B8E0-45C883CEC38B}" srcOrd="0" destOrd="0" presId="urn:microsoft.com/office/officeart/2005/8/layout/default"/>
    <dgm:cxn modelId="{A08864F6-9B42-4B1F-8FCE-BF8C042597E1}" srcId="{722EF335-53F7-40D4-BEFA-D66FDF47A9D8}" destId="{D34E9A05-2686-4D05-91BB-045519C71221}" srcOrd="1" destOrd="0" parTransId="{52126BC6-6F34-47F9-AC37-BFCE77862855}" sibTransId="{83CEF077-4A00-4022-A128-C84C139B2B0C}"/>
    <dgm:cxn modelId="{AD6A4153-D7CC-4C54-8507-486FB4042676}" type="presOf" srcId="{D34E9A05-2686-4D05-91BB-045519C71221}" destId="{13C063B3-336D-47CC-94AC-3BEF675FFCF6}" srcOrd="0" destOrd="0" presId="urn:microsoft.com/office/officeart/2005/8/layout/default"/>
    <dgm:cxn modelId="{80E9974D-03A8-4379-B596-48D885458F22}" type="presParOf" srcId="{C3B1DC9E-018B-458A-84FD-408555722776}" destId="{7C19F25C-39F0-4FA9-B8E0-45C883CEC38B}" srcOrd="0" destOrd="0" presId="urn:microsoft.com/office/officeart/2005/8/layout/default"/>
    <dgm:cxn modelId="{CC1946D6-4CFA-4861-B45F-CC3E2A17ABD3}" type="presParOf" srcId="{C3B1DC9E-018B-458A-84FD-408555722776}" destId="{BD97977E-DA8E-492B-92D1-6A5767E2312E}" srcOrd="1" destOrd="0" presId="urn:microsoft.com/office/officeart/2005/8/layout/default"/>
    <dgm:cxn modelId="{62BF6078-D220-4E93-A8CD-904BBAF22DDB}" type="presParOf" srcId="{C3B1DC9E-018B-458A-84FD-408555722776}" destId="{13C063B3-336D-47CC-94AC-3BEF675FFCF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742F1B-4A01-4952-8AF2-6C58260A18B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3650470-C0B6-4263-97A0-3709137D7A49}">
      <dgm:prSet phldrT="[Text]"/>
      <dgm:spPr/>
      <dgm:t>
        <a:bodyPr/>
        <a:lstStyle/>
        <a:p>
          <a:r>
            <a:rPr lang="en-US" dirty="0" smtClean="0"/>
            <a:t>To inform</a:t>
          </a:r>
          <a:endParaRPr lang="id-ID" dirty="0"/>
        </a:p>
      </dgm:t>
    </dgm:pt>
    <dgm:pt modelId="{6A63FEC8-2CFE-4DC3-9C03-5C8C462B82A2}" type="parTrans" cxnId="{E24C411A-FA54-4C58-98EF-C89B54D1E1D7}">
      <dgm:prSet/>
      <dgm:spPr/>
      <dgm:t>
        <a:bodyPr/>
        <a:lstStyle/>
        <a:p>
          <a:endParaRPr lang="id-ID"/>
        </a:p>
      </dgm:t>
    </dgm:pt>
    <dgm:pt modelId="{4B86BD87-1304-4BB3-BB9D-6CCF56D5D7F2}" type="sibTrans" cxnId="{E24C411A-FA54-4C58-98EF-C89B54D1E1D7}">
      <dgm:prSet/>
      <dgm:spPr/>
      <dgm:t>
        <a:bodyPr/>
        <a:lstStyle/>
        <a:p>
          <a:endParaRPr lang="id-ID"/>
        </a:p>
      </dgm:t>
    </dgm:pt>
    <dgm:pt modelId="{BDD81590-30BA-4759-B315-5213E9F35EF4}">
      <dgm:prSet phldrT="[Text]"/>
      <dgm:spPr/>
      <dgm:t>
        <a:bodyPr/>
        <a:lstStyle/>
        <a:p>
          <a:r>
            <a:rPr lang="en-US" dirty="0" smtClean="0"/>
            <a:t>Non Personal</a:t>
          </a:r>
          <a:endParaRPr lang="id-ID" dirty="0"/>
        </a:p>
      </dgm:t>
    </dgm:pt>
    <dgm:pt modelId="{29D1BA64-E387-460A-9A20-C5756607BC47}" type="parTrans" cxnId="{4AF77CD8-0F82-4AE9-94D5-49B839C1D134}">
      <dgm:prSet/>
      <dgm:spPr/>
      <dgm:t>
        <a:bodyPr/>
        <a:lstStyle/>
        <a:p>
          <a:endParaRPr lang="id-ID"/>
        </a:p>
      </dgm:t>
    </dgm:pt>
    <dgm:pt modelId="{3AB57C83-22C5-4887-8930-9EF1A1545170}" type="sibTrans" cxnId="{4AF77CD8-0F82-4AE9-94D5-49B839C1D134}">
      <dgm:prSet/>
      <dgm:spPr/>
      <dgm:t>
        <a:bodyPr/>
        <a:lstStyle/>
        <a:p>
          <a:endParaRPr lang="id-ID"/>
        </a:p>
      </dgm:t>
    </dgm:pt>
    <dgm:pt modelId="{2F1CA21D-AFEE-4F6C-B3BE-E94F7BE36CB9}">
      <dgm:prSet phldrT="[Text]"/>
      <dgm:spPr/>
      <dgm:t>
        <a:bodyPr/>
        <a:lstStyle/>
        <a:p>
          <a:r>
            <a:rPr lang="en-US" dirty="0" smtClean="0"/>
            <a:t>Mass Media</a:t>
          </a:r>
          <a:endParaRPr lang="id-ID" dirty="0"/>
        </a:p>
      </dgm:t>
    </dgm:pt>
    <dgm:pt modelId="{37311ED9-9AD8-4174-83A0-BEF8FECB91E5}" type="parTrans" cxnId="{4BCFB8DA-158B-4E58-90F4-36527B90EB7F}">
      <dgm:prSet/>
      <dgm:spPr/>
      <dgm:t>
        <a:bodyPr/>
        <a:lstStyle/>
        <a:p>
          <a:endParaRPr lang="id-ID"/>
        </a:p>
      </dgm:t>
    </dgm:pt>
    <dgm:pt modelId="{0B53C3B1-1443-4C68-A863-71A226C628FA}" type="sibTrans" cxnId="{4BCFB8DA-158B-4E58-90F4-36527B90EB7F}">
      <dgm:prSet/>
      <dgm:spPr/>
      <dgm:t>
        <a:bodyPr/>
        <a:lstStyle/>
        <a:p>
          <a:endParaRPr lang="id-ID"/>
        </a:p>
      </dgm:t>
    </dgm:pt>
    <dgm:pt modelId="{42C67E2F-F10F-4051-BC6E-8D3403ECD353}">
      <dgm:prSet phldrT="[Text]"/>
      <dgm:spPr/>
      <dgm:t>
        <a:bodyPr/>
        <a:lstStyle/>
        <a:p>
          <a:r>
            <a:rPr lang="en-US" dirty="0" smtClean="0"/>
            <a:t>Persuasive</a:t>
          </a:r>
          <a:endParaRPr lang="id-ID" dirty="0"/>
        </a:p>
      </dgm:t>
    </dgm:pt>
    <dgm:pt modelId="{D149E4BC-77C0-4627-8030-E59893ADD1BD}" type="parTrans" cxnId="{0BA0BA26-9215-4EF4-A18B-28F53C3B8244}">
      <dgm:prSet/>
      <dgm:spPr/>
    </dgm:pt>
    <dgm:pt modelId="{C5A9CA29-F0CF-4725-B970-D45CC336F3B4}" type="sibTrans" cxnId="{0BA0BA26-9215-4EF4-A18B-28F53C3B8244}">
      <dgm:prSet/>
      <dgm:spPr/>
      <dgm:t>
        <a:bodyPr/>
        <a:lstStyle/>
        <a:p>
          <a:endParaRPr lang="id-ID"/>
        </a:p>
      </dgm:t>
    </dgm:pt>
    <dgm:pt modelId="{20B487A0-AF51-4456-BC17-08ACA6B672EC}">
      <dgm:prSet phldrT="[Text]"/>
      <dgm:spPr/>
      <dgm:t>
        <a:bodyPr/>
        <a:lstStyle/>
        <a:p>
          <a:r>
            <a:rPr lang="en-US" dirty="0" smtClean="0"/>
            <a:t>Sponsor</a:t>
          </a:r>
          <a:endParaRPr lang="id-ID" dirty="0"/>
        </a:p>
      </dgm:t>
    </dgm:pt>
    <dgm:pt modelId="{6DFBB05C-6DF7-480E-A77E-B6CB90AD8816}" type="parTrans" cxnId="{0ED79418-8BB4-445D-BE72-41D645804E6F}">
      <dgm:prSet/>
      <dgm:spPr/>
    </dgm:pt>
    <dgm:pt modelId="{5E2EBE86-7668-4EBE-B4AD-DC5A7046B788}" type="sibTrans" cxnId="{0ED79418-8BB4-445D-BE72-41D645804E6F}">
      <dgm:prSet/>
      <dgm:spPr/>
      <dgm:t>
        <a:bodyPr/>
        <a:lstStyle/>
        <a:p>
          <a:endParaRPr lang="id-ID"/>
        </a:p>
      </dgm:t>
    </dgm:pt>
    <dgm:pt modelId="{BF2FFC49-1FB9-4FDC-9462-589ACD291593}">
      <dgm:prSet phldrT="[Text]"/>
      <dgm:spPr/>
      <dgm:t>
        <a:bodyPr/>
        <a:lstStyle/>
        <a:p>
          <a:r>
            <a:rPr lang="en-US" dirty="0" smtClean="0"/>
            <a:t>Goals</a:t>
          </a:r>
          <a:endParaRPr lang="id-ID" dirty="0"/>
        </a:p>
      </dgm:t>
    </dgm:pt>
    <dgm:pt modelId="{E60E2311-6CF9-4947-8E7F-FC2C7556911F}" type="parTrans" cxnId="{FEC5E082-B4F9-4805-AFAD-8D7D0310A998}">
      <dgm:prSet/>
      <dgm:spPr/>
    </dgm:pt>
    <dgm:pt modelId="{8431A612-43FB-4470-B823-323781C5FDEF}" type="sibTrans" cxnId="{FEC5E082-B4F9-4805-AFAD-8D7D0310A998}">
      <dgm:prSet/>
      <dgm:spPr/>
      <dgm:t>
        <a:bodyPr/>
        <a:lstStyle/>
        <a:p>
          <a:endParaRPr lang="id-ID"/>
        </a:p>
      </dgm:t>
    </dgm:pt>
    <dgm:pt modelId="{048A433C-8421-4AFA-B2F0-41BC93210849}">
      <dgm:prSet phldrT="[Text]"/>
      <dgm:spPr/>
      <dgm:t>
        <a:bodyPr/>
        <a:lstStyle/>
        <a:p>
          <a:r>
            <a:rPr lang="en-US" dirty="0" smtClean="0"/>
            <a:t>How Advertising Work</a:t>
          </a:r>
          <a:endParaRPr lang="id-ID" dirty="0"/>
        </a:p>
      </dgm:t>
    </dgm:pt>
    <dgm:pt modelId="{DA3B32ED-5D7A-4BDF-9AD0-F7C7F2E546F0}" type="parTrans" cxnId="{36184287-6E04-45A1-8FAB-25535D3F87F9}">
      <dgm:prSet/>
      <dgm:spPr/>
    </dgm:pt>
    <dgm:pt modelId="{1A5569E0-9C78-4465-8713-2D0FE8AEDD6A}" type="sibTrans" cxnId="{36184287-6E04-45A1-8FAB-25535D3F87F9}">
      <dgm:prSet/>
      <dgm:spPr/>
      <dgm:t>
        <a:bodyPr/>
        <a:lstStyle/>
        <a:p>
          <a:endParaRPr lang="id-ID"/>
        </a:p>
      </dgm:t>
    </dgm:pt>
    <dgm:pt modelId="{08486123-4EC2-4F78-888C-682A1EA22F30}" type="pres">
      <dgm:prSet presAssocID="{F7742F1B-4A01-4952-8AF2-6C58260A18BE}" presName="linear" presStyleCnt="0">
        <dgm:presLayoutVars>
          <dgm:dir/>
          <dgm:animLvl val="lvl"/>
          <dgm:resizeHandles val="exact"/>
        </dgm:presLayoutVars>
      </dgm:prSet>
      <dgm:spPr/>
    </dgm:pt>
    <dgm:pt modelId="{18FE3234-125E-4817-B778-5024F829B40A}" type="pres">
      <dgm:prSet presAssocID="{13650470-C0B6-4263-97A0-3709137D7A49}" presName="parentLin" presStyleCnt="0"/>
      <dgm:spPr/>
    </dgm:pt>
    <dgm:pt modelId="{476775B9-2042-458D-AA59-0381B6C0DB8E}" type="pres">
      <dgm:prSet presAssocID="{13650470-C0B6-4263-97A0-3709137D7A49}" presName="parentLeftMargin" presStyleLbl="node1" presStyleIdx="0" presStyleCnt="7"/>
      <dgm:spPr/>
    </dgm:pt>
    <dgm:pt modelId="{79FFCA82-C5C2-4692-AE75-4E9B8D659561}" type="pres">
      <dgm:prSet presAssocID="{13650470-C0B6-4263-97A0-3709137D7A4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188821E-CD7B-4728-95F3-591FC4C113B6}" type="pres">
      <dgm:prSet presAssocID="{13650470-C0B6-4263-97A0-3709137D7A49}" presName="negativeSpace" presStyleCnt="0"/>
      <dgm:spPr/>
    </dgm:pt>
    <dgm:pt modelId="{56428C06-28F7-4B71-8068-CC6C5DE88F0E}" type="pres">
      <dgm:prSet presAssocID="{13650470-C0B6-4263-97A0-3709137D7A49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67702D-EC28-4945-821A-7BA7D3FD06AD}" type="pres">
      <dgm:prSet presAssocID="{4B86BD87-1304-4BB3-BB9D-6CCF56D5D7F2}" presName="spaceBetweenRectangles" presStyleCnt="0"/>
      <dgm:spPr/>
    </dgm:pt>
    <dgm:pt modelId="{47A85CDA-0E40-4429-B461-90989D6B939C}" type="pres">
      <dgm:prSet presAssocID="{BDD81590-30BA-4759-B315-5213E9F35EF4}" presName="parentLin" presStyleCnt="0"/>
      <dgm:spPr/>
    </dgm:pt>
    <dgm:pt modelId="{CEDEC49F-7428-47F1-BD5F-34475C0CBA5F}" type="pres">
      <dgm:prSet presAssocID="{BDD81590-30BA-4759-B315-5213E9F35EF4}" presName="parentLeftMargin" presStyleLbl="node1" presStyleIdx="0" presStyleCnt="7"/>
      <dgm:spPr/>
    </dgm:pt>
    <dgm:pt modelId="{DFDD9D09-0E1D-487F-BB12-3C05A6A4E26C}" type="pres">
      <dgm:prSet presAssocID="{BDD81590-30BA-4759-B315-5213E9F35EF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77FC3D8-CF71-4963-8616-6699F692AD37}" type="pres">
      <dgm:prSet presAssocID="{BDD81590-30BA-4759-B315-5213E9F35EF4}" presName="negativeSpace" presStyleCnt="0"/>
      <dgm:spPr/>
    </dgm:pt>
    <dgm:pt modelId="{C0D495E7-4D40-4137-8DB2-8BD574769D48}" type="pres">
      <dgm:prSet presAssocID="{BDD81590-30BA-4759-B315-5213E9F35EF4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3649F5-74EA-42DE-AD3C-5218DFA8B1DB}" type="pres">
      <dgm:prSet presAssocID="{3AB57C83-22C5-4887-8930-9EF1A1545170}" presName="spaceBetweenRectangles" presStyleCnt="0"/>
      <dgm:spPr/>
    </dgm:pt>
    <dgm:pt modelId="{B5F95CBB-3899-4256-9F41-6B4EEBE2BECB}" type="pres">
      <dgm:prSet presAssocID="{2F1CA21D-AFEE-4F6C-B3BE-E94F7BE36CB9}" presName="parentLin" presStyleCnt="0"/>
      <dgm:spPr/>
    </dgm:pt>
    <dgm:pt modelId="{263998B2-0F08-46A3-BAAE-30B5845B6622}" type="pres">
      <dgm:prSet presAssocID="{2F1CA21D-AFEE-4F6C-B3BE-E94F7BE36CB9}" presName="parentLeftMargin" presStyleLbl="node1" presStyleIdx="1" presStyleCnt="7"/>
      <dgm:spPr/>
    </dgm:pt>
    <dgm:pt modelId="{860972A2-B6C9-4F23-AFF8-50CA989AC912}" type="pres">
      <dgm:prSet presAssocID="{2F1CA21D-AFEE-4F6C-B3BE-E94F7BE36CB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FE24DD4-5B78-4FCA-AEFB-20BDAF2E4EB6}" type="pres">
      <dgm:prSet presAssocID="{2F1CA21D-AFEE-4F6C-B3BE-E94F7BE36CB9}" presName="negativeSpace" presStyleCnt="0"/>
      <dgm:spPr/>
    </dgm:pt>
    <dgm:pt modelId="{FA275E2C-7553-4159-BB09-CC0D259FDAD1}" type="pres">
      <dgm:prSet presAssocID="{2F1CA21D-AFEE-4F6C-B3BE-E94F7BE36CB9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1B9A23-2C26-458E-B991-9DD466910568}" type="pres">
      <dgm:prSet presAssocID="{0B53C3B1-1443-4C68-A863-71A226C628FA}" presName="spaceBetweenRectangles" presStyleCnt="0"/>
      <dgm:spPr/>
    </dgm:pt>
    <dgm:pt modelId="{FDB6DA63-DDBB-4E79-A003-84610E804010}" type="pres">
      <dgm:prSet presAssocID="{42C67E2F-F10F-4051-BC6E-8D3403ECD353}" presName="parentLin" presStyleCnt="0"/>
      <dgm:spPr/>
    </dgm:pt>
    <dgm:pt modelId="{4DDCBC62-AB7E-413F-9369-FDE804596E5A}" type="pres">
      <dgm:prSet presAssocID="{42C67E2F-F10F-4051-BC6E-8D3403ECD353}" presName="parentLeftMargin" presStyleLbl="node1" presStyleIdx="2" presStyleCnt="7"/>
      <dgm:spPr/>
    </dgm:pt>
    <dgm:pt modelId="{817EB23F-EAC6-4CE3-9240-49145F8C5A56}" type="pres">
      <dgm:prSet presAssocID="{42C67E2F-F10F-4051-BC6E-8D3403ECD35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9B8FA51-53E4-4E5B-B72D-51F12D617620}" type="pres">
      <dgm:prSet presAssocID="{42C67E2F-F10F-4051-BC6E-8D3403ECD353}" presName="negativeSpace" presStyleCnt="0"/>
      <dgm:spPr/>
    </dgm:pt>
    <dgm:pt modelId="{7390ADCA-1F54-43A7-A75D-079ABD72E619}" type="pres">
      <dgm:prSet presAssocID="{42C67E2F-F10F-4051-BC6E-8D3403ECD353}" presName="childText" presStyleLbl="conFgAcc1" presStyleIdx="3" presStyleCnt="7">
        <dgm:presLayoutVars>
          <dgm:bulletEnabled val="1"/>
        </dgm:presLayoutVars>
      </dgm:prSet>
      <dgm:spPr/>
    </dgm:pt>
    <dgm:pt modelId="{FD6C1382-89E8-47C7-B270-4CA07C05ABC8}" type="pres">
      <dgm:prSet presAssocID="{C5A9CA29-F0CF-4725-B970-D45CC336F3B4}" presName="spaceBetweenRectangles" presStyleCnt="0"/>
      <dgm:spPr/>
    </dgm:pt>
    <dgm:pt modelId="{2D1C8204-E538-4FA5-A735-EB9CA1A0FF00}" type="pres">
      <dgm:prSet presAssocID="{20B487A0-AF51-4456-BC17-08ACA6B672EC}" presName="parentLin" presStyleCnt="0"/>
      <dgm:spPr/>
    </dgm:pt>
    <dgm:pt modelId="{7EC9C023-1A6D-44CE-B6CE-800C0C9B9CE5}" type="pres">
      <dgm:prSet presAssocID="{20B487A0-AF51-4456-BC17-08ACA6B672EC}" presName="parentLeftMargin" presStyleLbl="node1" presStyleIdx="3" presStyleCnt="7"/>
      <dgm:spPr/>
    </dgm:pt>
    <dgm:pt modelId="{D269D2B3-0230-4517-8705-5FBE8504D4A6}" type="pres">
      <dgm:prSet presAssocID="{20B487A0-AF51-4456-BC17-08ACA6B672E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6FFDA91-A935-4B16-8EEB-A96324E27FAF}" type="pres">
      <dgm:prSet presAssocID="{20B487A0-AF51-4456-BC17-08ACA6B672EC}" presName="negativeSpace" presStyleCnt="0"/>
      <dgm:spPr/>
    </dgm:pt>
    <dgm:pt modelId="{F1B52A17-4C5B-4ACB-A4E0-4953A3BE8FE8}" type="pres">
      <dgm:prSet presAssocID="{20B487A0-AF51-4456-BC17-08ACA6B672EC}" presName="childText" presStyleLbl="conFgAcc1" presStyleIdx="4" presStyleCnt="7">
        <dgm:presLayoutVars>
          <dgm:bulletEnabled val="1"/>
        </dgm:presLayoutVars>
      </dgm:prSet>
      <dgm:spPr/>
    </dgm:pt>
    <dgm:pt modelId="{40FACD82-37DD-4675-81CA-45102F9982C5}" type="pres">
      <dgm:prSet presAssocID="{5E2EBE86-7668-4EBE-B4AD-DC5A7046B788}" presName="spaceBetweenRectangles" presStyleCnt="0"/>
      <dgm:spPr/>
    </dgm:pt>
    <dgm:pt modelId="{C96B986E-485F-4412-ABB6-20F39C55E26D}" type="pres">
      <dgm:prSet presAssocID="{BF2FFC49-1FB9-4FDC-9462-589ACD291593}" presName="parentLin" presStyleCnt="0"/>
      <dgm:spPr/>
    </dgm:pt>
    <dgm:pt modelId="{7F3A7B1A-0541-4430-9DCC-2C22C4E55B9B}" type="pres">
      <dgm:prSet presAssocID="{BF2FFC49-1FB9-4FDC-9462-589ACD291593}" presName="parentLeftMargin" presStyleLbl="node1" presStyleIdx="4" presStyleCnt="7"/>
      <dgm:spPr/>
    </dgm:pt>
    <dgm:pt modelId="{0C8478F3-3BE8-4E50-83EA-31D14CD1DC15}" type="pres">
      <dgm:prSet presAssocID="{BF2FFC49-1FB9-4FDC-9462-589ACD29159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DA7F8FE-C517-4708-BCED-46A8218D8D6E}" type="pres">
      <dgm:prSet presAssocID="{BF2FFC49-1FB9-4FDC-9462-589ACD291593}" presName="negativeSpace" presStyleCnt="0"/>
      <dgm:spPr/>
    </dgm:pt>
    <dgm:pt modelId="{89391496-390D-43FF-9907-552EC5D65E09}" type="pres">
      <dgm:prSet presAssocID="{BF2FFC49-1FB9-4FDC-9462-589ACD291593}" presName="childText" presStyleLbl="conFgAcc1" presStyleIdx="5" presStyleCnt="7">
        <dgm:presLayoutVars>
          <dgm:bulletEnabled val="1"/>
        </dgm:presLayoutVars>
      </dgm:prSet>
      <dgm:spPr/>
    </dgm:pt>
    <dgm:pt modelId="{1DF63F8D-F563-431B-B342-9C15786F208D}" type="pres">
      <dgm:prSet presAssocID="{8431A612-43FB-4470-B823-323781C5FDEF}" presName="spaceBetweenRectangles" presStyleCnt="0"/>
      <dgm:spPr/>
    </dgm:pt>
    <dgm:pt modelId="{B3AF6177-21BC-4BB3-A87E-45B3823B56B1}" type="pres">
      <dgm:prSet presAssocID="{048A433C-8421-4AFA-B2F0-41BC93210849}" presName="parentLin" presStyleCnt="0"/>
      <dgm:spPr/>
    </dgm:pt>
    <dgm:pt modelId="{0F114E02-F113-4FFF-96BC-12E013C7E5C4}" type="pres">
      <dgm:prSet presAssocID="{048A433C-8421-4AFA-B2F0-41BC93210849}" presName="parentLeftMargin" presStyleLbl="node1" presStyleIdx="5" presStyleCnt="7"/>
      <dgm:spPr/>
    </dgm:pt>
    <dgm:pt modelId="{2A507BD3-944D-4C0D-98FB-DB49F820E5DD}" type="pres">
      <dgm:prSet presAssocID="{048A433C-8421-4AFA-B2F0-41BC93210849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AFD1133D-B9DC-4639-9EEB-1DA49AC9AD74}" type="pres">
      <dgm:prSet presAssocID="{048A433C-8421-4AFA-B2F0-41BC93210849}" presName="negativeSpace" presStyleCnt="0"/>
      <dgm:spPr/>
    </dgm:pt>
    <dgm:pt modelId="{1B523713-FA59-4DCE-8782-BDAD11CCDDDF}" type="pres">
      <dgm:prSet presAssocID="{048A433C-8421-4AFA-B2F0-41BC9321084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BA0BA26-9215-4EF4-A18B-28F53C3B8244}" srcId="{F7742F1B-4A01-4952-8AF2-6C58260A18BE}" destId="{42C67E2F-F10F-4051-BC6E-8D3403ECD353}" srcOrd="3" destOrd="0" parTransId="{D149E4BC-77C0-4627-8030-E59893ADD1BD}" sibTransId="{C5A9CA29-F0CF-4725-B970-D45CC336F3B4}"/>
    <dgm:cxn modelId="{F8BB6666-C602-4B9E-B4F0-13645958B0D5}" type="presOf" srcId="{BDD81590-30BA-4759-B315-5213E9F35EF4}" destId="{CEDEC49F-7428-47F1-BD5F-34475C0CBA5F}" srcOrd="0" destOrd="0" presId="urn:microsoft.com/office/officeart/2005/8/layout/list1"/>
    <dgm:cxn modelId="{F586E7FE-FC5B-4DC3-A91C-AA31E6374494}" type="presOf" srcId="{BF2FFC49-1FB9-4FDC-9462-589ACD291593}" destId="{0C8478F3-3BE8-4E50-83EA-31D14CD1DC15}" srcOrd="1" destOrd="0" presId="urn:microsoft.com/office/officeart/2005/8/layout/list1"/>
    <dgm:cxn modelId="{EF697637-3EE6-44A3-9C7C-15287CCEF668}" type="presOf" srcId="{BF2FFC49-1FB9-4FDC-9462-589ACD291593}" destId="{7F3A7B1A-0541-4430-9DCC-2C22C4E55B9B}" srcOrd="0" destOrd="0" presId="urn:microsoft.com/office/officeart/2005/8/layout/list1"/>
    <dgm:cxn modelId="{4BCFB8DA-158B-4E58-90F4-36527B90EB7F}" srcId="{F7742F1B-4A01-4952-8AF2-6C58260A18BE}" destId="{2F1CA21D-AFEE-4F6C-B3BE-E94F7BE36CB9}" srcOrd="2" destOrd="0" parTransId="{37311ED9-9AD8-4174-83A0-BEF8FECB91E5}" sibTransId="{0B53C3B1-1443-4C68-A863-71A226C628FA}"/>
    <dgm:cxn modelId="{3EF14022-BCB5-41B6-A476-7CADDAB284F2}" type="presOf" srcId="{2F1CA21D-AFEE-4F6C-B3BE-E94F7BE36CB9}" destId="{860972A2-B6C9-4F23-AFF8-50CA989AC912}" srcOrd="1" destOrd="0" presId="urn:microsoft.com/office/officeart/2005/8/layout/list1"/>
    <dgm:cxn modelId="{2E7F3017-62A3-46FC-9840-6C82317596DE}" type="presOf" srcId="{42C67E2F-F10F-4051-BC6E-8D3403ECD353}" destId="{817EB23F-EAC6-4CE3-9240-49145F8C5A56}" srcOrd="1" destOrd="0" presId="urn:microsoft.com/office/officeart/2005/8/layout/list1"/>
    <dgm:cxn modelId="{FEC5E082-B4F9-4805-AFAD-8D7D0310A998}" srcId="{F7742F1B-4A01-4952-8AF2-6C58260A18BE}" destId="{BF2FFC49-1FB9-4FDC-9462-589ACD291593}" srcOrd="5" destOrd="0" parTransId="{E60E2311-6CF9-4947-8E7F-FC2C7556911F}" sibTransId="{8431A612-43FB-4470-B823-323781C5FDEF}"/>
    <dgm:cxn modelId="{49D6354E-DF75-48F3-88CF-B4CD4886B122}" type="presOf" srcId="{F7742F1B-4A01-4952-8AF2-6C58260A18BE}" destId="{08486123-4EC2-4F78-888C-682A1EA22F30}" srcOrd="0" destOrd="0" presId="urn:microsoft.com/office/officeart/2005/8/layout/list1"/>
    <dgm:cxn modelId="{36184287-6E04-45A1-8FAB-25535D3F87F9}" srcId="{F7742F1B-4A01-4952-8AF2-6C58260A18BE}" destId="{048A433C-8421-4AFA-B2F0-41BC93210849}" srcOrd="6" destOrd="0" parTransId="{DA3B32ED-5D7A-4BDF-9AD0-F7C7F2E546F0}" sibTransId="{1A5569E0-9C78-4465-8713-2D0FE8AEDD6A}"/>
    <dgm:cxn modelId="{0ED79418-8BB4-445D-BE72-41D645804E6F}" srcId="{F7742F1B-4A01-4952-8AF2-6C58260A18BE}" destId="{20B487A0-AF51-4456-BC17-08ACA6B672EC}" srcOrd="4" destOrd="0" parTransId="{6DFBB05C-6DF7-480E-A77E-B6CB90AD8816}" sibTransId="{5E2EBE86-7668-4EBE-B4AD-DC5A7046B788}"/>
    <dgm:cxn modelId="{5B5A4BAD-7B6F-4446-9F9E-89DED7D1A2CB}" type="presOf" srcId="{20B487A0-AF51-4456-BC17-08ACA6B672EC}" destId="{7EC9C023-1A6D-44CE-B6CE-800C0C9B9CE5}" srcOrd="0" destOrd="0" presId="urn:microsoft.com/office/officeart/2005/8/layout/list1"/>
    <dgm:cxn modelId="{E24C411A-FA54-4C58-98EF-C89B54D1E1D7}" srcId="{F7742F1B-4A01-4952-8AF2-6C58260A18BE}" destId="{13650470-C0B6-4263-97A0-3709137D7A49}" srcOrd="0" destOrd="0" parTransId="{6A63FEC8-2CFE-4DC3-9C03-5C8C462B82A2}" sibTransId="{4B86BD87-1304-4BB3-BB9D-6CCF56D5D7F2}"/>
    <dgm:cxn modelId="{61F88E24-A0F5-4404-93F8-EA107822577B}" type="presOf" srcId="{048A433C-8421-4AFA-B2F0-41BC93210849}" destId="{2A507BD3-944D-4C0D-98FB-DB49F820E5DD}" srcOrd="1" destOrd="0" presId="urn:microsoft.com/office/officeart/2005/8/layout/list1"/>
    <dgm:cxn modelId="{0C72622C-8032-4501-A792-EE70C895EBCC}" type="presOf" srcId="{2F1CA21D-AFEE-4F6C-B3BE-E94F7BE36CB9}" destId="{263998B2-0F08-46A3-BAAE-30B5845B6622}" srcOrd="0" destOrd="0" presId="urn:microsoft.com/office/officeart/2005/8/layout/list1"/>
    <dgm:cxn modelId="{4AF77CD8-0F82-4AE9-94D5-49B839C1D134}" srcId="{F7742F1B-4A01-4952-8AF2-6C58260A18BE}" destId="{BDD81590-30BA-4759-B315-5213E9F35EF4}" srcOrd="1" destOrd="0" parTransId="{29D1BA64-E387-460A-9A20-C5756607BC47}" sibTransId="{3AB57C83-22C5-4887-8930-9EF1A1545170}"/>
    <dgm:cxn modelId="{EC757D9A-C4B2-47D2-9688-F7CAD0DA5C73}" type="presOf" srcId="{13650470-C0B6-4263-97A0-3709137D7A49}" destId="{476775B9-2042-458D-AA59-0381B6C0DB8E}" srcOrd="0" destOrd="0" presId="urn:microsoft.com/office/officeart/2005/8/layout/list1"/>
    <dgm:cxn modelId="{009EED8B-62A9-410D-A67A-47FAAB81384F}" type="presOf" srcId="{20B487A0-AF51-4456-BC17-08ACA6B672EC}" destId="{D269D2B3-0230-4517-8705-5FBE8504D4A6}" srcOrd="1" destOrd="0" presId="urn:microsoft.com/office/officeart/2005/8/layout/list1"/>
    <dgm:cxn modelId="{FBFCACC8-06CC-4D74-9F1C-7C2C9CF53F00}" type="presOf" srcId="{42C67E2F-F10F-4051-BC6E-8D3403ECD353}" destId="{4DDCBC62-AB7E-413F-9369-FDE804596E5A}" srcOrd="0" destOrd="0" presId="urn:microsoft.com/office/officeart/2005/8/layout/list1"/>
    <dgm:cxn modelId="{7F3F297A-4723-47AB-B5DE-405655B939A7}" type="presOf" srcId="{BDD81590-30BA-4759-B315-5213E9F35EF4}" destId="{DFDD9D09-0E1D-487F-BB12-3C05A6A4E26C}" srcOrd="1" destOrd="0" presId="urn:microsoft.com/office/officeart/2005/8/layout/list1"/>
    <dgm:cxn modelId="{7CC4DA79-8E5B-4D22-BC42-AB14179123DF}" type="presOf" srcId="{13650470-C0B6-4263-97A0-3709137D7A49}" destId="{79FFCA82-C5C2-4692-AE75-4E9B8D659561}" srcOrd="1" destOrd="0" presId="urn:microsoft.com/office/officeart/2005/8/layout/list1"/>
    <dgm:cxn modelId="{B34FA442-02B8-4EC3-8F40-A8E9827F7475}" type="presOf" srcId="{048A433C-8421-4AFA-B2F0-41BC93210849}" destId="{0F114E02-F113-4FFF-96BC-12E013C7E5C4}" srcOrd="0" destOrd="0" presId="urn:microsoft.com/office/officeart/2005/8/layout/list1"/>
    <dgm:cxn modelId="{7910D99F-A42F-479D-B6E6-34E615F134D7}" type="presParOf" srcId="{08486123-4EC2-4F78-888C-682A1EA22F30}" destId="{18FE3234-125E-4817-B778-5024F829B40A}" srcOrd="0" destOrd="0" presId="urn:microsoft.com/office/officeart/2005/8/layout/list1"/>
    <dgm:cxn modelId="{B5678BC2-1787-4F21-B898-81F01D7911CA}" type="presParOf" srcId="{18FE3234-125E-4817-B778-5024F829B40A}" destId="{476775B9-2042-458D-AA59-0381B6C0DB8E}" srcOrd="0" destOrd="0" presId="urn:microsoft.com/office/officeart/2005/8/layout/list1"/>
    <dgm:cxn modelId="{9FC5C6DE-06DE-425D-84A9-E64BE17B74D4}" type="presParOf" srcId="{18FE3234-125E-4817-B778-5024F829B40A}" destId="{79FFCA82-C5C2-4692-AE75-4E9B8D659561}" srcOrd="1" destOrd="0" presId="urn:microsoft.com/office/officeart/2005/8/layout/list1"/>
    <dgm:cxn modelId="{65973D39-4F95-4728-985B-8BAFB52CE353}" type="presParOf" srcId="{08486123-4EC2-4F78-888C-682A1EA22F30}" destId="{5188821E-CD7B-4728-95F3-591FC4C113B6}" srcOrd="1" destOrd="0" presId="urn:microsoft.com/office/officeart/2005/8/layout/list1"/>
    <dgm:cxn modelId="{BC6B4F3E-6A01-45FA-8680-7B1300C468AE}" type="presParOf" srcId="{08486123-4EC2-4F78-888C-682A1EA22F30}" destId="{56428C06-28F7-4B71-8068-CC6C5DE88F0E}" srcOrd="2" destOrd="0" presId="urn:microsoft.com/office/officeart/2005/8/layout/list1"/>
    <dgm:cxn modelId="{21F862A1-F41B-484B-A322-BE3FED5F17EE}" type="presParOf" srcId="{08486123-4EC2-4F78-888C-682A1EA22F30}" destId="{A067702D-EC28-4945-821A-7BA7D3FD06AD}" srcOrd="3" destOrd="0" presId="urn:microsoft.com/office/officeart/2005/8/layout/list1"/>
    <dgm:cxn modelId="{47BAC256-5A8F-486D-980E-7365C34C94E5}" type="presParOf" srcId="{08486123-4EC2-4F78-888C-682A1EA22F30}" destId="{47A85CDA-0E40-4429-B461-90989D6B939C}" srcOrd="4" destOrd="0" presId="urn:microsoft.com/office/officeart/2005/8/layout/list1"/>
    <dgm:cxn modelId="{B961A514-AF47-455E-9CB3-2FDC149C7CDF}" type="presParOf" srcId="{47A85CDA-0E40-4429-B461-90989D6B939C}" destId="{CEDEC49F-7428-47F1-BD5F-34475C0CBA5F}" srcOrd="0" destOrd="0" presId="urn:microsoft.com/office/officeart/2005/8/layout/list1"/>
    <dgm:cxn modelId="{C14FBBD1-A422-4F96-B7AF-3E228ED7D9FA}" type="presParOf" srcId="{47A85CDA-0E40-4429-B461-90989D6B939C}" destId="{DFDD9D09-0E1D-487F-BB12-3C05A6A4E26C}" srcOrd="1" destOrd="0" presId="urn:microsoft.com/office/officeart/2005/8/layout/list1"/>
    <dgm:cxn modelId="{E9ED4DB2-9108-4B80-992E-FF94A940D4B3}" type="presParOf" srcId="{08486123-4EC2-4F78-888C-682A1EA22F30}" destId="{877FC3D8-CF71-4963-8616-6699F692AD37}" srcOrd="5" destOrd="0" presId="urn:microsoft.com/office/officeart/2005/8/layout/list1"/>
    <dgm:cxn modelId="{E2BEFF57-59DC-4BBB-BBD3-20002818A8E3}" type="presParOf" srcId="{08486123-4EC2-4F78-888C-682A1EA22F30}" destId="{C0D495E7-4D40-4137-8DB2-8BD574769D48}" srcOrd="6" destOrd="0" presId="urn:microsoft.com/office/officeart/2005/8/layout/list1"/>
    <dgm:cxn modelId="{1EFEC6EF-C5F4-42F4-9559-1480D95BCB4F}" type="presParOf" srcId="{08486123-4EC2-4F78-888C-682A1EA22F30}" destId="{EA3649F5-74EA-42DE-AD3C-5218DFA8B1DB}" srcOrd="7" destOrd="0" presId="urn:microsoft.com/office/officeart/2005/8/layout/list1"/>
    <dgm:cxn modelId="{59EF824F-1DD0-4F4C-8DCD-0F9D8B81FCC0}" type="presParOf" srcId="{08486123-4EC2-4F78-888C-682A1EA22F30}" destId="{B5F95CBB-3899-4256-9F41-6B4EEBE2BECB}" srcOrd="8" destOrd="0" presId="urn:microsoft.com/office/officeart/2005/8/layout/list1"/>
    <dgm:cxn modelId="{B183BEEB-4DCC-487D-A7FA-C7DC3EDA637C}" type="presParOf" srcId="{B5F95CBB-3899-4256-9F41-6B4EEBE2BECB}" destId="{263998B2-0F08-46A3-BAAE-30B5845B6622}" srcOrd="0" destOrd="0" presId="urn:microsoft.com/office/officeart/2005/8/layout/list1"/>
    <dgm:cxn modelId="{0F4ED8E0-A8C2-4D2E-8767-E286AA95AB4A}" type="presParOf" srcId="{B5F95CBB-3899-4256-9F41-6B4EEBE2BECB}" destId="{860972A2-B6C9-4F23-AFF8-50CA989AC912}" srcOrd="1" destOrd="0" presId="urn:microsoft.com/office/officeart/2005/8/layout/list1"/>
    <dgm:cxn modelId="{2C9272C6-CF9D-406E-8E2F-53B7A7781790}" type="presParOf" srcId="{08486123-4EC2-4F78-888C-682A1EA22F30}" destId="{7FE24DD4-5B78-4FCA-AEFB-20BDAF2E4EB6}" srcOrd="9" destOrd="0" presId="urn:microsoft.com/office/officeart/2005/8/layout/list1"/>
    <dgm:cxn modelId="{3F7654FD-D806-4228-8CD1-D269AA4599E2}" type="presParOf" srcId="{08486123-4EC2-4F78-888C-682A1EA22F30}" destId="{FA275E2C-7553-4159-BB09-CC0D259FDAD1}" srcOrd="10" destOrd="0" presId="urn:microsoft.com/office/officeart/2005/8/layout/list1"/>
    <dgm:cxn modelId="{1AFD9B2F-F687-44C0-924D-63BF86B3A59C}" type="presParOf" srcId="{08486123-4EC2-4F78-888C-682A1EA22F30}" destId="{E61B9A23-2C26-458E-B991-9DD466910568}" srcOrd="11" destOrd="0" presId="urn:microsoft.com/office/officeart/2005/8/layout/list1"/>
    <dgm:cxn modelId="{D9B4D5BE-83DD-4527-BCAA-75E5C0752029}" type="presParOf" srcId="{08486123-4EC2-4F78-888C-682A1EA22F30}" destId="{FDB6DA63-DDBB-4E79-A003-84610E804010}" srcOrd="12" destOrd="0" presId="urn:microsoft.com/office/officeart/2005/8/layout/list1"/>
    <dgm:cxn modelId="{0F0917EC-BAE8-4EDD-B3FA-2A6C5DCC2071}" type="presParOf" srcId="{FDB6DA63-DDBB-4E79-A003-84610E804010}" destId="{4DDCBC62-AB7E-413F-9369-FDE804596E5A}" srcOrd="0" destOrd="0" presId="urn:microsoft.com/office/officeart/2005/8/layout/list1"/>
    <dgm:cxn modelId="{B21C345E-22B8-4E47-9659-04207AAB8F4C}" type="presParOf" srcId="{FDB6DA63-DDBB-4E79-A003-84610E804010}" destId="{817EB23F-EAC6-4CE3-9240-49145F8C5A56}" srcOrd="1" destOrd="0" presId="urn:microsoft.com/office/officeart/2005/8/layout/list1"/>
    <dgm:cxn modelId="{F101D5FD-A341-406D-9F3D-B6E1929A8941}" type="presParOf" srcId="{08486123-4EC2-4F78-888C-682A1EA22F30}" destId="{B9B8FA51-53E4-4E5B-B72D-51F12D617620}" srcOrd="13" destOrd="0" presId="urn:microsoft.com/office/officeart/2005/8/layout/list1"/>
    <dgm:cxn modelId="{32C132C4-36A3-43E8-ABB5-53FF8B7D4FB2}" type="presParOf" srcId="{08486123-4EC2-4F78-888C-682A1EA22F30}" destId="{7390ADCA-1F54-43A7-A75D-079ABD72E619}" srcOrd="14" destOrd="0" presId="urn:microsoft.com/office/officeart/2005/8/layout/list1"/>
    <dgm:cxn modelId="{42240692-1FE2-4D69-A131-0DFE4E2C2B86}" type="presParOf" srcId="{08486123-4EC2-4F78-888C-682A1EA22F30}" destId="{FD6C1382-89E8-47C7-B270-4CA07C05ABC8}" srcOrd="15" destOrd="0" presId="urn:microsoft.com/office/officeart/2005/8/layout/list1"/>
    <dgm:cxn modelId="{7E9E5702-B346-445D-A773-4DB0A24A5FFA}" type="presParOf" srcId="{08486123-4EC2-4F78-888C-682A1EA22F30}" destId="{2D1C8204-E538-4FA5-A735-EB9CA1A0FF00}" srcOrd="16" destOrd="0" presId="urn:microsoft.com/office/officeart/2005/8/layout/list1"/>
    <dgm:cxn modelId="{42C666BA-2B43-467E-AEDE-403F5D89F7ED}" type="presParOf" srcId="{2D1C8204-E538-4FA5-A735-EB9CA1A0FF00}" destId="{7EC9C023-1A6D-44CE-B6CE-800C0C9B9CE5}" srcOrd="0" destOrd="0" presId="urn:microsoft.com/office/officeart/2005/8/layout/list1"/>
    <dgm:cxn modelId="{4AFA5589-0136-4A4E-B1DA-B1E80C1B0AD6}" type="presParOf" srcId="{2D1C8204-E538-4FA5-A735-EB9CA1A0FF00}" destId="{D269D2B3-0230-4517-8705-5FBE8504D4A6}" srcOrd="1" destOrd="0" presId="urn:microsoft.com/office/officeart/2005/8/layout/list1"/>
    <dgm:cxn modelId="{3D3DBBC9-CB85-44FB-8D11-AC025AED5D08}" type="presParOf" srcId="{08486123-4EC2-4F78-888C-682A1EA22F30}" destId="{B6FFDA91-A935-4B16-8EEB-A96324E27FAF}" srcOrd="17" destOrd="0" presId="urn:microsoft.com/office/officeart/2005/8/layout/list1"/>
    <dgm:cxn modelId="{F2AF483A-06D7-419B-8207-9EDB3A7A7B5E}" type="presParOf" srcId="{08486123-4EC2-4F78-888C-682A1EA22F30}" destId="{F1B52A17-4C5B-4ACB-A4E0-4953A3BE8FE8}" srcOrd="18" destOrd="0" presId="urn:microsoft.com/office/officeart/2005/8/layout/list1"/>
    <dgm:cxn modelId="{054445C0-CD6F-4368-BA3D-242FEC1E611E}" type="presParOf" srcId="{08486123-4EC2-4F78-888C-682A1EA22F30}" destId="{40FACD82-37DD-4675-81CA-45102F9982C5}" srcOrd="19" destOrd="0" presId="urn:microsoft.com/office/officeart/2005/8/layout/list1"/>
    <dgm:cxn modelId="{9762520D-8166-4699-94AA-123E5B78486D}" type="presParOf" srcId="{08486123-4EC2-4F78-888C-682A1EA22F30}" destId="{C96B986E-485F-4412-ABB6-20F39C55E26D}" srcOrd="20" destOrd="0" presId="urn:microsoft.com/office/officeart/2005/8/layout/list1"/>
    <dgm:cxn modelId="{12BD0742-E432-4F2C-8FD6-ED8B39500F97}" type="presParOf" srcId="{C96B986E-485F-4412-ABB6-20F39C55E26D}" destId="{7F3A7B1A-0541-4430-9DCC-2C22C4E55B9B}" srcOrd="0" destOrd="0" presId="urn:microsoft.com/office/officeart/2005/8/layout/list1"/>
    <dgm:cxn modelId="{54BB6437-339B-4616-A6C4-0B5537482606}" type="presParOf" srcId="{C96B986E-485F-4412-ABB6-20F39C55E26D}" destId="{0C8478F3-3BE8-4E50-83EA-31D14CD1DC15}" srcOrd="1" destOrd="0" presId="urn:microsoft.com/office/officeart/2005/8/layout/list1"/>
    <dgm:cxn modelId="{950852FA-A7FF-41B5-8FD7-E6316B76F295}" type="presParOf" srcId="{08486123-4EC2-4F78-888C-682A1EA22F30}" destId="{BDA7F8FE-C517-4708-BCED-46A8218D8D6E}" srcOrd="21" destOrd="0" presId="urn:microsoft.com/office/officeart/2005/8/layout/list1"/>
    <dgm:cxn modelId="{3B4D32F6-46E8-4D48-8443-D690B771B5EE}" type="presParOf" srcId="{08486123-4EC2-4F78-888C-682A1EA22F30}" destId="{89391496-390D-43FF-9907-552EC5D65E09}" srcOrd="22" destOrd="0" presId="urn:microsoft.com/office/officeart/2005/8/layout/list1"/>
    <dgm:cxn modelId="{CF9A33F3-CE36-4F2E-981B-91F61CE595F1}" type="presParOf" srcId="{08486123-4EC2-4F78-888C-682A1EA22F30}" destId="{1DF63F8D-F563-431B-B342-9C15786F208D}" srcOrd="23" destOrd="0" presId="urn:microsoft.com/office/officeart/2005/8/layout/list1"/>
    <dgm:cxn modelId="{4DCBAF77-F42E-4344-B90C-2744F4A716D7}" type="presParOf" srcId="{08486123-4EC2-4F78-888C-682A1EA22F30}" destId="{B3AF6177-21BC-4BB3-A87E-45B3823B56B1}" srcOrd="24" destOrd="0" presId="urn:microsoft.com/office/officeart/2005/8/layout/list1"/>
    <dgm:cxn modelId="{8653CBD4-085D-405F-948C-C907C49C31EA}" type="presParOf" srcId="{B3AF6177-21BC-4BB3-A87E-45B3823B56B1}" destId="{0F114E02-F113-4FFF-96BC-12E013C7E5C4}" srcOrd="0" destOrd="0" presId="urn:microsoft.com/office/officeart/2005/8/layout/list1"/>
    <dgm:cxn modelId="{C13BDD29-8D3F-4FC9-B116-25C5C4F8B322}" type="presParOf" srcId="{B3AF6177-21BC-4BB3-A87E-45B3823B56B1}" destId="{2A507BD3-944D-4C0D-98FB-DB49F820E5DD}" srcOrd="1" destOrd="0" presId="urn:microsoft.com/office/officeart/2005/8/layout/list1"/>
    <dgm:cxn modelId="{798C602E-A05F-44B7-8E18-C46EF5FFDBB7}" type="presParOf" srcId="{08486123-4EC2-4F78-888C-682A1EA22F30}" destId="{AFD1133D-B9DC-4639-9EEB-1DA49AC9AD74}" srcOrd="25" destOrd="0" presId="urn:microsoft.com/office/officeart/2005/8/layout/list1"/>
    <dgm:cxn modelId="{C22571BF-ECC6-4E15-96C9-7F596E893B19}" type="presParOf" srcId="{08486123-4EC2-4F78-888C-682A1EA22F30}" destId="{1B523713-FA59-4DCE-8782-BDAD11CCDDD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1F48-32EF-4182-952E-6FF5F4563A00}">
      <dsp:nvSpPr>
        <dsp:cNvPr id="0" name=""/>
        <dsp:cNvSpPr/>
      </dsp:nvSpPr>
      <dsp:spPr>
        <a:xfrm>
          <a:off x="0" y="97802"/>
          <a:ext cx="5715000" cy="299754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Mahasiswa mampu menguraikan </a:t>
          </a:r>
          <a:r>
            <a:rPr lang="en-US" sz="4200" kern="1200" dirty="0" err="1" smtClean="0"/>
            <a:t>kebutuhan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iklan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bidang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kesehatan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saat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ini</a:t>
          </a:r>
          <a:endParaRPr lang="en-US" sz="4200" kern="1200" dirty="0"/>
        </a:p>
      </dsp:txBody>
      <dsp:txXfrm>
        <a:off x="146328" y="244130"/>
        <a:ext cx="5422344" cy="2704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9F25C-39F0-4FA9-B8E0-45C883CEC38B}">
      <dsp:nvSpPr>
        <dsp:cNvPr id="0" name=""/>
        <dsp:cNvSpPr/>
      </dsp:nvSpPr>
      <dsp:spPr>
        <a:xfrm>
          <a:off x="1004" y="1087611"/>
          <a:ext cx="3917900" cy="23507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err="1" smtClean="0"/>
            <a:t>Alat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Komunikasi</a:t>
          </a:r>
          <a:endParaRPr lang="id-ID" sz="5800" kern="1200" dirty="0"/>
        </a:p>
      </dsp:txBody>
      <dsp:txXfrm>
        <a:off x="1004" y="1087611"/>
        <a:ext cx="3917900" cy="2350740"/>
      </dsp:txXfrm>
    </dsp:sp>
    <dsp:sp modelId="{13C063B3-336D-47CC-94AC-3BEF675FFCF6}">
      <dsp:nvSpPr>
        <dsp:cNvPr id="0" name=""/>
        <dsp:cNvSpPr/>
      </dsp:nvSpPr>
      <dsp:spPr>
        <a:xfrm>
          <a:off x="4310695" y="1087611"/>
          <a:ext cx="3917900" cy="23507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err="1" smtClean="0"/>
            <a:t>Alat</a:t>
          </a:r>
          <a:r>
            <a:rPr lang="en-US" sz="5800" kern="1200" dirty="0" smtClean="0"/>
            <a:t> </a:t>
          </a:r>
          <a:r>
            <a:rPr lang="en-US" sz="5800" kern="1200" dirty="0" err="1" smtClean="0"/>
            <a:t>Pemasaran</a:t>
          </a:r>
          <a:endParaRPr lang="id-ID" sz="5800" kern="1200" dirty="0"/>
        </a:p>
      </dsp:txBody>
      <dsp:txXfrm>
        <a:off x="4310695" y="1087611"/>
        <a:ext cx="3917900" cy="2350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28C06-28F7-4B71-8068-CC6C5DE88F0E}">
      <dsp:nvSpPr>
        <dsp:cNvPr id="0" name=""/>
        <dsp:cNvSpPr/>
      </dsp:nvSpPr>
      <dsp:spPr>
        <a:xfrm>
          <a:off x="0" y="28478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FCA82-C5C2-4692-AE75-4E9B8D659561}">
      <dsp:nvSpPr>
        <dsp:cNvPr id="0" name=""/>
        <dsp:cNvSpPr/>
      </dsp:nvSpPr>
      <dsp:spPr>
        <a:xfrm>
          <a:off x="411480" y="78141"/>
          <a:ext cx="57607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inform</a:t>
          </a:r>
          <a:endParaRPr lang="id-ID" sz="1400" kern="1200" dirty="0"/>
        </a:p>
      </dsp:txBody>
      <dsp:txXfrm>
        <a:off x="431655" y="98316"/>
        <a:ext cx="5720370" cy="372930"/>
      </dsp:txXfrm>
    </dsp:sp>
    <dsp:sp modelId="{C0D495E7-4D40-4137-8DB2-8BD574769D48}">
      <dsp:nvSpPr>
        <dsp:cNvPr id="0" name=""/>
        <dsp:cNvSpPr/>
      </dsp:nvSpPr>
      <dsp:spPr>
        <a:xfrm>
          <a:off x="0" y="91982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D9D09-0E1D-487F-BB12-3C05A6A4E26C}">
      <dsp:nvSpPr>
        <dsp:cNvPr id="0" name=""/>
        <dsp:cNvSpPr/>
      </dsp:nvSpPr>
      <dsp:spPr>
        <a:xfrm>
          <a:off x="411480" y="713181"/>
          <a:ext cx="5760720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Non Personal</a:t>
          </a:r>
          <a:endParaRPr lang="id-ID" sz="1400" kern="1200" dirty="0"/>
        </a:p>
      </dsp:txBody>
      <dsp:txXfrm>
        <a:off x="431655" y="733356"/>
        <a:ext cx="5720370" cy="372930"/>
      </dsp:txXfrm>
    </dsp:sp>
    <dsp:sp modelId="{FA275E2C-7553-4159-BB09-CC0D259FDAD1}">
      <dsp:nvSpPr>
        <dsp:cNvPr id="0" name=""/>
        <dsp:cNvSpPr/>
      </dsp:nvSpPr>
      <dsp:spPr>
        <a:xfrm>
          <a:off x="0" y="155486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972A2-B6C9-4F23-AFF8-50CA989AC912}">
      <dsp:nvSpPr>
        <dsp:cNvPr id="0" name=""/>
        <dsp:cNvSpPr/>
      </dsp:nvSpPr>
      <dsp:spPr>
        <a:xfrm>
          <a:off x="411480" y="1348221"/>
          <a:ext cx="5760720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Mass Media</a:t>
          </a:r>
          <a:endParaRPr lang="id-ID" sz="1400" kern="1200" dirty="0"/>
        </a:p>
      </dsp:txBody>
      <dsp:txXfrm>
        <a:off x="431655" y="1368396"/>
        <a:ext cx="5720370" cy="372930"/>
      </dsp:txXfrm>
    </dsp:sp>
    <dsp:sp modelId="{7390ADCA-1F54-43A7-A75D-079ABD72E619}">
      <dsp:nvSpPr>
        <dsp:cNvPr id="0" name=""/>
        <dsp:cNvSpPr/>
      </dsp:nvSpPr>
      <dsp:spPr>
        <a:xfrm>
          <a:off x="0" y="218990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EB23F-EAC6-4CE3-9240-49145F8C5A56}">
      <dsp:nvSpPr>
        <dsp:cNvPr id="0" name=""/>
        <dsp:cNvSpPr/>
      </dsp:nvSpPr>
      <dsp:spPr>
        <a:xfrm>
          <a:off x="411480" y="1983261"/>
          <a:ext cx="5760720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Persuasive</a:t>
          </a:r>
          <a:endParaRPr lang="id-ID" sz="1400" kern="1200" dirty="0"/>
        </a:p>
      </dsp:txBody>
      <dsp:txXfrm>
        <a:off x="431655" y="2003436"/>
        <a:ext cx="5720370" cy="372930"/>
      </dsp:txXfrm>
    </dsp:sp>
    <dsp:sp modelId="{F1B52A17-4C5B-4ACB-A4E0-4953A3BE8FE8}">
      <dsp:nvSpPr>
        <dsp:cNvPr id="0" name=""/>
        <dsp:cNvSpPr/>
      </dsp:nvSpPr>
      <dsp:spPr>
        <a:xfrm>
          <a:off x="0" y="282494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9D2B3-0230-4517-8705-5FBE8504D4A6}">
      <dsp:nvSpPr>
        <dsp:cNvPr id="0" name=""/>
        <dsp:cNvSpPr/>
      </dsp:nvSpPr>
      <dsp:spPr>
        <a:xfrm>
          <a:off x="411480" y="2618301"/>
          <a:ext cx="5760720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Sponsor</a:t>
          </a:r>
          <a:endParaRPr lang="id-ID" sz="1400" kern="1200" dirty="0"/>
        </a:p>
      </dsp:txBody>
      <dsp:txXfrm>
        <a:off x="431655" y="2638476"/>
        <a:ext cx="5720370" cy="372930"/>
      </dsp:txXfrm>
    </dsp:sp>
    <dsp:sp modelId="{89391496-390D-43FF-9907-552EC5D65E09}">
      <dsp:nvSpPr>
        <dsp:cNvPr id="0" name=""/>
        <dsp:cNvSpPr/>
      </dsp:nvSpPr>
      <dsp:spPr>
        <a:xfrm>
          <a:off x="0" y="345998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478F3-3BE8-4E50-83EA-31D14CD1DC15}">
      <dsp:nvSpPr>
        <dsp:cNvPr id="0" name=""/>
        <dsp:cNvSpPr/>
      </dsp:nvSpPr>
      <dsp:spPr>
        <a:xfrm>
          <a:off x="411480" y="3253341"/>
          <a:ext cx="57607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Goals</a:t>
          </a:r>
          <a:endParaRPr lang="id-ID" sz="1400" kern="1200" dirty="0"/>
        </a:p>
      </dsp:txBody>
      <dsp:txXfrm>
        <a:off x="431655" y="3273516"/>
        <a:ext cx="5720370" cy="372930"/>
      </dsp:txXfrm>
    </dsp:sp>
    <dsp:sp modelId="{1B523713-FA59-4DCE-8782-BDAD11CCDDDF}">
      <dsp:nvSpPr>
        <dsp:cNvPr id="0" name=""/>
        <dsp:cNvSpPr/>
      </dsp:nvSpPr>
      <dsp:spPr>
        <a:xfrm>
          <a:off x="0" y="409502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07BD3-944D-4C0D-98FB-DB49F820E5DD}">
      <dsp:nvSpPr>
        <dsp:cNvPr id="0" name=""/>
        <dsp:cNvSpPr/>
      </dsp:nvSpPr>
      <dsp:spPr>
        <a:xfrm>
          <a:off x="411480" y="3888381"/>
          <a:ext cx="5760720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How Advertising Work</a:t>
          </a:r>
          <a:endParaRPr lang="id-ID" sz="1400" kern="1200" dirty="0"/>
        </a:p>
      </dsp:txBody>
      <dsp:txXfrm>
        <a:off x="431655" y="3908556"/>
        <a:ext cx="572037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0D42F-5AAC-4BF4-B682-FF257FF4A60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64177-AE39-43EC-8F2C-7A7106FD55C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506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5E8FB-4207-4962-9801-6D94BF2E602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12ECB-CB04-4817-9691-37227483C879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990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512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379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76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443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925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269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940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585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124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721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3F9EF-AB69-49FD-8C4E-F99848B81E24}" type="datetimeFigureOut">
              <a:rPr lang="id-ID" smtClean="0"/>
              <a:t>22/01/2018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05D02-2186-4D8B-AC35-FD32FD1EB0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5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KEBUTUHAN IKLAN UNTUK PELAYANAN KESEHATAN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indent="-342900" algn="ctr"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PERTEMUAN  </a:t>
            </a:r>
            <a:r>
              <a:rPr lang="en-US" sz="1400" b="1" dirty="0" smtClean="0">
                <a:solidFill>
                  <a:schemeClr val="bg1"/>
                </a:solidFill>
              </a:rPr>
              <a:t>12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NAURI </a:t>
            </a:r>
            <a:r>
              <a:rPr lang="en-US" sz="1400" b="1" dirty="0">
                <a:solidFill>
                  <a:schemeClr val="bg1"/>
                </a:solidFill>
              </a:rPr>
              <a:t>ANGGITA TEMESVARI, SKM., MKM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PRODI MIK, FIKES</a:t>
            </a:r>
          </a:p>
        </p:txBody>
      </p:sp>
    </p:spTree>
    <p:extLst>
      <p:ext uri="{BB962C8B-B14F-4D97-AF65-F5344CB8AC3E}">
        <p14:creationId xmlns:p14="http://schemas.microsoft.com/office/powerpoint/2010/main" val="18012284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dirty="0" smtClean="0"/>
              <a:t>Beberapa </a:t>
            </a:r>
            <a:r>
              <a:rPr lang="id-ID" dirty="0"/>
              <a:t>kriteria yang dimiliki oleh Iklan layanan </a:t>
            </a:r>
            <a:r>
              <a:rPr lang="id-ID" dirty="0" smtClean="0"/>
              <a:t>masyarakat</a:t>
            </a:r>
            <a:r>
              <a:rPr lang="en-US" dirty="0" smtClean="0"/>
              <a:t>:</a:t>
            </a:r>
          </a:p>
          <a:p>
            <a:r>
              <a:rPr lang="id-ID" dirty="0" smtClean="0"/>
              <a:t>Iklan </a:t>
            </a:r>
            <a:r>
              <a:rPr lang="id-ID" b="1" dirty="0"/>
              <a:t>tidak bertujuan komersil </a:t>
            </a:r>
            <a:endParaRPr lang="id-ID" b="1" dirty="0"/>
          </a:p>
          <a:p>
            <a:r>
              <a:rPr lang="id-ID" dirty="0"/>
              <a:t>Bersifat </a:t>
            </a:r>
            <a:r>
              <a:rPr lang="id-ID" b="1" dirty="0" smtClean="0"/>
              <a:t>umum</a:t>
            </a:r>
            <a:r>
              <a:rPr lang="en-US" b="1" dirty="0"/>
              <a:t> </a:t>
            </a:r>
            <a:endParaRPr lang="id-ID" b="1" dirty="0"/>
          </a:p>
          <a:p>
            <a:r>
              <a:rPr lang="id-ID" dirty="0"/>
              <a:t>Diperuntukan </a:t>
            </a:r>
            <a:r>
              <a:rPr lang="id-ID" b="1" dirty="0"/>
              <a:t>untuk semua lapisan masyarakat</a:t>
            </a:r>
            <a:endParaRPr lang="id-ID" b="1" dirty="0"/>
          </a:p>
          <a:p>
            <a:r>
              <a:rPr lang="id-ID" dirty="0"/>
              <a:t>Diajukan oleh</a:t>
            </a:r>
            <a:r>
              <a:rPr lang="id-ID" b="1" dirty="0"/>
              <a:t> organisasi yang diterima atau diakui</a:t>
            </a:r>
            <a:endParaRPr lang="id-ID" b="1" dirty="0"/>
          </a:p>
          <a:p>
            <a:r>
              <a:rPr lang="id-ID" dirty="0"/>
              <a:t>Memiliki </a:t>
            </a:r>
            <a:r>
              <a:rPr lang="id-ID" b="1" dirty="0"/>
              <a:t>dampak dan </a:t>
            </a:r>
            <a:r>
              <a:rPr lang="en-US" b="1" dirty="0" err="1" smtClean="0"/>
              <a:t>manfaat</a:t>
            </a:r>
            <a:r>
              <a:rPr lang="en-US" b="1" dirty="0"/>
              <a:t> </a:t>
            </a:r>
            <a:r>
              <a:rPr lang="en-US" b="1" dirty="0" smtClean="0"/>
              <a:t>yang </a:t>
            </a:r>
            <a:r>
              <a:rPr lang="en-US" b="1" dirty="0" err="1" smtClean="0"/>
              <a:t>besar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masyarakat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0201813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6" t="28642" r="42301" b="24233"/>
          <a:stretch/>
        </p:blipFill>
        <p:spPr bwMode="auto">
          <a:xfrm>
            <a:off x="1371600" y="990600"/>
            <a:ext cx="6574972" cy="484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3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1" t="24973" r="47222" b="16190"/>
          <a:stretch/>
        </p:blipFill>
        <p:spPr bwMode="auto">
          <a:xfrm>
            <a:off x="2481943" y="723900"/>
            <a:ext cx="457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0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38517" r="48730" b="4341"/>
          <a:stretch/>
        </p:blipFill>
        <p:spPr bwMode="auto">
          <a:xfrm>
            <a:off x="2942770" y="489856"/>
            <a:ext cx="4281715" cy="58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8" t="24409" r="46190" b="12946"/>
          <a:stretch/>
        </p:blipFill>
        <p:spPr bwMode="auto">
          <a:xfrm>
            <a:off x="2362200" y="685800"/>
            <a:ext cx="525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8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029924"/>
              </p:ext>
            </p:extLst>
          </p:nvPr>
        </p:nvGraphicFramePr>
        <p:xfrm>
          <a:off x="1905000" y="1905000"/>
          <a:ext cx="5715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3847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Komunikasi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4" t="14110" r="44286" b="58941"/>
          <a:stretch/>
        </p:blipFill>
        <p:spPr bwMode="auto">
          <a:xfrm>
            <a:off x="1676400" y="2042885"/>
            <a:ext cx="5239659" cy="27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1640114"/>
            <a:ext cx="1066800" cy="3657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07331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Iklan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 </a:t>
            </a:r>
            <a:r>
              <a:rPr lang="id-ID" dirty="0"/>
              <a:t>Iklan adalah cara yang memungkinkan kita untuk mengalihkan atau menjual pesan pesan persuasip tentang suatu kebenaran dengan biaya yang murah. </a:t>
            </a:r>
            <a:endParaRPr lang="en-US" dirty="0"/>
          </a:p>
          <a:p>
            <a:endParaRPr lang="id-ID" dirty="0"/>
          </a:p>
          <a:p>
            <a:r>
              <a:rPr lang="id-ID" dirty="0"/>
              <a:t> Iklan adalah komunikasi yang bersifat </a:t>
            </a:r>
            <a:r>
              <a:rPr lang="id-ID" dirty="0" smtClean="0"/>
              <a:t>persuasi</a:t>
            </a:r>
            <a:r>
              <a:rPr lang="en-US" dirty="0" smtClean="0"/>
              <a:t>f</a:t>
            </a:r>
            <a:r>
              <a:rPr lang="id-ID" dirty="0" smtClean="0"/>
              <a:t>. </a:t>
            </a:r>
            <a:r>
              <a:rPr lang="id-ID" dirty="0"/>
              <a:t>Dan dalam banyak hal iklan adalah tipe propaganda yang paling jujur dan paling terus terang.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04660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0553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48834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</a:t>
            </a:r>
            <a:r>
              <a:rPr lang="id-ID" dirty="0" smtClean="0"/>
              <a:t>engandung informasi yang bersifat persuasi</a:t>
            </a:r>
            <a:r>
              <a:rPr lang="en-US" dirty="0" smtClean="0"/>
              <a:t>f</a:t>
            </a:r>
            <a:r>
              <a:rPr lang="id-ID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Mengandung informasi yang dapat dikontrol </a:t>
            </a:r>
          </a:p>
          <a:p>
            <a:pPr marL="514350" indent="-514350">
              <a:buFont typeface="+mj-lt"/>
              <a:buAutoNum type="arabicPeriod"/>
            </a:pPr>
            <a:r>
              <a:rPr lang="nn-NO" dirty="0" smtClean="0"/>
              <a:t>Mengandung informasi yang dapat diidentifikasi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Menggunakan media komunikasi massa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Berisi informasi yang ditujukan oleh pihak lain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Mengandung kemungkinan untuk mempengaruhi perubahan sikap sasaran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Beroperasi dalam situasi dan kondisi tertentu misalnya kondisi pemasaran dan bisnis 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11287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Sebagai sarana untuk memasarkan barang dan jasa serta gagasan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Merupakan media pemasaran yang bersifat non personal.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Memerlukan sejumlah uang yang bersumber dari seponsor untuk membiayaai penyebarluasan informasi mengenai produk barang jasa dan gagasan.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05134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endParaRPr lang="id-ID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327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14172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Iklan layanan masyarakat </a:t>
            </a:r>
            <a:r>
              <a:rPr lang="id-ID" dirty="0" smtClean="0"/>
              <a:t>merupakan </a:t>
            </a:r>
            <a:r>
              <a:rPr lang="id-ID" dirty="0"/>
              <a:t>sebuah seruan, ajakan, atau pemberitahuan kepada masyarakat agar mereka bisa melakukan sesuatu sesuai dengan apa yang dicanangkan pada iklan tersebut. </a:t>
            </a:r>
            <a:endParaRPr lang="en-US" dirty="0" smtClean="0"/>
          </a:p>
          <a:p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ajakan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625405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260</Words>
  <Application>Microsoft Office PowerPoint</Application>
  <PresentationFormat>On-screen Show (4:3)</PresentationFormat>
  <Paragraphs>54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KEMAMPUAN AKHIR YANG DIHARAPKAN</vt:lpstr>
      <vt:lpstr>Proses Komunikasi</vt:lpstr>
      <vt:lpstr>Iklan</vt:lpstr>
      <vt:lpstr>Fungsi Iklan</vt:lpstr>
      <vt:lpstr>Iklan sebagai Alat komunikasi</vt:lpstr>
      <vt:lpstr>Iklan sebagai Alat Pemasaran</vt:lpstr>
      <vt:lpstr>Unsur Iklan</vt:lpstr>
      <vt:lpstr>Iklan Layanan Masyarakat</vt:lpstr>
      <vt:lpstr>Iklan Layanan Masyarakat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Staff</dc:creator>
  <cp:lastModifiedBy>Staff</cp:lastModifiedBy>
  <cp:revision>39</cp:revision>
  <dcterms:created xsi:type="dcterms:W3CDTF">2017-10-27T04:04:42Z</dcterms:created>
  <dcterms:modified xsi:type="dcterms:W3CDTF">2018-01-22T06:14:09Z</dcterms:modified>
</cp:coreProperties>
</file>