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89" r:id="rId4"/>
    <p:sldId id="290" r:id="rId5"/>
    <p:sldId id="291" r:id="rId6"/>
    <p:sldId id="292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14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92F045-DAF9-470D-ABC5-D053804D65AB}" type="doc">
      <dgm:prSet loTypeId="urn:microsoft.com/office/officeart/2005/8/layout/vList2" loCatId="list" qsTypeId="urn:microsoft.com/office/officeart/2005/8/quickstyle/3d1" qsCatId="3D" csTypeId="urn:microsoft.com/office/officeart/2005/8/colors/accent1_4" csCatId="accent1" phldr="1"/>
      <dgm:spPr/>
    </dgm:pt>
    <dgm:pt modelId="{031EE797-DF53-4219-AC75-3FAE48E1724D}">
      <dgm:prSet phldrT="[Text]"/>
      <dgm:spPr/>
      <dgm:t>
        <a:bodyPr/>
        <a:lstStyle/>
        <a:p>
          <a:pPr algn="ctr"/>
          <a:r>
            <a:rPr lang="id-ID" dirty="0" smtClean="0"/>
            <a:t>Mahasiswa mampu menguraikan </a:t>
          </a:r>
          <a:r>
            <a:rPr lang="en-US" dirty="0" smtClean="0"/>
            <a:t>media yang </a:t>
          </a:r>
          <a:r>
            <a:rPr lang="en-US" dirty="0" err="1" smtClean="0"/>
            <a:t>dibuat</a:t>
          </a:r>
          <a:r>
            <a:rPr lang="en-US" dirty="0" smtClean="0"/>
            <a:t> </a:t>
          </a:r>
          <a:r>
            <a:rPr lang="en-US" dirty="0" err="1" smtClean="0"/>
            <a:t>masing-masing</a:t>
          </a:r>
          <a:r>
            <a:rPr lang="en-US" dirty="0" smtClean="0"/>
            <a:t> </a:t>
          </a:r>
          <a:r>
            <a:rPr lang="en-US" dirty="0" err="1" smtClean="0"/>
            <a:t>kelompok</a:t>
          </a:r>
          <a:endParaRPr lang="en-US" dirty="0"/>
        </a:p>
      </dgm:t>
    </dgm:pt>
    <dgm:pt modelId="{B010DD37-1D05-4804-926D-86C704E62EC3}" type="parTrans" cxnId="{70C8D4E8-827C-4270-9188-E52D56401977}">
      <dgm:prSet/>
      <dgm:spPr/>
      <dgm:t>
        <a:bodyPr/>
        <a:lstStyle/>
        <a:p>
          <a:pPr algn="ctr"/>
          <a:endParaRPr lang="en-US"/>
        </a:p>
      </dgm:t>
    </dgm:pt>
    <dgm:pt modelId="{24C06427-E34D-47E4-BE76-9939DA3BED92}" type="sibTrans" cxnId="{70C8D4E8-827C-4270-9188-E52D56401977}">
      <dgm:prSet/>
      <dgm:spPr/>
      <dgm:t>
        <a:bodyPr/>
        <a:lstStyle/>
        <a:p>
          <a:pPr algn="ctr"/>
          <a:endParaRPr lang="en-US"/>
        </a:p>
      </dgm:t>
    </dgm:pt>
    <dgm:pt modelId="{542F87D6-02B1-4D92-A2A4-43886DEF8D49}" type="pres">
      <dgm:prSet presAssocID="{2692F045-DAF9-470D-ABC5-D053804D65AB}" presName="linear" presStyleCnt="0">
        <dgm:presLayoutVars>
          <dgm:animLvl val="lvl"/>
          <dgm:resizeHandles val="exact"/>
        </dgm:presLayoutVars>
      </dgm:prSet>
      <dgm:spPr/>
    </dgm:pt>
    <dgm:pt modelId="{41E11F48-32EF-4182-952E-6FF5F4563A00}" type="pres">
      <dgm:prSet presAssocID="{031EE797-DF53-4219-AC75-3FAE48E1724D}" presName="parentText" presStyleLbl="node1" presStyleIdx="0" presStyleCnt="1" custLinFactNeighborX="-3083" custLinFactNeighborY="-1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68E74A-C133-45A1-B86C-3515A566725A}" type="presOf" srcId="{031EE797-DF53-4219-AC75-3FAE48E1724D}" destId="{41E11F48-32EF-4182-952E-6FF5F4563A00}" srcOrd="0" destOrd="0" presId="urn:microsoft.com/office/officeart/2005/8/layout/vList2"/>
    <dgm:cxn modelId="{70C8D4E8-827C-4270-9188-E52D56401977}" srcId="{2692F045-DAF9-470D-ABC5-D053804D65AB}" destId="{031EE797-DF53-4219-AC75-3FAE48E1724D}" srcOrd="0" destOrd="0" parTransId="{B010DD37-1D05-4804-926D-86C704E62EC3}" sibTransId="{24C06427-E34D-47E4-BE76-9939DA3BED92}"/>
    <dgm:cxn modelId="{CF037675-3B54-4AC4-8148-881D4448A28C}" type="presOf" srcId="{2692F045-DAF9-470D-ABC5-D053804D65AB}" destId="{542F87D6-02B1-4D92-A2A4-43886DEF8D49}" srcOrd="0" destOrd="0" presId="urn:microsoft.com/office/officeart/2005/8/layout/vList2"/>
    <dgm:cxn modelId="{52245C8B-70F2-4F19-84AD-E7794E8DC959}" type="presParOf" srcId="{542F87D6-02B1-4D92-A2A4-43886DEF8D49}" destId="{41E11F48-32EF-4182-952E-6FF5F4563A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63576A-56B4-4437-870E-6AA099EF251A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6337B758-EE17-4D4C-A220-EF1FBDD656B3}">
      <dgm:prSet phldrT="[Text]"/>
      <dgm:spPr/>
      <dgm:t>
        <a:bodyPr/>
        <a:lstStyle/>
        <a:p>
          <a:r>
            <a:rPr lang="en-US" dirty="0" err="1" smtClean="0"/>
            <a:t>Pertemuan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8</a:t>
          </a:r>
          <a:endParaRPr lang="id-ID" dirty="0"/>
        </a:p>
      </dgm:t>
    </dgm:pt>
    <dgm:pt modelId="{BA648057-8FC5-4D60-83E9-89C73D925111}" type="parTrans" cxnId="{B9A74DFD-59A1-452A-A2AB-614799E1D13A}">
      <dgm:prSet/>
      <dgm:spPr/>
      <dgm:t>
        <a:bodyPr/>
        <a:lstStyle/>
        <a:p>
          <a:endParaRPr lang="id-ID"/>
        </a:p>
      </dgm:t>
    </dgm:pt>
    <dgm:pt modelId="{68316303-E43B-4D1F-8DC0-DE708006B547}" type="sibTrans" cxnId="{B9A74DFD-59A1-452A-A2AB-614799E1D13A}">
      <dgm:prSet/>
      <dgm:spPr/>
      <dgm:t>
        <a:bodyPr/>
        <a:lstStyle/>
        <a:p>
          <a:endParaRPr lang="id-ID"/>
        </a:p>
      </dgm:t>
    </dgm:pt>
    <dgm:pt modelId="{B9BE23E1-967E-4A05-AFFC-B8808EEF4428}">
      <dgm:prSet phldrT="[Text]"/>
      <dgm:spPr/>
      <dgm:t>
        <a:bodyPr/>
        <a:lstStyle/>
        <a:p>
          <a:r>
            <a:rPr lang="en-US" dirty="0" err="1" smtClean="0"/>
            <a:t>Pertemuan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9</a:t>
          </a:r>
          <a:endParaRPr lang="id-ID" dirty="0"/>
        </a:p>
      </dgm:t>
    </dgm:pt>
    <dgm:pt modelId="{EB22C936-08AE-47CD-82D6-BCB0A36DB7E1}" type="parTrans" cxnId="{A1A9020F-3526-48A3-82A2-E579A31C754C}">
      <dgm:prSet/>
      <dgm:spPr/>
      <dgm:t>
        <a:bodyPr/>
        <a:lstStyle/>
        <a:p>
          <a:endParaRPr lang="id-ID"/>
        </a:p>
      </dgm:t>
    </dgm:pt>
    <dgm:pt modelId="{22D5F3F7-0F2E-4D0C-B96E-53369161C8CA}" type="sibTrans" cxnId="{A1A9020F-3526-48A3-82A2-E579A31C754C}">
      <dgm:prSet/>
      <dgm:spPr/>
      <dgm:t>
        <a:bodyPr/>
        <a:lstStyle/>
        <a:p>
          <a:endParaRPr lang="id-ID"/>
        </a:p>
      </dgm:t>
    </dgm:pt>
    <dgm:pt modelId="{CE9A5360-D091-4F5D-9AAF-1C5EF91639DA}">
      <dgm:prSet phldrT="[Text]"/>
      <dgm:spPr/>
      <dgm:t>
        <a:bodyPr/>
        <a:lstStyle/>
        <a:p>
          <a:r>
            <a:rPr lang="en-US" dirty="0" err="1" smtClean="0"/>
            <a:t>Pertemuan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10</a:t>
          </a:r>
          <a:endParaRPr lang="id-ID" dirty="0"/>
        </a:p>
      </dgm:t>
    </dgm:pt>
    <dgm:pt modelId="{3D342417-8FB2-4024-B535-DEB2B15B0148}" type="parTrans" cxnId="{586C077D-128D-4308-A5ED-B74F680B07C7}">
      <dgm:prSet/>
      <dgm:spPr/>
      <dgm:t>
        <a:bodyPr/>
        <a:lstStyle/>
        <a:p>
          <a:endParaRPr lang="id-ID"/>
        </a:p>
      </dgm:t>
    </dgm:pt>
    <dgm:pt modelId="{69D2A50C-2DF7-408F-96A0-A6A3E16B5F2A}" type="sibTrans" cxnId="{586C077D-128D-4308-A5ED-B74F680B07C7}">
      <dgm:prSet/>
      <dgm:spPr/>
      <dgm:t>
        <a:bodyPr/>
        <a:lstStyle/>
        <a:p>
          <a:endParaRPr lang="id-ID"/>
        </a:p>
      </dgm:t>
    </dgm:pt>
    <dgm:pt modelId="{A23FF7C9-0260-4771-A4A7-AC198A5578C0}">
      <dgm:prSet phldrT="[Text]"/>
      <dgm:spPr/>
      <dgm:t>
        <a:bodyPr/>
        <a:lstStyle/>
        <a:p>
          <a:r>
            <a:rPr lang="en-US" dirty="0" err="1" smtClean="0"/>
            <a:t>Pertemuan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11</a:t>
          </a:r>
          <a:endParaRPr lang="id-ID" dirty="0"/>
        </a:p>
      </dgm:t>
    </dgm:pt>
    <dgm:pt modelId="{4AEEDDA7-D7F2-4CF2-8503-9D12C89CC4E7}" type="parTrans" cxnId="{C9F24EE0-79E8-4AAC-ADED-B9DA857A6911}">
      <dgm:prSet/>
      <dgm:spPr/>
      <dgm:t>
        <a:bodyPr/>
        <a:lstStyle/>
        <a:p>
          <a:endParaRPr lang="id-ID"/>
        </a:p>
      </dgm:t>
    </dgm:pt>
    <dgm:pt modelId="{0F92B52B-01A9-4B57-96C7-151185502153}" type="sibTrans" cxnId="{C9F24EE0-79E8-4AAC-ADED-B9DA857A6911}">
      <dgm:prSet/>
      <dgm:spPr/>
      <dgm:t>
        <a:bodyPr/>
        <a:lstStyle/>
        <a:p>
          <a:endParaRPr lang="id-ID"/>
        </a:p>
      </dgm:t>
    </dgm:pt>
    <dgm:pt modelId="{70884677-8E47-4C2C-8ECB-BFAA2E4F22A3}">
      <dgm:prSet phldrT="[Text]"/>
      <dgm:spPr/>
      <dgm:t>
        <a:bodyPr/>
        <a:lstStyle/>
        <a:p>
          <a:r>
            <a:rPr lang="en-US" dirty="0" err="1" smtClean="0"/>
            <a:t>Pertemuan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12</a:t>
          </a:r>
          <a:endParaRPr lang="id-ID" dirty="0"/>
        </a:p>
      </dgm:t>
    </dgm:pt>
    <dgm:pt modelId="{DC7F3E06-369B-4955-B97C-E4F79A3E3BB3}" type="parTrans" cxnId="{C7F4042A-1AF2-47C4-B029-6AD8398475DD}">
      <dgm:prSet/>
      <dgm:spPr/>
      <dgm:t>
        <a:bodyPr/>
        <a:lstStyle/>
        <a:p>
          <a:endParaRPr lang="id-ID"/>
        </a:p>
      </dgm:t>
    </dgm:pt>
    <dgm:pt modelId="{63A87933-700C-4603-A9FB-B65861F6F053}" type="sibTrans" cxnId="{C7F4042A-1AF2-47C4-B029-6AD8398475DD}">
      <dgm:prSet/>
      <dgm:spPr/>
      <dgm:t>
        <a:bodyPr/>
        <a:lstStyle/>
        <a:p>
          <a:endParaRPr lang="id-ID"/>
        </a:p>
      </dgm:t>
    </dgm:pt>
    <dgm:pt modelId="{2FD28908-6F01-4A3E-A8D1-782E8FB3C6E8}">
      <dgm:prSet phldrT="[Text]"/>
      <dgm:spPr/>
      <dgm:t>
        <a:bodyPr/>
        <a:lstStyle/>
        <a:p>
          <a:r>
            <a:rPr lang="en-US" dirty="0" err="1" smtClean="0"/>
            <a:t>Pertemuan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13</a:t>
          </a:r>
          <a:endParaRPr lang="id-ID" dirty="0"/>
        </a:p>
      </dgm:t>
    </dgm:pt>
    <dgm:pt modelId="{FFF92474-5E7B-4787-B33E-E6D3039ABFDC}" type="parTrans" cxnId="{B560DC17-8620-4B74-9B1A-EA367259D7E6}">
      <dgm:prSet/>
      <dgm:spPr/>
      <dgm:t>
        <a:bodyPr/>
        <a:lstStyle/>
        <a:p>
          <a:endParaRPr lang="id-ID"/>
        </a:p>
      </dgm:t>
    </dgm:pt>
    <dgm:pt modelId="{E344E5BD-216A-4F72-9551-8D5EAE32F2C8}" type="sibTrans" cxnId="{B560DC17-8620-4B74-9B1A-EA367259D7E6}">
      <dgm:prSet/>
      <dgm:spPr/>
      <dgm:t>
        <a:bodyPr/>
        <a:lstStyle/>
        <a:p>
          <a:endParaRPr lang="id-ID"/>
        </a:p>
      </dgm:t>
    </dgm:pt>
    <dgm:pt modelId="{1E137589-B9A7-49DD-BACB-7BEC9E3CEF56}">
      <dgm:prSet phldrT="[Text]"/>
      <dgm:spPr/>
      <dgm:t>
        <a:bodyPr/>
        <a:lstStyle/>
        <a:p>
          <a:r>
            <a:rPr lang="en-US" dirty="0" err="1" smtClean="0"/>
            <a:t>Pertemuan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14</a:t>
          </a:r>
          <a:endParaRPr lang="id-ID" dirty="0"/>
        </a:p>
      </dgm:t>
    </dgm:pt>
    <dgm:pt modelId="{83BF38CE-DE01-4435-BD30-8224CCA8157C}" type="parTrans" cxnId="{67C26560-3EC9-4276-8EEF-CA5EABFFE0B9}">
      <dgm:prSet/>
      <dgm:spPr/>
      <dgm:t>
        <a:bodyPr/>
        <a:lstStyle/>
        <a:p>
          <a:endParaRPr lang="id-ID"/>
        </a:p>
      </dgm:t>
    </dgm:pt>
    <dgm:pt modelId="{291221A5-B14A-4578-8AED-491749A875D5}" type="sibTrans" cxnId="{67C26560-3EC9-4276-8EEF-CA5EABFFE0B9}">
      <dgm:prSet/>
      <dgm:spPr/>
      <dgm:t>
        <a:bodyPr/>
        <a:lstStyle/>
        <a:p>
          <a:endParaRPr lang="id-ID"/>
        </a:p>
      </dgm:t>
    </dgm:pt>
    <dgm:pt modelId="{BB9F35CA-6D04-4E8E-9055-194E81324CEC}">
      <dgm:prSet phldrT="[Text]"/>
      <dgm:spPr/>
      <dgm:t>
        <a:bodyPr/>
        <a:lstStyle/>
        <a:p>
          <a:r>
            <a:rPr lang="en-US" dirty="0" smtClean="0"/>
            <a:t>UAS</a:t>
          </a:r>
          <a:endParaRPr lang="id-ID" dirty="0"/>
        </a:p>
      </dgm:t>
    </dgm:pt>
    <dgm:pt modelId="{F41C7B60-34C8-4904-B375-99CC0E20E73F}" type="parTrans" cxnId="{E1A256A0-23A2-4C3B-B8D4-7669070DCFEA}">
      <dgm:prSet/>
      <dgm:spPr/>
      <dgm:t>
        <a:bodyPr/>
        <a:lstStyle/>
        <a:p>
          <a:endParaRPr lang="id-ID"/>
        </a:p>
      </dgm:t>
    </dgm:pt>
    <dgm:pt modelId="{B6366E8E-80DB-4F1B-8E0D-02E79B2497FD}" type="sibTrans" cxnId="{E1A256A0-23A2-4C3B-B8D4-7669070DCFEA}">
      <dgm:prSet/>
      <dgm:spPr/>
      <dgm:t>
        <a:bodyPr/>
        <a:lstStyle/>
        <a:p>
          <a:endParaRPr lang="id-ID"/>
        </a:p>
      </dgm:t>
    </dgm:pt>
    <dgm:pt modelId="{EDA9B12C-AA5C-49D3-A2FF-59723757F83C}" type="pres">
      <dgm:prSet presAssocID="{F163576A-56B4-4437-870E-6AA099EF251A}" presName="Name0" presStyleCnt="0">
        <dgm:presLayoutVars>
          <dgm:dir/>
          <dgm:animLvl val="lvl"/>
          <dgm:resizeHandles val="exact"/>
        </dgm:presLayoutVars>
      </dgm:prSet>
      <dgm:spPr/>
    </dgm:pt>
    <dgm:pt modelId="{568ACE48-1E05-4A31-A7BB-679BA9C081D0}" type="pres">
      <dgm:prSet presAssocID="{6337B758-EE17-4D4C-A220-EF1FBDD656B3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F8FDB51-41F1-4F41-B34D-B8592E845D0A}" type="pres">
      <dgm:prSet presAssocID="{68316303-E43B-4D1F-8DC0-DE708006B547}" presName="parTxOnlySpace" presStyleCnt="0"/>
      <dgm:spPr/>
    </dgm:pt>
    <dgm:pt modelId="{06BDFE5A-65D4-42BC-9236-C72350A708C3}" type="pres">
      <dgm:prSet presAssocID="{B9BE23E1-967E-4A05-AFFC-B8808EEF4428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56E30D3-F3D7-46F0-9EDD-B88B028A64DB}" type="pres">
      <dgm:prSet presAssocID="{22D5F3F7-0F2E-4D0C-B96E-53369161C8CA}" presName="parTxOnlySpace" presStyleCnt="0"/>
      <dgm:spPr/>
    </dgm:pt>
    <dgm:pt modelId="{2E87B1E4-FAA7-434F-B519-DACF596AD88B}" type="pres">
      <dgm:prSet presAssocID="{CE9A5360-D091-4F5D-9AAF-1C5EF91639DA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C0C1556-3FDD-40AE-90AE-47146761BCAA}" type="pres">
      <dgm:prSet presAssocID="{69D2A50C-2DF7-408F-96A0-A6A3E16B5F2A}" presName="parTxOnlySpace" presStyleCnt="0"/>
      <dgm:spPr/>
    </dgm:pt>
    <dgm:pt modelId="{84DC6494-040A-482A-94E8-B8E8A76F0E80}" type="pres">
      <dgm:prSet presAssocID="{A23FF7C9-0260-4771-A4A7-AC198A5578C0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CE51671-FAD4-48BC-A4D3-909EAB183948}" type="pres">
      <dgm:prSet presAssocID="{0F92B52B-01A9-4B57-96C7-151185502153}" presName="parTxOnlySpace" presStyleCnt="0"/>
      <dgm:spPr/>
    </dgm:pt>
    <dgm:pt modelId="{8D54D982-F515-4810-8B64-A36487F6E8AA}" type="pres">
      <dgm:prSet presAssocID="{70884677-8E47-4C2C-8ECB-BFAA2E4F22A3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0C138FD-854D-4A0B-A5FC-46A09B5B53A3}" type="pres">
      <dgm:prSet presAssocID="{63A87933-700C-4603-A9FB-B65861F6F053}" presName="parTxOnlySpace" presStyleCnt="0"/>
      <dgm:spPr/>
    </dgm:pt>
    <dgm:pt modelId="{9921803A-364D-41D0-B271-517F60DE0FCA}" type="pres">
      <dgm:prSet presAssocID="{2FD28908-6F01-4A3E-A8D1-782E8FB3C6E8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B09BD60-AE55-4936-9E79-76FC79F2677C}" type="pres">
      <dgm:prSet presAssocID="{E344E5BD-216A-4F72-9551-8D5EAE32F2C8}" presName="parTxOnlySpace" presStyleCnt="0"/>
      <dgm:spPr/>
    </dgm:pt>
    <dgm:pt modelId="{FE4E17C6-9C33-4715-B666-C422C8B20C2A}" type="pres">
      <dgm:prSet presAssocID="{1E137589-B9A7-49DD-BACB-7BEC9E3CEF56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8FD2B39-AEAE-4D67-AB52-52F6EE764CBC}" type="pres">
      <dgm:prSet presAssocID="{291221A5-B14A-4578-8AED-491749A875D5}" presName="parTxOnlySpace" presStyleCnt="0"/>
      <dgm:spPr/>
    </dgm:pt>
    <dgm:pt modelId="{88753251-8F4F-4677-98AE-D6870B7A3B3A}" type="pres">
      <dgm:prSet presAssocID="{BB9F35CA-6D04-4E8E-9055-194E81324CEC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05614EC-DFCB-4EB2-90D9-A0A779C369B8}" type="presOf" srcId="{B9BE23E1-967E-4A05-AFFC-B8808EEF4428}" destId="{06BDFE5A-65D4-42BC-9236-C72350A708C3}" srcOrd="0" destOrd="0" presId="urn:microsoft.com/office/officeart/2005/8/layout/chevron1"/>
    <dgm:cxn modelId="{01200F82-7D31-4AE2-974A-852C1EF91B21}" type="presOf" srcId="{2FD28908-6F01-4A3E-A8D1-782E8FB3C6E8}" destId="{9921803A-364D-41D0-B271-517F60DE0FCA}" srcOrd="0" destOrd="0" presId="urn:microsoft.com/office/officeart/2005/8/layout/chevron1"/>
    <dgm:cxn modelId="{C9F24EE0-79E8-4AAC-ADED-B9DA857A6911}" srcId="{F163576A-56B4-4437-870E-6AA099EF251A}" destId="{A23FF7C9-0260-4771-A4A7-AC198A5578C0}" srcOrd="3" destOrd="0" parTransId="{4AEEDDA7-D7F2-4CF2-8503-9D12C89CC4E7}" sibTransId="{0F92B52B-01A9-4B57-96C7-151185502153}"/>
    <dgm:cxn modelId="{B560DC17-8620-4B74-9B1A-EA367259D7E6}" srcId="{F163576A-56B4-4437-870E-6AA099EF251A}" destId="{2FD28908-6F01-4A3E-A8D1-782E8FB3C6E8}" srcOrd="5" destOrd="0" parTransId="{FFF92474-5E7B-4787-B33E-E6D3039ABFDC}" sibTransId="{E344E5BD-216A-4F72-9551-8D5EAE32F2C8}"/>
    <dgm:cxn modelId="{E1A256A0-23A2-4C3B-B8D4-7669070DCFEA}" srcId="{F163576A-56B4-4437-870E-6AA099EF251A}" destId="{BB9F35CA-6D04-4E8E-9055-194E81324CEC}" srcOrd="7" destOrd="0" parTransId="{F41C7B60-34C8-4904-B375-99CC0E20E73F}" sibTransId="{B6366E8E-80DB-4F1B-8E0D-02E79B2497FD}"/>
    <dgm:cxn modelId="{B9A74DFD-59A1-452A-A2AB-614799E1D13A}" srcId="{F163576A-56B4-4437-870E-6AA099EF251A}" destId="{6337B758-EE17-4D4C-A220-EF1FBDD656B3}" srcOrd="0" destOrd="0" parTransId="{BA648057-8FC5-4D60-83E9-89C73D925111}" sibTransId="{68316303-E43B-4D1F-8DC0-DE708006B547}"/>
    <dgm:cxn modelId="{6DC528AF-D674-4C3B-9C36-94FFBB66ECD7}" type="presOf" srcId="{1E137589-B9A7-49DD-BACB-7BEC9E3CEF56}" destId="{FE4E17C6-9C33-4715-B666-C422C8B20C2A}" srcOrd="0" destOrd="0" presId="urn:microsoft.com/office/officeart/2005/8/layout/chevron1"/>
    <dgm:cxn modelId="{4D0FF07C-700E-4809-9C6E-60C44E446854}" type="presOf" srcId="{6337B758-EE17-4D4C-A220-EF1FBDD656B3}" destId="{568ACE48-1E05-4A31-A7BB-679BA9C081D0}" srcOrd="0" destOrd="0" presId="urn:microsoft.com/office/officeart/2005/8/layout/chevron1"/>
    <dgm:cxn modelId="{67C26560-3EC9-4276-8EEF-CA5EABFFE0B9}" srcId="{F163576A-56B4-4437-870E-6AA099EF251A}" destId="{1E137589-B9A7-49DD-BACB-7BEC9E3CEF56}" srcOrd="6" destOrd="0" parTransId="{83BF38CE-DE01-4435-BD30-8224CCA8157C}" sibTransId="{291221A5-B14A-4578-8AED-491749A875D5}"/>
    <dgm:cxn modelId="{17443B6B-1FF3-4AD5-92C7-314DE9D0B323}" type="presOf" srcId="{70884677-8E47-4C2C-8ECB-BFAA2E4F22A3}" destId="{8D54D982-F515-4810-8B64-A36487F6E8AA}" srcOrd="0" destOrd="0" presId="urn:microsoft.com/office/officeart/2005/8/layout/chevron1"/>
    <dgm:cxn modelId="{C5C3152C-7645-40C0-A350-854BAF482E0A}" type="presOf" srcId="{CE9A5360-D091-4F5D-9AAF-1C5EF91639DA}" destId="{2E87B1E4-FAA7-434F-B519-DACF596AD88B}" srcOrd="0" destOrd="0" presId="urn:microsoft.com/office/officeart/2005/8/layout/chevron1"/>
    <dgm:cxn modelId="{52530B55-0D7D-49C9-933C-471DBEEF53B6}" type="presOf" srcId="{BB9F35CA-6D04-4E8E-9055-194E81324CEC}" destId="{88753251-8F4F-4677-98AE-D6870B7A3B3A}" srcOrd="0" destOrd="0" presId="urn:microsoft.com/office/officeart/2005/8/layout/chevron1"/>
    <dgm:cxn modelId="{A1A9020F-3526-48A3-82A2-E579A31C754C}" srcId="{F163576A-56B4-4437-870E-6AA099EF251A}" destId="{B9BE23E1-967E-4A05-AFFC-B8808EEF4428}" srcOrd="1" destOrd="0" parTransId="{EB22C936-08AE-47CD-82D6-BCB0A36DB7E1}" sibTransId="{22D5F3F7-0F2E-4D0C-B96E-53369161C8CA}"/>
    <dgm:cxn modelId="{6C3C9566-5346-4747-BF6B-DEC7631821DB}" type="presOf" srcId="{F163576A-56B4-4437-870E-6AA099EF251A}" destId="{EDA9B12C-AA5C-49D3-A2FF-59723757F83C}" srcOrd="0" destOrd="0" presId="urn:microsoft.com/office/officeart/2005/8/layout/chevron1"/>
    <dgm:cxn modelId="{586C077D-128D-4308-A5ED-B74F680B07C7}" srcId="{F163576A-56B4-4437-870E-6AA099EF251A}" destId="{CE9A5360-D091-4F5D-9AAF-1C5EF91639DA}" srcOrd="2" destOrd="0" parTransId="{3D342417-8FB2-4024-B535-DEB2B15B0148}" sibTransId="{69D2A50C-2DF7-408F-96A0-A6A3E16B5F2A}"/>
    <dgm:cxn modelId="{C7F4042A-1AF2-47C4-B029-6AD8398475DD}" srcId="{F163576A-56B4-4437-870E-6AA099EF251A}" destId="{70884677-8E47-4C2C-8ECB-BFAA2E4F22A3}" srcOrd="4" destOrd="0" parTransId="{DC7F3E06-369B-4955-B97C-E4F79A3E3BB3}" sibTransId="{63A87933-700C-4603-A9FB-B65861F6F053}"/>
    <dgm:cxn modelId="{01EFE512-951F-4244-B747-70BB11001EC8}" type="presOf" srcId="{A23FF7C9-0260-4771-A4A7-AC198A5578C0}" destId="{84DC6494-040A-482A-94E8-B8E8A76F0E80}" srcOrd="0" destOrd="0" presId="urn:microsoft.com/office/officeart/2005/8/layout/chevron1"/>
    <dgm:cxn modelId="{6919C940-CFEB-4752-9540-FE229E2632E5}" type="presParOf" srcId="{EDA9B12C-AA5C-49D3-A2FF-59723757F83C}" destId="{568ACE48-1E05-4A31-A7BB-679BA9C081D0}" srcOrd="0" destOrd="0" presId="urn:microsoft.com/office/officeart/2005/8/layout/chevron1"/>
    <dgm:cxn modelId="{E2315891-E410-40F6-A548-400C69F90640}" type="presParOf" srcId="{EDA9B12C-AA5C-49D3-A2FF-59723757F83C}" destId="{4F8FDB51-41F1-4F41-B34D-B8592E845D0A}" srcOrd="1" destOrd="0" presId="urn:microsoft.com/office/officeart/2005/8/layout/chevron1"/>
    <dgm:cxn modelId="{CA380234-D4ED-4BD0-83CC-1F7836F6D203}" type="presParOf" srcId="{EDA9B12C-AA5C-49D3-A2FF-59723757F83C}" destId="{06BDFE5A-65D4-42BC-9236-C72350A708C3}" srcOrd="2" destOrd="0" presId="urn:microsoft.com/office/officeart/2005/8/layout/chevron1"/>
    <dgm:cxn modelId="{AEC83D2C-2DF9-4416-9F29-A6A97A528B12}" type="presParOf" srcId="{EDA9B12C-AA5C-49D3-A2FF-59723757F83C}" destId="{956E30D3-F3D7-46F0-9EDD-B88B028A64DB}" srcOrd="3" destOrd="0" presId="urn:microsoft.com/office/officeart/2005/8/layout/chevron1"/>
    <dgm:cxn modelId="{5087D7BC-3080-4639-80C4-05D0F8C1EA8B}" type="presParOf" srcId="{EDA9B12C-AA5C-49D3-A2FF-59723757F83C}" destId="{2E87B1E4-FAA7-434F-B519-DACF596AD88B}" srcOrd="4" destOrd="0" presId="urn:microsoft.com/office/officeart/2005/8/layout/chevron1"/>
    <dgm:cxn modelId="{63FC49DA-0AAC-41C8-8C66-D44BC6CE2EBD}" type="presParOf" srcId="{EDA9B12C-AA5C-49D3-A2FF-59723757F83C}" destId="{2C0C1556-3FDD-40AE-90AE-47146761BCAA}" srcOrd="5" destOrd="0" presId="urn:microsoft.com/office/officeart/2005/8/layout/chevron1"/>
    <dgm:cxn modelId="{09D12B3C-3846-498A-AED1-E57D5F9F947A}" type="presParOf" srcId="{EDA9B12C-AA5C-49D3-A2FF-59723757F83C}" destId="{84DC6494-040A-482A-94E8-B8E8A76F0E80}" srcOrd="6" destOrd="0" presId="urn:microsoft.com/office/officeart/2005/8/layout/chevron1"/>
    <dgm:cxn modelId="{BED4E9F3-BD0D-4A9E-9DDE-D1DFC07AA2F3}" type="presParOf" srcId="{EDA9B12C-AA5C-49D3-A2FF-59723757F83C}" destId="{5CE51671-FAD4-48BC-A4D3-909EAB183948}" srcOrd="7" destOrd="0" presId="urn:microsoft.com/office/officeart/2005/8/layout/chevron1"/>
    <dgm:cxn modelId="{8D79D400-7EAF-4DD2-90A8-837611A85FFF}" type="presParOf" srcId="{EDA9B12C-AA5C-49D3-A2FF-59723757F83C}" destId="{8D54D982-F515-4810-8B64-A36487F6E8AA}" srcOrd="8" destOrd="0" presId="urn:microsoft.com/office/officeart/2005/8/layout/chevron1"/>
    <dgm:cxn modelId="{EAA1ABAC-7494-4E52-8CAD-FBEEEF36F37E}" type="presParOf" srcId="{EDA9B12C-AA5C-49D3-A2FF-59723757F83C}" destId="{30C138FD-854D-4A0B-A5FC-46A09B5B53A3}" srcOrd="9" destOrd="0" presId="urn:microsoft.com/office/officeart/2005/8/layout/chevron1"/>
    <dgm:cxn modelId="{C55D34B5-B1C9-4CC5-A1E2-E2CA6CFC0477}" type="presParOf" srcId="{EDA9B12C-AA5C-49D3-A2FF-59723757F83C}" destId="{9921803A-364D-41D0-B271-517F60DE0FCA}" srcOrd="10" destOrd="0" presId="urn:microsoft.com/office/officeart/2005/8/layout/chevron1"/>
    <dgm:cxn modelId="{DA415579-9969-4E14-9703-74081327DCBE}" type="presParOf" srcId="{EDA9B12C-AA5C-49D3-A2FF-59723757F83C}" destId="{BB09BD60-AE55-4936-9E79-76FC79F2677C}" srcOrd="11" destOrd="0" presId="urn:microsoft.com/office/officeart/2005/8/layout/chevron1"/>
    <dgm:cxn modelId="{702F65AD-4B11-4F95-9D50-E9B0D83D410D}" type="presParOf" srcId="{EDA9B12C-AA5C-49D3-A2FF-59723757F83C}" destId="{FE4E17C6-9C33-4715-B666-C422C8B20C2A}" srcOrd="12" destOrd="0" presId="urn:microsoft.com/office/officeart/2005/8/layout/chevron1"/>
    <dgm:cxn modelId="{345581B9-8BC6-4A4A-A2BD-D194C367C01C}" type="presParOf" srcId="{EDA9B12C-AA5C-49D3-A2FF-59723757F83C}" destId="{E8FD2B39-AEAE-4D67-AB52-52F6EE764CBC}" srcOrd="13" destOrd="0" presId="urn:microsoft.com/office/officeart/2005/8/layout/chevron1"/>
    <dgm:cxn modelId="{FA955B0B-11E3-4A51-933E-BB1B684CA183}" type="presParOf" srcId="{EDA9B12C-AA5C-49D3-A2FF-59723757F83C}" destId="{88753251-8F4F-4677-98AE-D6870B7A3B3A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1F48-32EF-4182-952E-6FF5F4563A00}">
      <dsp:nvSpPr>
        <dsp:cNvPr id="0" name=""/>
        <dsp:cNvSpPr/>
      </dsp:nvSpPr>
      <dsp:spPr>
        <a:xfrm>
          <a:off x="0" y="26260"/>
          <a:ext cx="5715000" cy="314028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400" kern="1200" dirty="0" smtClean="0"/>
            <a:t>Mahasiswa mampu menguraikan </a:t>
          </a:r>
          <a:r>
            <a:rPr lang="en-US" sz="4400" kern="1200" dirty="0" smtClean="0"/>
            <a:t>media yang </a:t>
          </a:r>
          <a:r>
            <a:rPr lang="en-US" sz="4400" kern="1200" dirty="0" err="1" smtClean="0"/>
            <a:t>dibuat</a:t>
          </a:r>
          <a:r>
            <a:rPr lang="en-US" sz="4400" kern="1200" dirty="0" smtClean="0"/>
            <a:t> </a:t>
          </a:r>
          <a:r>
            <a:rPr lang="en-US" sz="4400" kern="1200" dirty="0" err="1" smtClean="0"/>
            <a:t>masing-masing</a:t>
          </a:r>
          <a:r>
            <a:rPr lang="en-US" sz="4400" kern="1200" dirty="0" smtClean="0"/>
            <a:t> </a:t>
          </a:r>
          <a:r>
            <a:rPr lang="en-US" sz="4400" kern="1200" dirty="0" err="1" smtClean="0"/>
            <a:t>kelompok</a:t>
          </a:r>
          <a:endParaRPr lang="en-US" sz="4400" kern="1200" dirty="0"/>
        </a:p>
      </dsp:txBody>
      <dsp:txXfrm>
        <a:off x="153296" y="179556"/>
        <a:ext cx="5408408" cy="2833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8ACE48-1E05-4A31-A7BB-679BA9C081D0}">
      <dsp:nvSpPr>
        <dsp:cNvPr id="0" name=""/>
        <dsp:cNvSpPr/>
      </dsp:nvSpPr>
      <dsp:spPr>
        <a:xfrm>
          <a:off x="735" y="2393033"/>
          <a:ext cx="1179332" cy="47173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Pertemuan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ke</a:t>
          </a:r>
          <a:r>
            <a:rPr lang="en-US" sz="1100" kern="1200" dirty="0" smtClean="0"/>
            <a:t> 8</a:t>
          </a:r>
          <a:endParaRPr lang="id-ID" sz="1100" kern="1200" dirty="0"/>
        </a:p>
      </dsp:txBody>
      <dsp:txXfrm>
        <a:off x="236602" y="2393033"/>
        <a:ext cx="707599" cy="471733"/>
      </dsp:txXfrm>
    </dsp:sp>
    <dsp:sp modelId="{06BDFE5A-65D4-42BC-9236-C72350A708C3}">
      <dsp:nvSpPr>
        <dsp:cNvPr id="0" name=""/>
        <dsp:cNvSpPr/>
      </dsp:nvSpPr>
      <dsp:spPr>
        <a:xfrm>
          <a:off x="1062135" y="2393033"/>
          <a:ext cx="1179332" cy="47173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Pertemuan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ke</a:t>
          </a:r>
          <a:r>
            <a:rPr lang="en-US" sz="1100" kern="1200" dirty="0" smtClean="0"/>
            <a:t> 9</a:t>
          </a:r>
          <a:endParaRPr lang="id-ID" sz="1100" kern="1200" dirty="0"/>
        </a:p>
      </dsp:txBody>
      <dsp:txXfrm>
        <a:off x="1298002" y="2393033"/>
        <a:ext cx="707599" cy="471733"/>
      </dsp:txXfrm>
    </dsp:sp>
    <dsp:sp modelId="{2E87B1E4-FAA7-434F-B519-DACF596AD88B}">
      <dsp:nvSpPr>
        <dsp:cNvPr id="0" name=""/>
        <dsp:cNvSpPr/>
      </dsp:nvSpPr>
      <dsp:spPr>
        <a:xfrm>
          <a:off x="2123534" y="2393033"/>
          <a:ext cx="1179332" cy="47173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Pertemuan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ke</a:t>
          </a:r>
          <a:r>
            <a:rPr lang="en-US" sz="1100" kern="1200" dirty="0" smtClean="0"/>
            <a:t> 10</a:t>
          </a:r>
          <a:endParaRPr lang="id-ID" sz="1100" kern="1200" dirty="0"/>
        </a:p>
      </dsp:txBody>
      <dsp:txXfrm>
        <a:off x="2359401" y="2393033"/>
        <a:ext cx="707599" cy="471733"/>
      </dsp:txXfrm>
    </dsp:sp>
    <dsp:sp modelId="{84DC6494-040A-482A-94E8-B8E8A76F0E80}">
      <dsp:nvSpPr>
        <dsp:cNvPr id="0" name=""/>
        <dsp:cNvSpPr/>
      </dsp:nvSpPr>
      <dsp:spPr>
        <a:xfrm>
          <a:off x="3184933" y="2393033"/>
          <a:ext cx="1179332" cy="471733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Pertemuan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ke</a:t>
          </a:r>
          <a:r>
            <a:rPr lang="en-US" sz="1100" kern="1200" dirty="0" smtClean="0"/>
            <a:t> 11</a:t>
          </a:r>
          <a:endParaRPr lang="id-ID" sz="1100" kern="1200" dirty="0"/>
        </a:p>
      </dsp:txBody>
      <dsp:txXfrm>
        <a:off x="3420800" y="2393033"/>
        <a:ext cx="707599" cy="471733"/>
      </dsp:txXfrm>
    </dsp:sp>
    <dsp:sp modelId="{8D54D982-F515-4810-8B64-A36487F6E8AA}">
      <dsp:nvSpPr>
        <dsp:cNvPr id="0" name=""/>
        <dsp:cNvSpPr/>
      </dsp:nvSpPr>
      <dsp:spPr>
        <a:xfrm>
          <a:off x="4246333" y="2393033"/>
          <a:ext cx="1179332" cy="471733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Pertemuan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ke</a:t>
          </a:r>
          <a:r>
            <a:rPr lang="en-US" sz="1100" kern="1200" dirty="0" smtClean="0"/>
            <a:t> 12</a:t>
          </a:r>
          <a:endParaRPr lang="id-ID" sz="1100" kern="1200" dirty="0"/>
        </a:p>
      </dsp:txBody>
      <dsp:txXfrm>
        <a:off x="4482200" y="2393033"/>
        <a:ext cx="707599" cy="471733"/>
      </dsp:txXfrm>
    </dsp:sp>
    <dsp:sp modelId="{9921803A-364D-41D0-B271-517F60DE0FCA}">
      <dsp:nvSpPr>
        <dsp:cNvPr id="0" name=""/>
        <dsp:cNvSpPr/>
      </dsp:nvSpPr>
      <dsp:spPr>
        <a:xfrm>
          <a:off x="5307732" y="2393033"/>
          <a:ext cx="1179332" cy="47173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Pertemuan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ke</a:t>
          </a:r>
          <a:r>
            <a:rPr lang="en-US" sz="1100" kern="1200" dirty="0" smtClean="0"/>
            <a:t> 13</a:t>
          </a:r>
          <a:endParaRPr lang="id-ID" sz="1100" kern="1200" dirty="0"/>
        </a:p>
      </dsp:txBody>
      <dsp:txXfrm>
        <a:off x="5543599" y="2393033"/>
        <a:ext cx="707599" cy="471733"/>
      </dsp:txXfrm>
    </dsp:sp>
    <dsp:sp modelId="{FE4E17C6-9C33-4715-B666-C422C8B20C2A}">
      <dsp:nvSpPr>
        <dsp:cNvPr id="0" name=""/>
        <dsp:cNvSpPr/>
      </dsp:nvSpPr>
      <dsp:spPr>
        <a:xfrm>
          <a:off x="6369132" y="2393033"/>
          <a:ext cx="1179332" cy="47173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Pertemuan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ke</a:t>
          </a:r>
          <a:r>
            <a:rPr lang="en-US" sz="1100" kern="1200" dirty="0" smtClean="0"/>
            <a:t> 14</a:t>
          </a:r>
          <a:endParaRPr lang="id-ID" sz="1100" kern="1200" dirty="0"/>
        </a:p>
      </dsp:txBody>
      <dsp:txXfrm>
        <a:off x="6604999" y="2393033"/>
        <a:ext cx="707599" cy="471733"/>
      </dsp:txXfrm>
    </dsp:sp>
    <dsp:sp modelId="{88753251-8F4F-4677-98AE-D6870B7A3B3A}">
      <dsp:nvSpPr>
        <dsp:cNvPr id="0" name=""/>
        <dsp:cNvSpPr/>
      </dsp:nvSpPr>
      <dsp:spPr>
        <a:xfrm>
          <a:off x="7430531" y="2393033"/>
          <a:ext cx="1179332" cy="47173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UAS</a:t>
          </a:r>
          <a:endParaRPr lang="id-ID" sz="1100" kern="1200" dirty="0"/>
        </a:p>
      </dsp:txBody>
      <dsp:txXfrm>
        <a:off x="7666398" y="2393033"/>
        <a:ext cx="707599" cy="471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0D42F-5AAC-4BF4-B682-FF257FF4A60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64177-AE39-43EC-8F2C-7A7106FD55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5061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A5E8FB-4207-4962-9801-6D94BF2E602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990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512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379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176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443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925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269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940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585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124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721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3F9EF-AB69-49FD-8C4E-F99848B81E24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5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TELAAH MEDIA KOMUNIKASI KESEHATAN</a:t>
            </a:r>
            <a:endParaRPr lang="en-US" sz="1600" b="1" dirty="0">
              <a:solidFill>
                <a:schemeClr val="bg1"/>
              </a:solidFill>
            </a:endParaRPr>
          </a:p>
          <a:p>
            <a:pPr marL="342900" indent="-342900" algn="ctr"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PERTEMUAN  </a:t>
            </a:r>
            <a:r>
              <a:rPr lang="en-US" sz="1400" b="1" dirty="0" smtClean="0">
                <a:solidFill>
                  <a:schemeClr val="bg1"/>
                </a:solidFill>
              </a:rPr>
              <a:t>13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NAURI </a:t>
            </a:r>
            <a:r>
              <a:rPr lang="en-US" sz="1400" b="1" dirty="0">
                <a:solidFill>
                  <a:schemeClr val="bg1"/>
                </a:solidFill>
              </a:rPr>
              <a:t>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PRODI MIK, FIKES</a:t>
            </a:r>
          </a:p>
        </p:txBody>
      </p:sp>
    </p:spTree>
    <p:extLst>
      <p:ext uri="{BB962C8B-B14F-4D97-AF65-F5344CB8AC3E}">
        <p14:creationId xmlns:p14="http://schemas.microsoft.com/office/powerpoint/2010/main" val="18012284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075503"/>
              </p:ext>
            </p:extLst>
          </p:nvPr>
        </p:nvGraphicFramePr>
        <p:xfrm>
          <a:off x="1905000" y="1905000"/>
          <a:ext cx="57150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838478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685800"/>
            <a:ext cx="9220200" cy="914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TIMELINE EVALUASI</a:t>
            </a:r>
            <a:br>
              <a:rPr lang="en-US" sz="3200" b="1" dirty="0" smtClean="0"/>
            </a:br>
            <a:r>
              <a:rPr lang="en-US" sz="3200" b="1" dirty="0" smtClean="0"/>
              <a:t>PENGEMBANGAN MEDIA </a:t>
            </a:r>
            <a:r>
              <a:rPr lang="en-US" sz="3200" b="1" dirty="0" smtClean="0">
                <a:solidFill>
                  <a:schemeClr val="accent5"/>
                </a:solidFill>
              </a:rPr>
              <a:t>SETELAH UTS</a:t>
            </a:r>
            <a:endParaRPr lang="id-ID" sz="3200" b="1" dirty="0">
              <a:solidFill>
                <a:schemeClr val="accent5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574091"/>
              </p:ext>
            </p:extLst>
          </p:nvPr>
        </p:nvGraphicFramePr>
        <p:xfrm>
          <a:off x="381000" y="1066800"/>
          <a:ext cx="8610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657600" y="4002375"/>
            <a:ext cx="10668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Pengumpulan</a:t>
            </a:r>
            <a:r>
              <a:rPr lang="en-US" sz="900" dirty="0" smtClean="0"/>
              <a:t> </a:t>
            </a:r>
            <a:r>
              <a:rPr lang="en-US" sz="900" dirty="0" err="1" smtClean="0"/>
              <a:t>laporan</a:t>
            </a:r>
            <a:r>
              <a:rPr lang="en-US" sz="900" dirty="0"/>
              <a:t> </a:t>
            </a:r>
            <a:r>
              <a:rPr lang="en-US" sz="900" dirty="0" err="1" smtClean="0"/>
              <a:t>tiap</a:t>
            </a:r>
            <a:r>
              <a:rPr lang="en-US" sz="900" dirty="0" smtClean="0"/>
              <a:t> </a:t>
            </a:r>
            <a:r>
              <a:rPr lang="en-US" sz="900" dirty="0" err="1" smtClean="0"/>
              <a:t>kelompok</a:t>
            </a:r>
            <a:r>
              <a:rPr lang="en-US" sz="900" dirty="0" smtClean="0"/>
              <a:t> </a:t>
            </a:r>
            <a:r>
              <a:rPr lang="en-US" sz="900" dirty="0" err="1" smtClean="0"/>
              <a:t>berupa</a:t>
            </a:r>
            <a:r>
              <a:rPr lang="en-US" sz="900" dirty="0" smtClean="0"/>
              <a:t> </a:t>
            </a:r>
            <a:r>
              <a:rPr lang="en-US" sz="900" dirty="0" err="1" smtClean="0"/>
              <a:t>makalah</a:t>
            </a:r>
            <a:endParaRPr lang="en-US" sz="900" dirty="0"/>
          </a:p>
          <a:p>
            <a:endParaRPr lang="en-US" sz="900" dirty="0" smtClean="0"/>
          </a:p>
          <a:p>
            <a:r>
              <a:rPr lang="en-US" sz="900" i="1" dirty="0" smtClean="0"/>
              <a:t>Format:</a:t>
            </a:r>
          </a:p>
          <a:p>
            <a:r>
              <a:rPr lang="en-US" sz="900" i="1" dirty="0" smtClean="0"/>
              <a:t>1. </a:t>
            </a:r>
            <a:r>
              <a:rPr lang="en-US" sz="900" i="1" dirty="0" err="1" smtClean="0"/>
              <a:t>Paparan</a:t>
            </a:r>
            <a:r>
              <a:rPr lang="en-US" sz="900" i="1" dirty="0" smtClean="0"/>
              <a:t> Media yang </a:t>
            </a:r>
            <a:r>
              <a:rPr lang="en-US" sz="900" i="1" dirty="0" err="1" smtClean="0"/>
              <a:t>disampaikan</a:t>
            </a:r>
            <a:endParaRPr lang="en-US" sz="900" i="1" dirty="0" smtClean="0"/>
          </a:p>
          <a:p>
            <a:r>
              <a:rPr lang="en-US" sz="900" i="1" dirty="0" smtClean="0"/>
              <a:t>2. </a:t>
            </a:r>
            <a:r>
              <a:rPr lang="en-US" sz="900" i="1" dirty="0" err="1" smtClean="0"/>
              <a:t>Sasaran</a:t>
            </a:r>
            <a:r>
              <a:rPr lang="en-US" sz="900" i="1" dirty="0" smtClean="0"/>
              <a:t> </a:t>
            </a:r>
          </a:p>
          <a:p>
            <a:r>
              <a:rPr lang="en-US" sz="900" i="1" dirty="0" smtClean="0"/>
              <a:t>3. </a:t>
            </a:r>
            <a:r>
              <a:rPr lang="en-US" sz="900" i="1" dirty="0" err="1" smtClean="0"/>
              <a:t>Rekomendasi</a:t>
            </a:r>
            <a:r>
              <a:rPr lang="en-US" sz="900" i="1" dirty="0" smtClean="0"/>
              <a:t> (</a:t>
            </a:r>
            <a:r>
              <a:rPr lang="en-US" sz="900" i="1" dirty="0" err="1" smtClean="0"/>
              <a:t>Notulensi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saat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penyajian</a:t>
            </a:r>
            <a:r>
              <a:rPr lang="en-US" sz="900" i="1" dirty="0" smtClean="0"/>
              <a:t> media)</a:t>
            </a:r>
          </a:p>
          <a:p>
            <a:r>
              <a:rPr lang="en-US" sz="900" i="1" dirty="0" smtClean="0"/>
              <a:t>4. </a:t>
            </a:r>
            <a:r>
              <a:rPr lang="en-US" sz="900" i="1" dirty="0" err="1" smtClean="0"/>
              <a:t>Dokumentasi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berupa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foto</a:t>
            </a:r>
            <a:endParaRPr lang="en-US" sz="900" i="1" dirty="0" smtClean="0"/>
          </a:p>
          <a:p>
            <a:endParaRPr lang="en-US" sz="900" i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1600200" y="19812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 smtClean="0"/>
              <a:t>Evaluasi</a:t>
            </a:r>
            <a:r>
              <a:rPr lang="en-US" sz="900" b="1" dirty="0" smtClean="0"/>
              <a:t> </a:t>
            </a:r>
            <a:r>
              <a:rPr lang="en-US" sz="900" b="1" dirty="0" err="1" smtClean="0"/>
              <a:t>Tahap</a:t>
            </a:r>
            <a:r>
              <a:rPr lang="en-US" sz="900" b="1" dirty="0" smtClean="0"/>
              <a:t> 1</a:t>
            </a:r>
          </a:p>
          <a:p>
            <a:r>
              <a:rPr lang="en-US" sz="900" dirty="0" err="1" smtClean="0"/>
              <a:t>Tiap</a:t>
            </a:r>
            <a:r>
              <a:rPr lang="en-US" sz="900" dirty="0" smtClean="0"/>
              <a:t>  </a:t>
            </a:r>
            <a:r>
              <a:rPr lang="en-US" sz="900" dirty="0" err="1" smtClean="0"/>
              <a:t>kelompok</a:t>
            </a:r>
            <a:r>
              <a:rPr lang="en-US" sz="900" dirty="0" smtClean="0"/>
              <a:t> </a:t>
            </a:r>
            <a:r>
              <a:rPr lang="en-US" sz="900" i="1" dirty="0" err="1" smtClean="0"/>
              <a:t>ke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sasaran</a:t>
            </a:r>
            <a:r>
              <a:rPr lang="en-US" sz="900" i="1" dirty="0" smtClean="0"/>
              <a:t> </a:t>
            </a:r>
            <a:r>
              <a:rPr lang="en-US" sz="900" i="1" dirty="0"/>
              <a:t>(optional </a:t>
            </a:r>
            <a:r>
              <a:rPr lang="en-US" sz="900" i="1" dirty="0" err="1"/>
              <a:t>bisa</a:t>
            </a:r>
            <a:r>
              <a:rPr lang="en-US" sz="900" i="1" dirty="0"/>
              <a:t> di </a:t>
            </a:r>
            <a:r>
              <a:rPr lang="en-US" sz="900" i="1" dirty="0" err="1"/>
              <a:t>kelas</a:t>
            </a:r>
            <a:r>
              <a:rPr lang="en-US" sz="900" i="1" dirty="0"/>
              <a:t> PMK </a:t>
            </a:r>
            <a:r>
              <a:rPr lang="en-US" sz="900" i="1" dirty="0" err="1"/>
              <a:t>sesi</a:t>
            </a:r>
            <a:r>
              <a:rPr lang="en-US" sz="900" i="1" dirty="0"/>
              <a:t> yang lain)</a:t>
            </a:r>
            <a:endParaRPr lang="id-ID" sz="900" dirty="0"/>
          </a:p>
          <a:p>
            <a:r>
              <a:rPr lang="en-US" sz="900" i="1" dirty="0" smtClean="0"/>
              <a:t> </a:t>
            </a:r>
          </a:p>
          <a:p>
            <a:endParaRPr lang="en-US" sz="900" i="1" dirty="0"/>
          </a:p>
          <a:p>
            <a:r>
              <a:rPr lang="en-US" sz="900" i="1" dirty="0" smtClean="0"/>
              <a:t>(</a:t>
            </a:r>
            <a:r>
              <a:rPr lang="en-US" sz="900" i="1" dirty="0" err="1" smtClean="0"/>
              <a:t>Dicatat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rekomendasi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terhadap</a:t>
            </a:r>
            <a:r>
              <a:rPr lang="en-US" sz="900" i="1" dirty="0" smtClean="0"/>
              <a:t> media yang </a:t>
            </a:r>
            <a:r>
              <a:rPr lang="en-US" sz="900" i="1" dirty="0" err="1" smtClean="0"/>
              <a:t>disampaikan</a:t>
            </a:r>
            <a:r>
              <a:rPr lang="en-US" sz="900" i="1" dirty="0" smtClean="0"/>
              <a:t>, </a:t>
            </a:r>
            <a:r>
              <a:rPr lang="en-US" sz="900" i="1" dirty="0" err="1" smtClean="0"/>
              <a:t>dokumentasikan</a:t>
            </a:r>
            <a:r>
              <a:rPr lang="en-US" sz="900" i="1" dirty="0" smtClean="0"/>
              <a:t> proses </a:t>
            </a:r>
            <a:r>
              <a:rPr lang="en-US" sz="900" i="1" dirty="0" err="1" smtClean="0"/>
              <a:t>evaluasi</a:t>
            </a:r>
            <a:r>
              <a:rPr lang="en-US" sz="900" i="1" dirty="0" smtClean="0"/>
              <a:t>)</a:t>
            </a:r>
            <a:endParaRPr lang="id-ID" sz="900" dirty="0"/>
          </a:p>
        </p:txBody>
      </p:sp>
      <p:sp>
        <p:nvSpPr>
          <p:cNvPr id="21" name="TextBox 20"/>
          <p:cNvSpPr txBox="1"/>
          <p:nvPr/>
        </p:nvSpPr>
        <p:spPr>
          <a:xfrm>
            <a:off x="5181600" y="4191000"/>
            <a:ext cx="12954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 smtClean="0"/>
              <a:t>Evaluasi</a:t>
            </a:r>
            <a:r>
              <a:rPr lang="en-US" sz="900" b="1" dirty="0" smtClean="0"/>
              <a:t> </a:t>
            </a:r>
            <a:r>
              <a:rPr lang="en-US" sz="900" b="1" dirty="0" err="1" smtClean="0"/>
              <a:t>Tahap</a:t>
            </a:r>
            <a:r>
              <a:rPr lang="en-US" sz="900" b="1" dirty="0" smtClean="0"/>
              <a:t> 2</a:t>
            </a:r>
          </a:p>
          <a:p>
            <a:r>
              <a:rPr lang="en-US" sz="900" dirty="0" err="1" smtClean="0"/>
              <a:t>Penilaian</a:t>
            </a:r>
            <a:r>
              <a:rPr lang="en-US" sz="900" dirty="0" smtClean="0"/>
              <a:t> </a:t>
            </a:r>
            <a:r>
              <a:rPr lang="en-US" sz="900" dirty="0" err="1" smtClean="0"/>
              <a:t>akhir</a:t>
            </a:r>
            <a:r>
              <a:rPr lang="en-US" sz="900" dirty="0" smtClean="0"/>
              <a:t> di </a:t>
            </a:r>
            <a:r>
              <a:rPr lang="en-US" sz="900" dirty="0" err="1" smtClean="0"/>
              <a:t>kelas</a:t>
            </a:r>
            <a:r>
              <a:rPr lang="en-US" sz="900" dirty="0" smtClean="0"/>
              <a:t> </a:t>
            </a:r>
            <a:r>
              <a:rPr lang="en-US" sz="900" dirty="0" err="1" smtClean="0"/>
              <a:t>pmk</a:t>
            </a:r>
            <a:r>
              <a:rPr lang="en-US" sz="900" dirty="0" smtClean="0"/>
              <a:t> </a:t>
            </a:r>
            <a:r>
              <a:rPr lang="en-US" sz="900" dirty="0" err="1" smtClean="0"/>
              <a:t>oleh</a:t>
            </a:r>
            <a:r>
              <a:rPr lang="en-US" sz="900" dirty="0" smtClean="0"/>
              <a:t> </a:t>
            </a:r>
            <a:r>
              <a:rPr lang="en-US" sz="900" dirty="0" err="1" smtClean="0"/>
              <a:t>kelompok</a:t>
            </a:r>
            <a:r>
              <a:rPr lang="en-US" sz="900" dirty="0" smtClean="0"/>
              <a:t> yang lain (</a:t>
            </a:r>
            <a:r>
              <a:rPr lang="en-US" sz="900" dirty="0" err="1" smtClean="0"/>
              <a:t>disampaikan</a:t>
            </a:r>
            <a:r>
              <a:rPr lang="en-US" sz="900" dirty="0" smtClean="0"/>
              <a:t> </a:t>
            </a:r>
            <a:r>
              <a:rPr lang="en-US" sz="900" dirty="0" err="1" smtClean="0"/>
              <a:t>apa</a:t>
            </a:r>
            <a:r>
              <a:rPr lang="en-US" sz="900" dirty="0" smtClean="0"/>
              <a:t> yang </a:t>
            </a:r>
            <a:r>
              <a:rPr lang="en-US" sz="900" dirty="0" err="1" smtClean="0"/>
              <a:t>direkomendasikan</a:t>
            </a:r>
            <a:r>
              <a:rPr lang="en-US" sz="900" dirty="0" smtClean="0"/>
              <a:t> </a:t>
            </a:r>
            <a:r>
              <a:rPr lang="en-US" sz="900" dirty="0" err="1" smtClean="0"/>
              <a:t>pada</a:t>
            </a:r>
            <a:r>
              <a:rPr lang="en-US" sz="900" dirty="0" smtClean="0"/>
              <a:t> </a:t>
            </a:r>
            <a:r>
              <a:rPr lang="en-US" sz="900" dirty="0" err="1" smtClean="0"/>
              <a:t>evaluasi</a:t>
            </a:r>
            <a:r>
              <a:rPr lang="en-US" sz="900" dirty="0" smtClean="0"/>
              <a:t> </a:t>
            </a:r>
            <a:r>
              <a:rPr lang="en-US" sz="900" dirty="0" err="1" smtClean="0"/>
              <a:t>tahap</a:t>
            </a:r>
            <a:r>
              <a:rPr lang="en-US" sz="900" dirty="0" smtClean="0"/>
              <a:t> 1)</a:t>
            </a:r>
          </a:p>
        </p:txBody>
      </p:sp>
      <p:sp>
        <p:nvSpPr>
          <p:cNvPr id="22" name="Left Brace 21"/>
          <p:cNvSpPr/>
          <p:nvPr/>
        </p:nvSpPr>
        <p:spPr>
          <a:xfrm rot="5400000">
            <a:off x="2305048" y="2762248"/>
            <a:ext cx="114304" cy="1066799"/>
          </a:xfrm>
          <a:prstGeom prst="lef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23" name="Left Brace 22"/>
          <p:cNvSpPr/>
          <p:nvPr/>
        </p:nvSpPr>
        <p:spPr>
          <a:xfrm rot="5400000" flipH="1">
            <a:off x="5759235" y="3467257"/>
            <a:ext cx="136634" cy="1291904"/>
          </a:xfrm>
          <a:prstGeom prst="lef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533400" y="4044892"/>
            <a:ext cx="0" cy="14415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7534" y="4113209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AutoNum type="arabicPeriod"/>
            </a:pPr>
            <a:r>
              <a:rPr lang="en-US" sz="900" dirty="0" err="1" smtClean="0"/>
              <a:t>Progres</a:t>
            </a:r>
            <a:r>
              <a:rPr lang="en-US" sz="900" dirty="0" smtClean="0"/>
              <a:t> </a:t>
            </a:r>
            <a:r>
              <a:rPr lang="en-US" sz="900" dirty="0" err="1" smtClean="0"/>
              <a:t>persiapan</a:t>
            </a:r>
            <a:r>
              <a:rPr lang="en-US" sz="900" dirty="0" smtClean="0"/>
              <a:t> media msg2 </a:t>
            </a:r>
            <a:r>
              <a:rPr lang="en-US" sz="900" dirty="0" err="1" smtClean="0"/>
              <a:t>kelompok</a:t>
            </a:r>
            <a:endParaRPr lang="en-US" sz="900" dirty="0" smtClean="0"/>
          </a:p>
          <a:p>
            <a:pPr marL="168275" indent="-168275">
              <a:buAutoNum type="arabicPeriod"/>
            </a:pPr>
            <a:r>
              <a:rPr lang="en-US" sz="900" dirty="0" err="1" smtClean="0"/>
              <a:t>Penentuan</a:t>
            </a:r>
            <a:r>
              <a:rPr lang="en-US" sz="900" dirty="0" smtClean="0"/>
              <a:t>  </a:t>
            </a:r>
            <a:r>
              <a:rPr lang="en-US" sz="900" dirty="0" err="1" smtClean="0"/>
              <a:t>evaluasi</a:t>
            </a:r>
            <a:r>
              <a:rPr lang="en-US" sz="900" dirty="0" smtClean="0"/>
              <a:t> media </a:t>
            </a:r>
            <a:r>
              <a:rPr lang="en-US" sz="900" dirty="0" err="1" smtClean="0"/>
              <a:t>tahap</a:t>
            </a:r>
            <a:r>
              <a:rPr lang="en-US" sz="900" dirty="0" smtClean="0"/>
              <a:t> 1</a:t>
            </a:r>
            <a:endParaRPr lang="en-US" sz="900" dirty="0"/>
          </a:p>
          <a:p>
            <a:pPr marL="342900" indent="-342900">
              <a:buAutoNum type="arabicPeriod"/>
            </a:pPr>
            <a:endParaRPr lang="id-ID" sz="9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3663892" y="4113209"/>
            <a:ext cx="0" cy="14415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58000" y="4036368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Review </a:t>
            </a:r>
            <a:r>
              <a:rPr lang="en-US" sz="900" dirty="0" err="1" smtClean="0"/>
              <a:t>materi</a:t>
            </a:r>
            <a:endParaRPr lang="en-US" sz="900" i="1" dirty="0" smtClean="0"/>
          </a:p>
        </p:txBody>
      </p:sp>
    </p:spTree>
    <p:extLst>
      <p:ext uri="{BB962C8B-B14F-4D97-AF65-F5344CB8AC3E}">
        <p14:creationId xmlns:p14="http://schemas.microsoft.com/office/powerpoint/2010/main" val="52916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233487" y="1905000"/>
            <a:ext cx="6705600" cy="2286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JENIS MEDIA (CONTOH: MATERI PRESENTASI, VIDEO, POSTER, DLL)</a:t>
            </a:r>
            <a:endParaRPr lang="id-ID" sz="4400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586287" y="4419600"/>
            <a:ext cx="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0800" y="51054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Kesesuaian</a:t>
            </a:r>
            <a:r>
              <a:rPr lang="en-US" dirty="0"/>
              <a:t> media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781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828799" y="1905000"/>
            <a:ext cx="5638801" cy="2286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Content</a:t>
            </a:r>
            <a:endParaRPr lang="id-ID" sz="4400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586287" y="4419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0800" y="51054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media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342900" indent="-342900" algn="ctr">
              <a:buFont typeface="+mj-lt"/>
              <a:buAutoNum type="arabicPeriod"/>
            </a:pP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media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8940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828799" y="1905000"/>
            <a:ext cx="5638801" cy="2286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/>
              <a:t>Tampilan</a:t>
            </a:r>
            <a:r>
              <a:rPr lang="en-US" sz="4400" dirty="0"/>
              <a:t> Media</a:t>
            </a:r>
            <a:endParaRPr lang="id-ID" sz="4400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586287" y="4419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47800" y="510540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pun </a:t>
            </a:r>
            <a:r>
              <a:rPr lang="en-US" dirty="0" err="1"/>
              <a:t>gambar</a:t>
            </a:r>
            <a:r>
              <a:rPr lang="en-US" dirty="0"/>
              <a:t>  (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fornt</a:t>
            </a:r>
            <a:r>
              <a:rPr lang="en-US" dirty="0"/>
              <a:t> size, font </a:t>
            </a:r>
            <a:r>
              <a:rPr lang="en-US" dirty="0" err="1"/>
              <a:t>colour</a:t>
            </a:r>
            <a:r>
              <a:rPr lang="en-US" dirty="0"/>
              <a:t>, background,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ukuran</a:t>
            </a:r>
            <a:endParaRPr lang="en-US" dirty="0" smtClean="0"/>
          </a:p>
          <a:p>
            <a:pPr marL="342900" indent="-342900" algn="ctr">
              <a:buFont typeface="+mj-lt"/>
              <a:buAutoNum type="arabicPeriod"/>
            </a:pPr>
            <a:r>
              <a:rPr lang="en-US" dirty="0" err="1"/>
              <a:t>Perbaikan</a:t>
            </a:r>
            <a:r>
              <a:rPr lang="en-US" dirty="0"/>
              <a:t> media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0428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217</Words>
  <Application>Microsoft Office PowerPoint</Application>
  <PresentationFormat>On-screen Show (4:3)</PresentationFormat>
  <Paragraphs>45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KEMAMPUAN AKHIR YANG DIHARAPKAN</vt:lpstr>
      <vt:lpstr>TIMELINE EVALUASI PENGEMBANGAN MEDIA SETELAH UTS</vt:lpstr>
      <vt:lpstr>Kriteria penilaian</vt:lpstr>
      <vt:lpstr>Kriteria penilaian</vt:lpstr>
      <vt:lpstr>Kriteria penilaian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Staff</dc:creator>
  <cp:lastModifiedBy>Staff</cp:lastModifiedBy>
  <cp:revision>40</cp:revision>
  <dcterms:created xsi:type="dcterms:W3CDTF">2017-10-27T04:04:42Z</dcterms:created>
  <dcterms:modified xsi:type="dcterms:W3CDTF">2018-01-22T06:21:43Z</dcterms:modified>
</cp:coreProperties>
</file>