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2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14" y="-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92F045-DAF9-470D-ABC5-D053804D65AB}" type="doc">
      <dgm:prSet loTypeId="urn:microsoft.com/office/officeart/2005/8/layout/vList2" loCatId="list" qsTypeId="urn:microsoft.com/office/officeart/2005/8/quickstyle/3d1" qsCatId="3D" csTypeId="urn:microsoft.com/office/officeart/2005/8/colors/accent1_4" csCatId="accent1" phldr="1"/>
      <dgm:spPr/>
    </dgm:pt>
    <dgm:pt modelId="{031EE797-DF53-4219-AC75-3FAE48E1724D}">
      <dgm:prSet phldrT="[Text]"/>
      <dgm:spPr/>
      <dgm:t>
        <a:bodyPr/>
        <a:lstStyle/>
        <a:p>
          <a:pPr algn="ctr"/>
          <a:r>
            <a:rPr lang="id-ID" dirty="0" smtClean="0"/>
            <a:t>Mahasiswa mampu </a:t>
          </a:r>
          <a:r>
            <a:rPr lang="id-ID" dirty="0" smtClean="0"/>
            <a:t>menguraikan</a:t>
          </a:r>
          <a:r>
            <a:rPr lang="en-US" dirty="0" smtClean="0"/>
            <a:t> </a:t>
          </a:r>
          <a:r>
            <a:rPr lang="en-US" dirty="0" err="1" smtClean="0"/>
            <a:t>materi</a:t>
          </a:r>
          <a:r>
            <a:rPr lang="en-US" dirty="0" smtClean="0"/>
            <a:t> </a:t>
          </a:r>
          <a:r>
            <a:rPr lang="en-US" dirty="0" err="1" smtClean="0"/>
            <a:t>setelah</a:t>
          </a:r>
          <a:r>
            <a:rPr lang="en-US" dirty="0" smtClean="0"/>
            <a:t> </a:t>
          </a:r>
          <a:r>
            <a:rPr lang="en-US" dirty="0" err="1" smtClean="0"/>
            <a:t>uts</a:t>
          </a:r>
          <a:endParaRPr lang="en-US" dirty="0"/>
        </a:p>
      </dgm:t>
    </dgm:pt>
    <dgm:pt modelId="{B010DD37-1D05-4804-926D-86C704E62EC3}" type="parTrans" cxnId="{70C8D4E8-827C-4270-9188-E52D56401977}">
      <dgm:prSet/>
      <dgm:spPr/>
      <dgm:t>
        <a:bodyPr/>
        <a:lstStyle/>
        <a:p>
          <a:pPr algn="ctr"/>
          <a:endParaRPr lang="en-US"/>
        </a:p>
      </dgm:t>
    </dgm:pt>
    <dgm:pt modelId="{24C06427-E34D-47E4-BE76-9939DA3BED92}" type="sibTrans" cxnId="{70C8D4E8-827C-4270-9188-E52D56401977}">
      <dgm:prSet/>
      <dgm:spPr/>
      <dgm:t>
        <a:bodyPr/>
        <a:lstStyle/>
        <a:p>
          <a:pPr algn="ctr"/>
          <a:endParaRPr lang="en-US"/>
        </a:p>
      </dgm:t>
    </dgm:pt>
    <dgm:pt modelId="{542F87D6-02B1-4D92-A2A4-43886DEF8D49}" type="pres">
      <dgm:prSet presAssocID="{2692F045-DAF9-470D-ABC5-D053804D65AB}" presName="linear" presStyleCnt="0">
        <dgm:presLayoutVars>
          <dgm:animLvl val="lvl"/>
          <dgm:resizeHandles val="exact"/>
        </dgm:presLayoutVars>
      </dgm:prSet>
      <dgm:spPr/>
    </dgm:pt>
    <dgm:pt modelId="{41E11F48-32EF-4182-952E-6FF5F4563A00}" type="pres">
      <dgm:prSet presAssocID="{031EE797-DF53-4219-AC75-3FAE48E1724D}" presName="parentText" presStyleLbl="node1" presStyleIdx="0" presStyleCnt="1" custLinFactNeighborX="-3083" custLinFactNeighborY="-1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68E74A-C133-45A1-B86C-3515A566725A}" type="presOf" srcId="{031EE797-DF53-4219-AC75-3FAE48E1724D}" destId="{41E11F48-32EF-4182-952E-6FF5F4563A00}" srcOrd="0" destOrd="0" presId="urn:microsoft.com/office/officeart/2005/8/layout/vList2"/>
    <dgm:cxn modelId="{70C8D4E8-827C-4270-9188-E52D56401977}" srcId="{2692F045-DAF9-470D-ABC5-D053804D65AB}" destId="{031EE797-DF53-4219-AC75-3FAE48E1724D}" srcOrd="0" destOrd="0" parTransId="{B010DD37-1D05-4804-926D-86C704E62EC3}" sibTransId="{24C06427-E34D-47E4-BE76-9939DA3BED92}"/>
    <dgm:cxn modelId="{CF037675-3B54-4AC4-8148-881D4448A28C}" type="presOf" srcId="{2692F045-DAF9-470D-ABC5-D053804D65AB}" destId="{542F87D6-02B1-4D92-A2A4-43886DEF8D49}" srcOrd="0" destOrd="0" presId="urn:microsoft.com/office/officeart/2005/8/layout/vList2"/>
    <dgm:cxn modelId="{52245C8B-70F2-4F19-84AD-E7794E8DC959}" type="presParOf" srcId="{542F87D6-02B1-4D92-A2A4-43886DEF8D49}" destId="{41E11F48-32EF-4182-952E-6FF5F4563A0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78E95C-084E-44B6-98B7-28629665BE8C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F3F87AAC-D713-46DE-B64E-D1064ABFCDD4}">
      <dgm:prSet phldrT="[Text]"/>
      <dgm:spPr/>
      <dgm:t>
        <a:bodyPr/>
        <a:lstStyle/>
        <a:p>
          <a:r>
            <a:rPr lang="en-US" dirty="0" err="1" smtClean="0"/>
            <a:t>Pengetahuan</a:t>
          </a:r>
          <a:endParaRPr lang="id-ID" dirty="0"/>
        </a:p>
      </dgm:t>
    </dgm:pt>
    <dgm:pt modelId="{46BAB3F4-0659-4F80-8846-636492A14751}" type="parTrans" cxnId="{1A6B7820-7A8C-4BCC-BC97-55A28A3E39A7}">
      <dgm:prSet/>
      <dgm:spPr/>
      <dgm:t>
        <a:bodyPr/>
        <a:lstStyle/>
        <a:p>
          <a:endParaRPr lang="id-ID"/>
        </a:p>
      </dgm:t>
    </dgm:pt>
    <dgm:pt modelId="{3DB7EE26-8648-4B2B-B47F-35D997C3B0B7}" type="sibTrans" cxnId="{1A6B7820-7A8C-4BCC-BC97-55A28A3E39A7}">
      <dgm:prSet/>
      <dgm:spPr/>
      <dgm:t>
        <a:bodyPr/>
        <a:lstStyle/>
        <a:p>
          <a:endParaRPr lang="id-ID"/>
        </a:p>
      </dgm:t>
    </dgm:pt>
    <dgm:pt modelId="{EFA2F281-76BA-4FD4-ACDC-F06D24819CBA}">
      <dgm:prSet phldrT="[Text]"/>
      <dgm:spPr/>
      <dgm:t>
        <a:bodyPr/>
        <a:lstStyle/>
        <a:p>
          <a:r>
            <a:rPr lang="en-US" dirty="0" err="1" smtClean="0"/>
            <a:t>Sikap</a:t>
          </a:r>
          <a:r>
            <a:rPr lang="en-US" dirty="0" smtClean="0"/>
            <a:t> </a:t>
          </a:r>
          <a:endParaRPr lang="id-ID" dirty="0"/>
        </a:p>
      </dgm:t>
    </dgm:pt>
    <dgm:pt modelId="{48C50A57-AE7D-4C69-B1EE-0B99929EB333}" type="parTrans" cxnId="{68CFCF49-28F3-4E47-BE99-969FCF35FF81}">
      <dgm:prSet/>
      <dgm:spPr/>
      <dgm:t>
        <a:bodyPr/>
        <a:lstStyle/>
        <a:p>
          <a:endParaRPr lang="id-ID"/>
        </a:p>
      </dgm:t>
    </dgm:pt>
    <dgm:pt modelId="{8D826A3B-6CE7-4F18-86E0-0F5C4766DD40}" type="sibTrans" cxnId="{68CFCF49-28F3-4E47-BE99-969FCF35FF81}">
      <dgm:prSet/>
      <dgm:spPr/>
      <dgm:t>
        <a:bodyPr/>
        <a:lstStyle/>
        <a:p>
          <a:endParaRPr lang="id-ID"/>
        </a:p>
      </dgm:t>
    </dgm:pt>
    <dgm:pt modelId="{91743D1A-8F1A-42D8-9019-6E56D14CAD38}">
      <dgm:prSet phldrT="[Text]"/>
      <dgm:spPr/>
      <dgm:t>
        <a:bodyPr/>
        <a:lstStyle/>
        <a:p>
          <a:r>
            <a:rPr lang="en-US" dirty="0" err="1" smtClean="0"/>
            <a:t>Perilaku</a:t>
          </a:r>
          <a:endParaRPr lang="id-ID" dirty="0"/>
        </a:p>
      </dgm:t>
    </dgm:pt>
    <dgm:pt modelId="{3C61A71C-D5CC-46B2-B91E-62D40EB20842}" type="parTrans" cxnId="{5DCE533E-1771-4F27-B96B-75EEA11DC28D}">
      <dgm:prSet/>
      <dgm:spPr/>
      <dgm:t>
        <a:bodyPr/>
        <a:lstStyle/>
        <a:p>
          <a:endParaRPr lang="id-ID"/>
        </a:p>
      </dgm:t>
    </dgm:pt>
    <dgm:pt modelId="{E2781E2A-F5F5-4F00-A495-AA75828BCE34}" type="sibTrans" cxnId="{5DCE533E-1771-4F27-B96B-75EEA11DC28D}">
      <dgm:prSet/>
      <dgm:spPr/>
      <dgm:t>
        <a:bodyPr/>
        <a:lstStyle/>
        <a:p>
          <a:endParaRPr lang="id-ID"/>
        </a:p>
      </dgm:t>
    </dgm:pt>
    <dgm:pt modelId="{6C462FD0-2574-4206-8947-A694EBD46DCD}" type="pres">
      <dgm:prSet presAssocID="{C178E95C-084E-44B6-98B7-28629665BE8C}" presName="Name0" presStyleCnt="0">
        <dgm:presLayoutVars>
          <dgm:dir/>
          <dgm:resizeHandles val="exact"/>
        </dgm:presLayoutVars>
      </dgm:prSet>
      <dgm:spPr/>
    </dgm:pt>
    <dgm:pt modelId="{B650843B-83E1-454A-8840-E2E221D90500}" type="pres">
      <dgm:prSet presAssocID="{F3F87AAC-D713-46DE-B64E-D1064ABFCDD4}" presName="node" presStyleLbl="node1" presStyleIdx="0" presStyleCnt="3">
        <dgm:presLayoutVars>
          <dgm:bulletEnabled val="1"/>
        </dgm:presLayoutVars>
      </dgm:prSet>
      <dgm:spPr/>
    </dgm:pt>
    <dgm:pt modelId="{80AFE23A-71E6-4558-9966-1464DD354706}" type="pres">
      <dgm:prSet presAssocID="{3DB7EE26-8648-4B2B-B47F-35D997C3B0B7}" presName="sibTrans" presStyleLbl="sibTrans2D1" presStyleIdx="0" presStyleCnt="2"/>
      <dgm:spPr/>
    </dgm:pt>
    <dgm:pt modelId="{2D8B4060-ABC3-49CB-9B9D-A08A96F29548}" type="pres">
      <dgm:prSet presAssocID="{3DB7EE26-8648-4B2B-B47F-35D997C3B0B7}" presName="connectorText" presStyleLbl="sibTrans2D1" presStyleIdx="0" presStyleCnt="2"/>
      <dgm:spPr/>
    </dgm:pt>
    <dgm:pt modelId="{86D2AF94-BF9A-4D50-9DD7-C321126699EF}" type="pres">
      <dgm:prSet presAssocID="{EFA2F281-76BA-4FD4-ACDC-F06D24819CBA}" presName="node" presStyleLbl="node1" presStyleIdx="1" presStyleCnt="3">
        <dgm:presLayoutVars>
          <dgm:bulletEnabled val="1"/>
        </dgm:presLayoutVars>
      </dgm:prSet>
      <dgm:spPr/>
    </dgm:pt>
    <dgm:pt modelId="{B5EE89BA-6EA3-483E-A7E3-6E5C69E290CD}" type="pres">
      <dgm:prSet presAssocID="{8D826A3B-6CE7-4F18-86E0-0F5C4766DD40}" presName="sibTrans" presStyleLbl="sibTrans2D1" presStyleIdx="1" presStyleCnt="2"/>
      <dgm:spPr/>
    </dgm:pt>
    <dgm:pt modelId="{02133DBA-917D-45E7-BBBB-E757E93E9316}" type="pres">
      <dgm:prSet presAssocID="{8D826A3B-6CE7-4F18-86E0-0F5C4766DD40}" presName="connectorText" presStyleLbl="sibTrans2D1" presStyleIdx="1" presStyleCnt="2"/>
      <dgm:spPr/>
    </dgm:pt>
    <dgm:pt modelId="{E1A9D2C0-C2A3-478A-BAAB-4AAEE2296823}" type="pres">
      <dgm:prSet presAssocID="{91743D1A-8F1A-42D8-9019-6E56D14CAD38}" presName="node" presStyleLbl="node1" presStyleIdx="2" presStyleCnt="3">
        <dgm:presLayoutVars>
          <dgm:bulletEnabled val="1"/>
        </dgm:presLayoutVars>
      </dgm:prSet>
      <dgm:spPr/>
    </dgm:pt>
  </dgm:ptLst>
  <dgm:cxnLst>
    <dgm:cxn modelId="{0CEA9CA4-FE5B-4FFF-BE10-A5BEA512E434}" type="presOf" srcId="{8D826A3B-6CE7-4F18-86E0-0F5C4766DD40}" destId="{B5EE89BA-6EA3-483E-A7E3-6E5C69E290CD}" srcOrd="0" destOrd="0" presId="urn:microsoft.com/office/officeart/2005/8/layout/process1"/>
    <dgm:cxn modelId="{521A661E-DE3F-4CCD-86A6-A7A59499850E}" type="presOf" srcId="{F3F87AAC-D713-46DE-B64E-D1064ABFCDD4}" destId="{B650843B-83E1-454A-8840-E2E221D90500}" srcOrd="0" destOrd="0" presId="urn:microsoft.com/office/officeart/2005/8/layout/process1"/>
    <dgm:cxn modelId="{77A3183A-167E-4CEF-B92D-ADBE5E250D02}" type="presOf" srcId="{3DB7EE26-8648-4B2B-B47F-35D997C3B0B7}" destId="{2D8B4060-ABC3-49CB-9B9D-A08A96F29548}" srcOrd="1" destOrd="0" presId="urn:microsoft.com/office/officeart/2005/8/layout/process1"/>
    <dgm:cxn modelId="{1A6B7820-7A8C-4BCC-BC97-55A28A3E39A7}" srcId="{C178E95C-084E-44B6-98B7-28629665BE8C}" destId="{F3F87AAC-D713-46DE-B64E-D1064ABFCDD4}" srcOrd="0" destOrd="0" parTransId="{46BAB3F4-0659-4F80-8846-636492A14751}" sibTransId="{3DB7EE26-8648-4B2B-B47F-35D997C3B0B7}"/>
    <dgm:cxn modelId="{E3E1AD47-F4CB-461A-B04D-01759982CEFE}" type="presOf" srcId="{91743D1A-8F1A-42D8-9019-6E56D14CAD38}" destId="{E1A9D2C0-C2A3-478A-BAAB-4AAEE2296823}" srcOrd="0" destOrd="0" presId="urn:microsoft.com/office/officeart/2005/8/layout/process1"/>
    <dgm:cxn modelId="{8703D45C-4117-4ED7-9A23-30FA04FEBC2C}" type="presOf" srcId="{EFA2F281-76BA-4FD4-ACDC-F06D24819CBA}" destId="{86D2AF94-BF9A-4D50-9DD7-C321126699EF}" srcOrd="0" destOrd="0" presId="urn:microsoft.com/office/officeart/2005/8/layout/process1"/>
    <dgm:cxn modelId="{5DCE533E-1771-4F27-B96B-75EEA11DC28D}" srcId="{C178E95C-084E-44B6-98B7-28629665BE8C}" destId="{91743D1A-8F1A-42D8-9019-6E56D14CAD38}" srcOrd="2" destOrd="0" parTransId="{3C61A71C-D5CC-46B2-B91E-62D40EB20842}" sibTransId="{E2781E2A-F5F5-4F00-A495-AA75828BCE34}"/>
    <dgm:cxn modelId="{7B72D74F-E871-4FC2-A5AE-845F4928A3C0}" type="presOf" srcId="{C178E95C-084E-44B6-98B7-28629665BE8C}" destId="{6C462FD0-2574-4206-8947-A694EBD46DCD}" srcOrd="0" destOrd="0" presId="urn:microsoft.com/office/officeart/2005/8/layout/process1"/>
    <dgm:cxn modelId="{7875148A-9FFE-423A-A433-5AF8C09A140F}" type="presOf" srcId="{8D826A3B-6CE7-4F18-86E0-0F5C4766DD40}" destId="{02133DBA-917D-45E7-BBBB-E757E93E9316}" srcOrd="1" destOrd="0" presId="urn:microsoft.com/office/officeart/2005/8/layout/process1"/>
    <dgm:cxn modelId="{B68CAA70-DA69-4BDA-83BD-2A5B5DB2A84B}" type="presOf" srcId="{3DB7EE26-8648-4B2B-B47F-35D997C3B0B7}" destId="{80AFE23A-71E6-4558-9966-1464DD354706}" srcOrd="0" destOrd="0" presId="urn:microsoft.com/office/officeart/2005/8/layout/process1"/>
    <dgm:cxn modelId="{68CFCF49-28F3-4E47-BE99-969FCF35FF81}" srcId="{C178E95C-084E-44B6-98B7-28629665BE8C}" destId="{EFA2F281-76BA-4FD4-ACDC-F06D24819CBA}" srcOrd="1" destOrd="0" parTransId="{48C50A57-AE7D-4C69-B1EE-0B99929EB333}" sibTransId="{8D826A3B-6CE7-4F18-86E0-0F5C4766DD40}"/>
    <dgm:cxn modelId="{ABBA05BF-8B76-4E9E-ADAB-6D9FE4DB8AD5}" type="presParOf" srcId="{6C462FD0-2574-4206-8947-A694EBD46DCD}" destId="{B650843B-83E1-454A-8840-E2E221D90500}" srcOrd="0" destOrd="0" presId="urn:microsoft.com/office/officeart/2005/8/layout/process1"/>
    <dgm:cxn modelId="{D2662B8B-4D16-4952-A5DE-25FE06BCDFE6}" type="presParOf" srcId="{6C462FD0-2574-4206-8947-A694EBD46DCD}" destId="{80AFE23A-71E6-4558-9966-1464DD354706}" srcOrd="1" destOrd="0" presId="urn:microsoft.com/office/officeart/2005/8/layout/process1"/>
    <dgm:cxn modelId="{E0852ABC-CC05-4990-A9AC-B3DA32D7D00D}" type="presParOf" srcId="{80AFE23A-71E6-4558-9966-1464DD354706}" destId="{2D8B4060-ABC3-49CB-9B9D-A08A96F29548}" srcOrd="0" destOrd="0" presId="urn:microsoft.com/office/officeart/2005/8/layout/process1"/>
    <dgm:cxn modelId="{450B905A-F5F4-43E9-B46F-AC432870A050}" type="presParOf" srcId="{6C462FD0-2574-4206-8947-A694EBD46DCD}" destId="{86D2AF94-BF9A-4D50-9DD7-C321126699EF}" srcOrd="2" destOrd="0" presId="urn:microsoft.com/office/officeart/2005/8/layout/process1"/>
    <dgm:cxn modelId="{C8A9DD41-FDA3-4114-9F22-029F9424F1FD}" type="presParOf" srcId="{6C462FD0-2574-4206-8947-A694EBD46DCD}" destId="{B5EE89BA-6EA3-483E-A7E3-6E5C69E290CD}" srcOrd="3" destOrd="0" presId="urn:microsoft.com/office/officeart/2005/8/layout/process1"/>
    <dgm:cxn modelId="{F083A02F-667B-4555-B33C-3675C6EA90ED}" type="presParOf" srcId="{B5EE89BA-6EA3-483E-A7E3-6E5C69E290CD}" destId="{02133DBA-917D-45E7-BBBB-E757E93E9316}" srcOrd="0" destOrd="0" presId="urn:microsoft.com/office/officeart/2005/8/layout/process1"/>
    <dgm:cxn modelId="{A341D7BD-B954-409D-B2A0-304B42ADFDDE}" type="presParOf" srcId="{6C462FD0-2574-4206-8947-A694EBD46DCD}" destId="{E1A9D2C0-C2A3-478A-BAAB-4AAEE229682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78E95C-084E-44B6-98B7-28629665BE8C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F3F87AAC-D713-46DE-B64E-D1064ABFCDD4}">
      <dgm:prSet phldrT="[Text]"/>
      <dgm:spPr/>
      <dgm:t>
        <a:bodyPr/>
        <a:lstStyle/>
        <a:p>
          <a:r>
            <a:rPr lang="en-US" dirty="0" err="1" smtClean="0"/>
            <a:t>Tahu</a:t>
          </a:r>
          <a:endParaRPr lang="id-ID" dirty="0"/>
        </a:p>
      </dgm:t>
    </dgm:pt>
    <dgm:pt modelId="{46BAB3F4-0659-4F80-8846-636492A14751}" type="parTrans" cxnId="{1A6B7820-7A8C-4BCC-BC97-55A28A3E39A7}">
      <dgm:prSet/>
      <dgm:spPr/>
      <dgm:t>
        <a:bodyPr/>
        <a:lstStyle/>
        <a:p>
          <a:endParaRPr lang="id-ID"/>
        </a:p>
      </dgm:t>
    </dgm:pt>
    <dgm:pt modelId="{3DB7EE26-8648-4B2B-B47F-35D997C3B0B7}" type="sibTrans" cxnId="{1A6B7820-7A8C-4BCC-BC97-55A28A3E39A7}">
      <dgm:prSet/>
      <dgm:spPr/>
      <dgm:t>
        <a:bodyPr/>
        <a:lstStyle/>
        <a:p>
          <a:endParaRPr lang="id-ID"/>
        </a:p>
      </dgm:t>
    </dgm:pt>
    <dgm:pt modelId="{EFA2F281-76BA-4FD4-ACDC-F06D24819CBA}">
      <dgm:prSet phldrT="[Text]"/>
      <dgm:spPr/>
      <dgm:t>
        <a:bodyPr/>
        <a:lstStyle/>
        <a:p>
          <a:r>
            <a:rPr lang="en-US" dirty="0" err="1" smtClean="0"/>
            <a:t>Paham</a:t>
          </a:r>
          <a:endParaRPr lang="id-ID" dirty="0"/>
        </a:p>
      </dgm:t>
    </dgm:pt>
    <dgm:pt modelId="{48C50A57-AE7D-4C69-B1EE-0B99929EB333}" type="parTrans" cxnId="{68CFCF49-28F3-4E47-BE99-969FCF35FF81}">
      <dgm:prSet/>
      <dgm:spPr/>
      <dgm:t>
        <a:bodyPr/>
        <a:lstStyle/>
        <a:p>
          <a:endParaRPr lang="id-ID"/>
        </a:p>
      </dgm:t>
    </dgm:pt>
    <dgm:pt modelId="{8D826A3B-6CE7-4F18-86E0-0F5C4766DD40}" type="sibTrans" cxnId="{68CFCF49-28F3-4E47-BE99-969FCF35FF81}">
      <dgm:prSet/>
      <dgm:spPr/>
      <dgm:t>
        <a:bodyPr/>
        <a:lstStyle/>
        <a:p>
          <a:endParaRPr lang="id-ID"/>
        </a:p>
      </dgm:t>
    </dgm:pt>
    <dgm:pt modelId="{91743D1A-8F1A-42D8-9019-6E56D14CAD38}">
      <dgm:prSet phldrT="[Text]"/>
      <dgm:spPr/>
      <dgm:t>
        <a:bodyPr/>
        <a:lstStyle/>
        <a:p>
          <a:r>
            <a:rPr lang="en-US" dirty="0" err="1" smtClean="0"/>
            <a:t>Merubah</a:t>
          </a:r>
          <a:r>
            <a:rPr lang="en-US" dirty="0" smtClean="0"/>
            <a:t> </a:t>
          </a:r>
          <a:r>
            <a:rPr lang="en-US" dirty="0" err="1" smtClean="0"/>
            <a:t>kebiasaan</a:t>
          </a:r>
          <a:endParaRPr lang="id-ID" dirty="0"/>
        </a:p>
      </dgm:t>
    </dgm:pt>
    <dgm:pt modelId="{3C61A71C-D5CC-46B2-B91E-62D40EB20842}" type="parTrans" cxnId="{5DCE533E-1771-4F27-B96B-75EEA11DC28D}">
      <dgm:prSet/>
      <dgm:spPr/>
      <dgm:t>
        <a:bodyPr/>
        <a:lstStyle/>
        <a:p>
          <a:endParaRPr lang="id-ID"/>
        </a:p>
      </dgm:t>
    </dgm:pt>
    <dgm:pt modelId="{E2781E2A-F5F5-4F00-A495-AA75828BCE34}" type="sibTrans" cxnId="{5DCE533E-1771-4F27-B96B-75EEA11DC28D}">
      <dgm:prSet/>
      <dgm:spPr/>
      <dgm:t>
        <a:bodyPr/>
        <a:lstStyle/>
        <a:p>
          <a:endParaRPr lang="id-ID"/>
        </a:p>
      </dgm:t>
    </dgm:pt>
    <dgm:pt modelId="{6C462FD0-2574-4206-8947-A694EBD46DCD}" type="pres">
      <dgm:prSet presAssocID="{C178E95C-084E-44B6-98B7-28629665BE8C}" presName="Name0" presStyleCnt="0">
        <dgm:presLayoutVars>
          <dgm:dir/>
          <dgm:resizeHandles val="exact"/>
        </dgm:presLayoutVars>
      </dgm:prSet>
      <dgm:spPr/>
    </dgm:pt>
    <dgm:pt modelId="{B650843B-83E1-454A-8840-E2E221D90500}" type="pres">
      <dgm:prSet presAssocID="{F3F87AAC-D713-46DE-B64E-D1064ABFCDD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0AFE23A-71E6-4558-9966-1464DD354706}" type="pres">
      <dgm:prSet presAssocID="{3DB7EE26-8648-4B2B-B47F-35D997C3B0B7}" presName="sibTrans" presStyleLbl="sibTrans2D1" presStyleIdx="0" presStyleCnt="2"/>
      <dgm:spPr/>
    </dgm:pt>
    <dgm:pt modelId="{2D8B4060-ABC3-49CB-9B9D-A08A96F29548}" type="pres">
      <dgm:prSet presAssocID="{3DB7EE26-8648-4B2B-B47F-35D997C3B0B7}" presName="connectorText" presStyleLbl="sibTrans2D1" presStyleIdx="0" presStyleCnt="2"/>
      <dgm:spPr/>
    </dgm:pt>
    <dgm:pt modelId="{86D2AF94-BF9A-4D50-9DD7-C321126699EF}" type="pres">
      <dgm:prSet presAssocID="{EFA2F281-76BA-4FD4-ACDC-F06D24819CBA}" presName="node" presStyleLbl="node1" presStyleIdx="1" presStyleCnt="3">
        <dgm:presLayoutVars>
          <dgm:bulletEnabled val="1"/>
        </dgm:presLayoutVars>
      </dgm:prSet>
      <dgm:spPr/>
    </dgm:pt>
    <dgm:pt modelId="{B5EE89BA-6EA3-483E-A7E3-6E5C69E290CD}" type="pres">
      <dgm:prSet presAssocID="{8D826A3B-6CE7-4F18-86E0-0F5C4766DD40}" presName="sibTrans" presStyleLbl="sibTrans2D1" presStyleIdx="1" presStyleCnt="2"/>
      <dgm:spPr/>
    </dgm:pt>
    <dgm:pt modelId="{02133DBA-917D-45E7-BBBB-E757E93E9316}" type="pres">
      <dgm:prSet presAssocID="{8D826A3B-6CE7-4F18-86E0-0F5C4766DD40}" presName="connectorText" presStyleLbl="sibTrans2D1" presStyleIdx="1" presStyleCnt="2"/>
      <dgm:spPr/>
    </dgm:pt>
    <dgm:pt modelId="{E1A9D2C0-C2A3-478A-BAAB-4AAEE2296823}" type="pres">
      <dgm:prSet presAssocID="{91743D1A-8F1A-42D8-9019-6E56D14CAD3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8CE005F-2BD8-4B56-8191-931F6D53D159}" type="presOf" srcId="{3DB7EE26-8648-4B2B-B47F-35D997C3B0B7}" destId="{80AFE23A-71E6-4558-9966-1464DD354706}" srcOrd="0" destOrd="0" presId="urn:microsoft.com/office/officeart/2005/8/layout/process1"/>
    <dgm:cxn modelId="{5A58CE65-7155-4223-9A15-4510BC295635}" type="presOf" srcId="{F3F87AAC-D713-46DE-B64E-D1064ABFCDD4}" destId="{B650843B-83E1-454A-8840-E2E221D90500}" srcOrd="0" destOrd="0" presId="urn:microsoft.com/office/officeart/2005/8/layout/process1"/>
    <dgm:cxn modelId="{A6803344-A772-4570-8890-FD41DB72FB97}" type="presOf" srcId="{C178E95C-084E-44B6-98B7-28629665BE8C}" destId="{6C462FD0-2574-4206-8947-A694EBD46DCD}" srcOrd="0" destOrd="0" presId="urn:microsoft.com/office/officeart/2005/8/layout/process1"/>
    <dgm:cxn modelId="{1A6B7820-7A8C-4BCC-BC97-55A28A3E39A7}" srcId="{C178E95C-084E-44B6-98B7-28629665BE8C}" destId="{F3F87AAC-D713-46DE-B64E-D1064ABFCDD4}" srcOrd="0" destOrd="0" parTransId="{46BAB3F4-0659-4F80-8846-636492A14751}" sibTransId="{3DB7EE26-8648-4B2B-B47F-35D997C3B0B7}"/>
    <dgm:cxn modelId="{715AD6D4-CE0E-45CF-BCCC-461252808620}" type="presOf" srcId="{8D826A3B-6CE7-4F18-86E0-0F5C4766DD40}" destId="{02133DBA-917D-45E7-BBBB-E757E93E9316}" srcOrd="1" destOrd="0" presId="urn:microsoft.com/office/officeart/2005/8/layout/process1"/>
    <dgm:cxn modelId="{9C605FFF-F357-4A6D-9D52-10CA71846466}" type="presOf" srcId="{91743D1A-8F1A-42D8-9019-6E56D14CAD38}" destId="{E1A9D2C0-C2A3-478A-BAAB-4AAEE2296823}" srcOrd="0" destOrd="0" presId="urn:microsoft.com/office/officeart/2005/8/layout/process1"/>
    <dgm:cxn modelId="{5DCE533E-1771-4F27-B96B-75EEA11DC28D}" srcId="{C178E95C-084E-44B6-98B7-28629665BE8C}" destId="{91743D1A-8F1A-42D8-9019-6E56D14CAD38}" srcOrd="2" destOrd="0" parTransId="{3C61A71C-D5CC-46B2-B91E-62D40EB20842}" sibTransId="{E2781E2A-F5F5-4F00-A495-AA75828BCE34}"/>
    <dgm:cxn modelId="{08C974F3-A65A-4940-A333-F28D320408EA}" type="presOf" srcId="{8D826A3B-6CE7-4F18-86E0-0F5C4766DD40}" destId="{B5EE89BA-6EA3-483E-A7E3-6E5C69E290CD}" srcOrd="0" destOrd="0" presId="urn:microsoft.com/office/officeart/2005/8/layout/process1"/>
    <dgm:cxn modelId="{AE0838A0-87F8-4834-8B4F-0A24B1DF9239}" type="presOf" srcId="{EFA2F281-76BA-4FD4-ACDC-F06D24819CBA}" destId="{86D2AF94-BF9A-4D50-9DD7-C321126699EF}" srcOrd="0" destOrd="0" presId="urn:microsoft.com/office/officeart/2005/8/layout/process1"/>
    <dgm:cxn modelId="{41214C5E-C3F0-4642-B1A5-A3DD33092F7C}" type="presOf" srcId="{3DB7EE26-8648-4B2B-B47F-35D997C3B0B7}" destId="{2D8B4060-ABC3-49CB-9B9D-A08A96F29548}" srcOrd="1" destOrd="0" presId="urn:microsoft.com/office/officeart/2005/8/layout/process1"/>
    <dgm:cxn modelId="{68CFCF49-28F3-4E47-BE99-969FCF35FF81}" srcId="{C178E95C-084E-44B6-98B7-28629665BE8C}" destId="{EFA2F281-76BA-4FD4-ACDC-F06D24819CBA}" srcOrd="1" destOrd="0" parTransId="{48C50A57-AE7D-4C69-B1EE-0B99929EB333}" sibTransId="{8D826A3B-6CE7-4F18-86E0-0F5C4766DD40}"/>
    <dgm:cxn modelId="{4DFABA34-24FC-485B-AFBD-0632DF08E28D}" type="presParOf" srcId="{6C462FD0-2574-4206-8947-A694EBD46DCD}" destId="{B650843B-83E1-454A-8840-E2E221D90500}" srcOrd="0" destOrd="0" presId="urn:microsoft.com/office/officeart/2005/8/layout/process1"/>
    <dgm:cxn modelId="{769721A0-CB22-4372-8F8C-045F68E2987D}" type="presParOf" srcId="{6C462FD0-2574-4206-8947-A694EBD46DCD}" destId="{80AFE23A-71E6-4558-9966-1464DD354706}" srcOrd="1" destOrd="0" presId="urn:microsoft.com/office/officeart/2005/8/layout/process1"/>
    <dgm:cxn modelId="{2D5D0DF1-4A43-466D-9562-F26BAA9200FC}" type="presParOf" srcId="{80AFE23A-71E6-4558-9966-1464DD354706}" destId="{2D8B4060-ABC3-49CB-9B9D-A08A96F29548}" srcOrd="0" destOrd="0" presId="urn:microsoft.com/office/officeart/2005/8/layout/process1"/>
    <dgm:cxn modelId="{6C0E0EC3-1F29-46E0-BC11-BA6C83CA5AB6}" type="presParOf" srcId="{6C462FD0-2574-4206-8947-A694EBD46DCD}" destId="{86D2AF94-BF9A-4D50-9DD7-C321126699EF}" srcOrd="2" destOrd="0" presId="urn:microsoft.com/office/officeart/2005/8/layout/process1"/>
    <dgm:cxn modelId="{A66D29F7-6964-4445-8A8C-5C41D919DC0A}" type="presParOf" srcId="{6C462FD0-2574-4206-8947-A694EBD46DCD}" destId="{B5EE89BA-6EA3-483E-A7E3-6E5C69E290CD}" srcOrd="3" destOrd="0" presId="urn:microsoft.com/office/officeart/2005/8/layout/process1"/>
    <dgm:cxn modelId="{8B06AD12-E6F0-4FB2-A6BC-DBD6AC03CF84}" type="presParOf" srcId="{B5EE89BA-6EA3-483E-A7E3-6E5C69E290CD}" destId="{02133DBA-917D-45E7-BBBB-E757E93E9316}" srcOrd="0" destOrd="0" presId="urn:microsoft.com/office/officeart/2005/8/layout/process1"/>
    <dgm:cxn modelId="{5A4DBC69-F72A-4410-BCAC-4F038EE2186C}" type="presParOf" srcId="{6C462FD0-2574-4206-8947-A694EBD46DCD}" destId="{E1A9D2C0-C2A3-478A-BAAB-4AAEE229682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35C30D-CAE3-403C-A9B3-215BD23A9118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</dgm:pt>
    <dgm:pt modelId="{5C6062EE-F10E-419D-A0A7-ED5E5BFAA97F}">
      <dgm:prSet phldrT="[Text]"/>
      <dgm:spPr/>
      <dgm:t>
        <a:bodyPr/>
        <a:lstStyle/>
        <a:p>
          <a:r>
            <a:rPr lang="en-US" i="0" dirty="0" err="1" smtClean="0"/>
            <a:t>Tampilan</a:t>
          </a:r>
          <a:r>
            <a:rPr lang="en-US" i="0" dirty="0" smtClean="0"/>
            <a:t> yang </a:t>
          </a:r>
          <a:r>
            <a:rPr lang="en-US" i="0" dirty="0" err="1" smtClean="0"/>
            <a:t>menarik</a:t>
          </a:r>
          <a:endParaRPr lang="id-ID" i="0" dirty="0"/>
        </a:p>
      </dgm:t>
    </dgm:pt>
    <dgm:pt modelId="{EF60C612-2413-40E8-9F79-68E85CAE780C}" type="parTrans" cxnId="{5CDE0582-7E44-4ACB-87BB-641CA605EA34}">
      <dgm:prSet/>
      <dgm:spPr/>
      <dgm:t>
        <a:bodyPr/>
        <a:lstStyle/>
        <a:p>
          <a:endParaRPr lang="id-ID"/>
        </a:p>
      </dgm:t>
    </dgm:pt>
    <dgm:pt modelId="{4CA965B9-4D53-44F6-B921-A71DD3352368}" type="sibTrans" cxnId="{5CDE0582-7E44-4ACB-87BB-641CA605EA34}">
      <dgm:prSet/>
      <dgm:spPr/>
      <dgm:t>
        <a:bodyPr/>
        <a:lstStyle/>
        <a:p>
          <a:endParaRPr lang="id-ID"/>
        </a:p>
      </dgm:t>
    </dgm:pt>
    <dgm:pt modelId="{49F9108B-AE45-43D4-93A8-4CA8CF91C43E}">
      <dgm:prSet phldrT="[Text]"/>
      <dgm:spPr/>
      <dgm:t>
        <a:bodyPr/>
        <a:lstStyle/>
        <a:p>
          <a:r>
            <a:rPr lang="en-US" dirty="0" smtClean="0"/>
            <a:t>Media yang </a:t>
          </a:r>
          <a:r>
            <a:rPr lang="en-US" dirty="0" err="1" smtClean="0"/>
            <a:t>sesuai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b="1" dirty="0" err="1" smtClean="0"/>
            <a:t>sasaran</a:t>
          </a:r>
          <a:endParaRPr lang="en-US" b="1" dirty="0" smtClean="0"/>
        </a:p>
        <a:p>
          <a:r>
            <a:rPr lang="en-US" dirty="0" smtClean="0"/>
            <a:t> (</a:t>
          </a:r>
          <a:r>
            <a:rPr lang="en-US" dirty="0" err="1" smtClean="0"/>
            <a:t>lokasi</a:t>
          </a:r>
          <a:r>
            <a:rPr lang="en-US" dirty="0" smtClean="0"/>
            <a:t> media, </a:t>
          </a:r>
          <a:r>
            <a:rPr lang="en-US" dirty="0" err="1" smtClean="0"/>
            <a:t>audiensnya</a:t>
          </a:r>
          <a:r>
            <a:rPr lang="en-US" dirty="0" smtClean="0"/>
            <a:t> </a:t>
          </a:r>
          <a:r>
            <a:rPr lang="en-US" dirty="0" err="1" smtClean="0"/>
            <a:t>siapa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waktu</a:t>
          </a:r>
          <a:r>
            <a:rPr lang="en-US" dirty="0" smtClean="0"/>
            <a:t> </a:t>
          </a:r>
          <a:r>
            <a:rPr lang="en-US" dirty="0" err="1" smtClean="0"/>
            <a:t>penyampaian</a:t>
          </a:r>
          <a:r>
            <a:rPr lang="en-US" dirty="0" smtClean="0"/>
            <a:t>)</a:t>
          </a:r>
          <a:endParaRPr lang="id-ID" dirty="0"/>
        </a:p>
      </dgm:t>
    </dgm:pt>
    <dgm:pt modelId="{1966F90E-8392-4B46-A84A-136979199850}" type="parTrans" cxnId="{2E57439D-DD43-4284-A994-AE7D5710D593}">
      <dgm:prSet/>
      <dgm:spPr/>
      <dgm:t>
        <a:bodyPr/>
        <a:lstStyle/>
        <a:p>
          <a:endParaRPr lang="id-ID"/>
        </a:p>
      </dgm:t>
    </dgm:pt>
    <dgm:pt modelId="{ED939939-AA68-4723-A18B-A7A86B5FFEFF}" type="sibTrans" cxnId="{2E57439D-DD43-4284-A994-AE7D5710D593}">
      <dgm:prSet/>
      <dgm:spPr/>
      <dgm:t>
        <a:bodyPr/>
        <a:lstStyle/>
        <a:p>
          <a:endParaRPr lang="id-ID"/>
        </a:p>
      </dgm:t>
    </dgm:pt>
    <dgm:pt modelId="{A2D6CC26-324E-40A6-A017-03FEF6EE4E58}">
      <dgm:prSet phldrT="[Text]"/>
      <dgm:spPr/>
      <dgm:t>
        <a:bodyPr/>
        <a:lstStyle/>
        <a:p>
          <a:r>
            <a:rPr lang="en-US" dirty="0" err="1" smtClean="0"/>
            <a:t>Informatif</a:t>
          </a:r>
          <a:endParaRPr lang="id-ID" dirty="0"/>
        </a:p>
      </dgm:t>
    </dgm:pt>
    <dgm:pt modelId="{15D1A26C-77F7-47CC-ACFF-3C1CC31907FD}" type="parTrans" cxnId="{6FB92DFA-FD1C-40DA-926A-02A6392D3BAF}">
      <dgm:prSet/>
      <dgm:spPr/>
      <dgm:t>
        <a:bodyPr/>
        <a:lstStyle/>
        <a:p>
          <a:endParaRPr lang="id-ID"/>
        </a:p>
      </dgm:t>
    </dgm:pt>
    <dgm:pt modelId="{68934F3E-0A78-4F7E-AC71-1CF92899DDE5}" type="sibTrans" cxnId="{6FB92DFA-FD1C-40DA-926A-02A6392D3BAF}">
      <dgm:prSet/>
      <dgm:spPr/>
      <dgm:t>
        <a:bodyPr/>
        <a:lstStyle/>
        <a:p>
          <a:endParaRPr lang="id-ID"/>
        </a:p>
      </dgm:t>
    </dgm:pt>
    <dgm:pt modelId="{44EABA61-CBA8-43A8-8CE4-38BF420B67C3}" type="pres">
      <dgm:prSet presAssocID="{1835C30D-CAE3-403C-A9B3-215BD23A9118}" presName="Name0" presStyleCnt="0">
        <dgm:presLayoutVars>
          <dgm:dir/>
          <dgm:resizeHandles val="exact"/>
        </dgm:presLayoutVars>
      </dgm:prSet>
      <dgm:spPr/>
    </dgm:pt>
    <dgm:pt modelId="{9D0F89AC-6286-4AFC-8C14-9037F6559978}" type="pres">
      <dgm:prSet presAssocID="{5C6062EE-F10E-419D-A0A7-ED5E5BFAA97F}" presName="node" presStyleLbl="node1" presStyleIdx="0" presStyleCnt="3">
        <dgm:presLayoutVars>
          <dgm:bulletEnabled val="1"/>
        </dgm:presLayoutVars>
      </dgm:prSet>
      <dgm:spPr/>
    </dgm:pt>
    <dgm:pt modelId="{7A2939D7-D59E-445C-9A6F-86F8D0FD65EE}" type="pres">
      <dgm:prSet presAssocID="{4CA965B9-4D53-44F6-B921-A71DD3352368}" presName="sibTrans" presStyleLbl="sibTrans2D1" presStyleIdx="0" presStyleCnt="3"/>
      <dgm:spPr/>
    </dgm:pt>
    <dgm:pt modelId="{5C59B701-3237-4E58-A8C5-4C3622076CEA}" type="pres">
      <dgm:prSet presAssocID="{4CA965B9-4D53-44F6-B921-A71DD3352368}" presName="connectorText" presStyleLbl="sibTrans2D1" presStyleIdx="0" presStyleCnt="3"/>
      <dgm:spPr/>
    </dgm:pt>
    <dgm:pt modelId="{D6324EC0-476B-404D-B1B0-B3DDA76DB971}" type="pres">
      <dgm:prSet presAssocID="{49F9108B-AE45-43D4-93A8-4CA8CF91C43E}" presName="node" presStyleLbl="node1" presStyleIdx="1" presStyleCnt="3">
        <dgm:presLayoutVars>
          <dgm:bulletEnabled val="1"/>
        </dgm:presLayoutVars>
      </dgm:prSet>
      <dgm:spPr/>
    </dgm:pt>
    <dgm:pt modelId="{B528AC27-3DE5-4EF2-948B-3AAF63CEDA1F}" type="pres">
      <dgm:prSet presAssocID="{ED939939-AA68-4723-A18B-A7A86B5FFEFF}" presName="sibTrans" presStyleLbl="sibTrans2D1" presStyleIdx="1" presStyleCnt="3"/>
      <dgm:spPr/>
    </dgm:pt>
    <dgm:pt modelId="{05E390FB-437B-40AD-AD2E-8646AFBC4FFE}" type="pres">
      <dgm:prSet presAssocID="{ED939939-AA68-4723-A18B-A7A86B5FFEFF}" presName="connectorText" presStyleLbl="sibTrans2D1" presStyleIdx="1" presStyleCnt="3"/>
      <dgm:spPr/>
    </dgm:pt>
    <dgm:pt modelId="{59FADDFC-075A-474A-92FA-9455567CED89}" type="pres">
      <dgm:prSet presAssocID="{A2D6CC26-324E-40A6-A017-03FEF6EE4E58}" presName="node" presStyleLbl="node1" presStyleIdx="2" presStyleCnt="3">
        <dgm:presLayoutVars>
          <dgm:bulletEnabled val="1"/>
        </dgm:presLayoutVars>
      </dgm:prSet>
      <dgm:spPr/>
    </dgm:pt>
    <dgm:pt modelId="{54B2B39F-37C6-4AA6-B4F2-FC3FCB92B301}" type="pres">
      <dgm:prSet presAssocID="{68934F3E-0A78-4F7E-AC71-1CF92899DDE5}" presName="sibTrans" presStyleLbl="sibTrans2D1" presStyleIdx="2" presStyleCnt="3"/>
      <dgm:spPr/>
    </dgm:pt>
    <dgm:pt modelId="{83E5EF73-70F8-4E2A-9CEE-B069D79E6788}" type="pres">
      <dgm:prSet presAssocID="{68934F3E-0A78-4F7E-AC71-1CF92899DDE5}" presName="connectorText" presStyleLbl="sibTrans2D1" presStyleIdx="2" presStyleCnt="3"/>
      <dgm:spPr/>
    </dgm:pt>
  </dgm:ptLst>
  <dgm:cxnLst>
    <dgm:cxn modelId="{3A847E74-C4DF-4D74-8C98-6EF9B5EAC5F2}" type="presOf" srcId="{ED939939-AA68-4723-A18B-A7A86B5FFEFF}" destId="{B528AC27-3DE5-4EF2-948B-3AAF63CEDA1F}" srcOrd="0" destOrd="0" presId="urn:microsoft.com/office/officeart/2005/8/layout/cycle7"/>
    <dgm:cxn modelId="{5C47EBAD-448C-4579-A5F0-AA3457D9410C}" type="presOf" srcId="{49F9108B-AE45-43D4-93A8-4CA8CF91C43E}" destId="{D6324EC0-476B-404D-B1B0-B3DDA76DB971}" srcOrd="0" destOrd="0" presId="urn:microsoft.com/office/officeart/2005/8/layout/cycle7"/>
    <dgm:cxn modelId="{7201CED3-4B49-4D48-97CD-261E3C179D66}" type="presOf" srcId="{68934F3E-0A78-4F7E-AC71-1CF92899DDE5}" destId="{83E5EF73-70F8-4E2A-9CEE-B069D79E6788}" srcOrd="1" destOrd="0" presId="urn:microsoft.com/office/officeart/2005/8/layout/cycle7"/>
    <dgm:cxn modelId="{81698175-B443-4518-88A8-3E61E829B7D8}" type="presOf" srcId="{A2D6CC26-324E-40A6-A017-03FEF6EE4E58}" destId="{59FADDFC-075A-474A-92FA-9455567CED89}" srcOrd="0" destOrd="0" presId="urn:microsoft.com/office/officeart/2005/8/layout/cycle7"/>
    <dgm:cxn modelId="{A3578845-894B-4FC4-87AC-8583F7CD9F40}" type="presOf" srcId="{1835C30D-CAE3-403C-A9B3-215BD23A9118}" destId="{44EABA61-CBA8-43A8-8CE4-38BF420B67C3}" srcOrd="0" destOrd="0" presId="urn:microsoft.com/office/officeart/2005/8/layout/cycle7"/>
    <dgm:cxn modelId="{0A71C82D-F15B-4D45-A98F-DADC85793938}" type="presOf" srcId="{ED939939-AA68-4723-A18B-A7A86B5FFEFF}" destId="{05E390FB-437B-40AD-AD2E-8646AFBC4FFE}" srcOrd="1" destOrd="0" presId="urn:microsoft.com/office/officeart/2005/8/layout/cycle7"/>
    <dgm:cxn modelId="{5CDE0582-7E44-4ACB-87BB-641CA605EA34}" srcId="{1835C30D-CAE3-403C-A9B3-215BD23A9118}" destId="{5C6062EE-F10E-419D-A0A7-ED5E5BFAA97F}" srcOrd="0" destOrd="0" parTransId="{EF60C612-2413-40E8-9F79-68E85CAE780C}" sibTransId="{4CA965B9-4D53-44F6-B921-A71DD3352368}"/>
    <dgm:cxn modelId="{37BA6A2E-C9A7-4709-ACE0-C5B0FA42CD81}" type="presOf" srcId="{4CA965B9-4D53-44F6-B921-A71DD3352368}" destId="{5C59B701-3237-4E58-A8C5-4C3622076CEA}" srcOrd="1" destOrd="0" presId="urn:microsoft.com/office/officeart/2005/8/layout/cycle7"/>
    <dgm:cxn modelId="{2E57439D-DD43-4284-A994-AE7D5710D593}" srcId="{1835C30D-CAE3-403C-A9B3-215BD23A9118}" destId="{49F9108B-AE45-43D4-93A8-4CA8CF91C43E}" srcOrd="1" destOrd="0" parTransId="{1966F90E-8392-4B46-A84A-136979199850}" sibTransId="{ED939939-AA68-4723-A18B-A7A86B5FFEFF}"/>
    <dgm:cxn modelId="{2BC25CA5-BE3B-4B4B-AD7D-F1EE5650C1DA}" type="presOf" srcId="{5C6062EE-F10E-419D-A0A7-ED5E5BFAA97F}" destId="{9D0F89AC-6286-4AFC-8C14-9037F6559978}" srcOrd="0" destOrd="0" presId="urn:microsoft.com/office/officeart/2005/8/layout/cycle7"/>
    <dgm:cxn modelId="{365DEA32-8388-41FA-938B-1F52B2263134}" type="presOf" srcId="{4CA965B9-4D53-44F6-B921-A71DD3352368}" destId="{7A2939D7-D59E-445C-9A6F-86F8D0FD65EE}" srcOrd="0" destOrd="0" presId="urn:microsoft.com/office/officeart/2005/8/layout/cycle7"/>
    <dgm:cxn modelId="{A15984E3-9CDC-4F15-A59C-37C8648F6807}" type="presOf" srcId="{68934F3E-0A78-4F7E-AC71-1CF92899DDE5}" destId="{54B2B39F-37C6-4AA6-B4F2-FC3FCB92B301}" srcOrd="0" destOrd="0" presId="urn:microsoft.com/office/officeart/2005/8/layout/cycle7"/>
    <dgm:cxn modelId="{6FB92DFA-FD1C-40DA-926A-02A6392D3BAF}" srcId="{1835C30D-CAE3-403C-A9B3-215BD23A9118}" destId="{A2D6CC26-324E-40A6-A017-03FEF6EE4E58}" srcOrd="2" destOrd="0" parTransId="{15D1A26C-77F7-47CC-ACFF-3C1CC31907FD}" sibTransId="{68934F3E-0A78-4F7E-AC71-1CF92899DDE5}"/>
    <dgm:cxn modelId="{12391310-2495-4400-95B1-FF06353B472C}" type="presParOf" srcId="{44EABA61-CBA8-43A8-8CE4-38BF420B67C3}" destId="{9D0F89AC-6286-4AFC-8C14-9037F6559978}" srcOrd="0" destOrd="0" presId="urn:microsoft.com/office/officeart/2005/8/layout/cycle7"/>
    <dgm:cxn modelId="{52C250F7-F9F5-4026-B796-458C080A9D8D}" type="presParOf" srcId="{44EABA61-CBA8-43A8-8CE4-38BF420B67C3}" destId="{7A2939D7-D59E-445C-9A6F-86F8D0FD65EE}" srcOrd="1" destOrd="0" presId="urn:microsoft.com/office/officeart/2005/8/layout/cycle7"/>
    <dgm:cxn modelId="{63BADEE0-C4FB-4C8A-9E6D-E4F9C0E03ABD}" type="presParOf" srcId="{7A2939D7-D59E-445C-9A6F-86F8D0FD65EE}" destId="{5C59B701-3237-4E58-A8C5-4C3622076CEA}" srcOrd="0" destOrd="0" presId="urn:microsoft.com/office/officeart/2005/8/layout/cycle7"/>
    <dgm:cxn modelId="{92D2FF48-9F2D-455E-9651-BAA25F146A49}" type="presParOf" srcId="{44EABA61-CBA8-43A8-8CE4-38BF420B67C3}" destId="{D6324EC0-476B-404D-B1B0-B3DDA76DB971}" srcOrd="2" destOrd="0" presId="urn:microsoft.com/office/officeart/2005/8/layout/cycle7"/>
    <dgm:cxn modelId="{C8DA0413-19B6-48E6-AAA0-73B04858DF3C}" type="presParOf" srcId="{44EABA61-CBA8-43A8-8CE4-38BF420B67C3}" destId="{B528AC27-3DE5-4EF2-948B-3AAF63CEDA1F}" srcOrd="3" destOrd="0" presId="urn:microsoft.com/office/officeart/2005/8/layout/cycle7"/>
    <dgm:cxn modelId="{5D84880B-972E-455F-A355-E3354CABE592}" type="presParOf" srcId="{B528AC27-3DE5-4EF2-948B-3AAF63CEDA1F}" destId="{05E390FB-437B-40AD-AD2E-8646AFBC4FFE}" srcOrd="0" destOrd="0" presId="urn:microsoft.com/office/officeart/2005/8/layout/cycle7"/>
    <dgm:cxn modelId="{A53B816A-47F8-4196-84F1-458026589FCC}" type="presParOf" srcId="{44EABA61-CBA8-43A8-8CE4-38BF420B67C3}" destId="{59FADDFC-075A-474A-92FA-9455567CED89}" srcOrd="4" destOrd="0" presId="urn:microsoft.com/office/officeart/2005/8/layout/cycle7"/>
    <dgm:cxn modelId="{95D41E05-2085-4DD5-90B9-735504CE3A35}" type="presParOf" srcId="{44EABA61-CBA8-43A8-8CE4-38BF420B67C3}" destId="{54B2B39F-37C6-4AA6-B4F2-FC3FCB92B301}" srcOrd="5" destOrd="0" presId="urn:microsoft.com/office/officeart/2005/8/layout/cycle7"/>
    <dgm:cxn modelId="{BD12601B-8540-47C4-8C9B-CFC40520E307}" type="presParOf" srcId="{54B2B39F-37C6-4AA6-B4F2-FC3FCB92B301}" destId="{83E5EF73-70F8-4E2A-9CEE-B069D79E678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11F48-32EF-4182-952E-6FF5F4563A00}">
      <dsp:nvSpPr>
        <dsp:cNvPr id="0" name=""/>
        <dsp:cNvSpPr/>
      </dsp:nvSpPr>
      <dsp:spPr>
        <a:xfrm>
          <a:off x="0" y="222123"/>
          <a:ext cx="5715000" cy="27495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000" kern="1200" dirty="0" smtClean="0"/>
            <a:t>Mahasiswa mampu </a:t>
          </a:r>
          <a:r>
            <a:rPr lang="id-ID" sz="5000" kern="1200" dirty="0" smtClean="0"/>
            <a:t>menguraikan</a:t>
          </a:r>
          <a:r>
            <a:rPr lang="en-US" sz="5000" kern="1200" dirty="0" smtClean="0"/>
            <a:t> </a:t>
          </a:r>
          <a:r>
            <a:rPr lang="en-US" sz="5000" kern="1200" dirty="0" err="1" smtClean="0"/>
            <a:t>materi</a:t>
          </a:r>
          <a:r>
            <a:rPr lang="en-US" sz="5000" kern="1200" dirty="0" smtClean="0"/>
            <a:t> </a:t>
          </a:r>
          <a:r>
            <a:rPr lang="en-US" sz="5000" kern="1200" dirty="0" err="1" smtClean="0"/>
            <a:t>setelah</a:t>
          </a:r>
          <a:r>
            <a:rPr lang="en-US" sz="5000" kern="1200" dirty="0" smtClean="0"/>
            <a:t> </a:t>
          </a:r>
          <a:r>
            <a:rPr lang="en-US" sz="5000" kern="1200" dirty="0" err="1" smtClean="0"/>
            <a:t>uts</a:t>
          </a:r>
          <a:endParaRPr lang="en-US" sz="5000" kern="1200" dirty="0"/>
        </a:p>
      </dsp:txBody>
      <dsp:txXfrm>
        <a:off x="134220" y="356343"/>
        <a:ext cx="5446560" cy="2481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0843B-83E1-454A-8840-E2E221D90500}">
      <dsp:nvSpPr>
        <dsp:cNvPr id="0" name=""/>
        <dsp:cNvSpPr/>
      </dsp:nvSpPr>
      <dsp:spPr>
        <a:xfrm>
          <a:off x="7233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Pengetahuan</a:t>
          </a:r>
          <a:endParaRPr lang="id-ID" sz="2700" kern="1200" dirty="0"/>
        </a:p>
      </dsp:txBody>
      <dsp:txXfrm>
        <a:off x="45225" y="1652410"/>
        <a:ext cx="2085893" cy="1221142"/>
      </dsp:txXfrm>
    </dsp:sp>
    <dsp:sp modelId="{80AFE23A-71E6-4558-9966-1464DD354706}">
      <dsp:nvSpPr>
        <dsp:cNvPr id="0" name=""/>
        <dsp:cNvSpPr/>
      </dsp:nvSpPr>
      <dsp:spPr>
        <a:xfrm>
          <a:off x="2385298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100" kern="1200"/>
        </a:p>
      </dsp:txBody>
      <dsp:txXfrm>
        <a:off x="2385298" y="2102137"/>
        <a:ext cx="320822" cy="321687"/>
      </dsp:txXfrm>
    </dsp:sp>
    <dsp:sp modelId="{86D2AF94-BF9A-4D50-9DD7-C321126699EF}">
      <dsp:nvSpPr>
        <dsp:cNvPr id="0" name=""/>
        <dsp:cNvSpPr/>
      </dsp:nvSpPr>
      <dsp:spPr>
        <a:xfrm>
          <a:off x="3033861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Sikap</a:t>
          </a:r>
          <a:r>
            <a:rPr lang="en-US" sz="2700" kern="1200" dirty="0" smtClean="0"/>
            <a:t> </a:t>
          </a:r>
          <a:endParaRPr lang="id-ID" sz="2700" kern="1200" dirty="0"/>
        </a:p>
      </dsp:txBody>
      <dsp:txXfrm>
        <a:off x="3071853" y="1652410"/>
        <a:ext cx="2085893" cy="1221142"/>
      </dsp:txXfrm>
    </dsp:sp>
    <dsp:sp modelId="{B5EE89BA-6EA3-483E-A7E3-6E5C69E290CD}">
      <dsp:nvSpPr>
        <dsp:cNvPr id="0" name=""/>
        <dsp:cNvSpPr/>
      </dsp:nvSpPr>
      <dsp:spPr>
        <a:xfrm>
          <a:off x="5411926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100" kern="1200"/>
        </a:p>
      </dsp:txBody>
      <dsp:txXfrm>
        <a:off x="5411926" y="2102137"/>
        <a:ext cx="320822" cy="321687"/>
      </dsp:txXfrm>
    </dsp:sp>
    <dsp:sp modelId="{E1A9D2C0-C2A3-478A-BAAB-4AAEE2296823}">
      <dsp:nvSpPr>
        <dsp:cNvPr id="0" name=""/>
        <dsp:cNvSpPr/>
      </dsp:nvSpPr>
      <dsp:spPr>
        <a:xfrm>
          <a:off x="6060489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Perilaku</a:t>
          </a:r>
          <a:endParaRPr lang="id-ID" sz="2700" kern="1200" dirty="0"/>
        </a:p>
      </dsp:txBody>
      <dsp:txXfrm>
        <a:off x="6098481" y="1652410"/>
        <a:ext cx="2085893" cy="12211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0843B-83E1-454A-8840-E2E221D90500}">
      <dsp:nvSpPr>
        <dsp:cNvPr id="0" name=""/>
        <dsp:cNvSpPr/>
      </dsp:nvSpPr>
      <dsp:spPr>
        <a:xfrm>
          <a:off x="7233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Tahu</a:t>
          </a:r>
          <a:endParaRPr lang="id-ID" sz="3400" kern="1200" dirty="0"/>
        </a:p>
      </dsp:txBody>
      <dsp:txXfrm>
        <a:off x="45225" y="1652410"/>
        <a:ext cx="2085893" cy="1221142"/>
      </dsp:txXfrm>
    </dsp:sp>
    <dsp:sp modelId="{80AFE23A-71E6-4558-9966-1464DD354706}">
      <dsp:nvSpPr>
        <dsp:cNvPr id="0" name=""/>
        <dsp:cNvSpPr/>
      </dsp:nvSpPr>
      <dsp:spPr>
        <a:xfrm>
          <a:off x="2385298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300" kern="1200"/>
        </a:p>
      </dsp:txBody>
      <dsp:txXfrm>
        <a:off x="2385298" y="2102137"/>
        <a:ext cx="320822" cy="321687"/>
      </dsp:txXfrm>
    </dsp:sp>
    <dsp:sp modelId="{86D2AF94-BF9A-4D50-9DD7-C321126699EF}">
      <dsp:nvSpPr>
        <dsp:cNvPr id="0" name=""/>
        <dsp:cNvSpPr/>
      </dsp:nvSpPr>
      <dsp:spPr>
        <a:xfrm>
          <a:off x="3033861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Paham</a:t>
          </a:r>
          <a:endParaRPr lang="id-ID" sz="3400" kern="1200" dirty="0"/>
        </a:p>
      </dsp:txBody>
      <dsp:txXfrm>
        <a:off x="3071853" y="1652410"/>
        <a:ext cx="2085893" cy="1221142"/>
      </dsp:txXfrm>
    </dsp:sp>
    <dsp:sp modelId="{B5EE89BA-6EA3-483E-A7E3-6E5C69E290CD}">
      <dsp:nvSpPr>
        <dsp:cNvPr id="0" name=""/>
        <dsp:cNvSpPr/>
      </dsp:nvSpPr>
      <dsp:spPr>
        <a:xfrm>
          <a:off x="5411926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300" kern="1200"/>
        </a:p>
      </dsp:txBody>
      <dsp:txXfrm>
        <a:off x="5411926" y="2102137"/>
        <a:ext cx="320822" cy="321687"/>
      </dsp:txXfrm>
    </dsp:sp>
    <dsp:sp modelId="{E1A9D2C0-C2A3-478A-BAAB-4AAEE2296823}">
      <dsp:nvSpPr>
        <dsp:cNvPr id="0" name=""/>
        <dsp:cNvSpPr/>
      </dsp:nvSpPr>
      <dsp:spPr>
        <a:xfrm>
          <a:off x="6060489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Merubah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kebiasaan</a:t>
          </a:r>
          <a:endParaRPr lang="id-ID" sz="3400" kern="1200" dirty="0"/>
        </a:p>
      </dsp:txBody>
      <dsp:txXfrm>
        <a:off x="6098481" y="1652410"/>
        <a:ext cx="2085893" cy="12211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F89AC-6286-4AFC-8C14-9037F6559978}">
      <dsp:nvSpPr>
        <dsp:cNvPr id="0" name=""/>
        <dsp:cNvSpPr/>
      </dsp:nvSpPr>
      <dsp:spPr>
        <a:xfrm>
          <a:off x="2504777" y="1323"/>
          <a:ext cx="2762845" cy="13814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0" kern="1200" dirty="0" err="1" smtClean="0"/>
            <a:t>Tampilan</a:t>
          </a:r>
          <a:r>
            <a:rPr lang="en-US" sz="1500" i="0" kern="1200" dirty="0" smtClean="0"/>
            <a:t> yang </a:t>
          </a:r>
          <a:r>
            <a:rPr lang="en-US" sz="1500" i="0" kern="1200" dirty="0" err="1" smtClean="0"/>
            <a:t>menarik</a:t>
          </a:r>
          <a:endParaRPr lang="id-ID" sz="1500" i="0" kern="1200" dirty="0"/>
        </a:p>
      </dsp:txBody>
      <dsp:txXfrm>
        <a:off x="2545237" y="41783"/>
        <a:ext cx="2681925" cy="1300502"/>
      </dsp:txXfrm>
    </dsp:sp>
    <dsp:sp modelId="{7A2939D7-D59E-445C-9A6F-86F8D0FD65EE}">
      <dsp:nvSpPr>
        <dsp:cNvPr id="0" name=""/>
        <dsp:cNvSpPr/>
      </dsp:nvSpPr>
      <dsp:spPr>
        <a:xfrm rot="3600000">
          <a:off x="4307190" y="2425251"/>
          <a:ext cx="1438512" cy="48349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kern="1200"/>
        </a:p>
      </dsp:txBody>
      <dsp:txXfrm>
        <a:off x="4452239" y="2521950"/>
        <a:ext cx="1148414" cy="290099"/>
      </dsp:txXfrm>
    </dsp:sp>
    <dsp:sp modelId="{D6324EC0-476B-404D-B1B0-B3DDA76DB971}">
      <dsp:nvSpPr>
        <dsp:cNvPr id="0" name=""/>
        <dsp:cNvSpPr/>
      </dsp:nvSpPr>
      <dsp:spPr>
        <a:xfrm>
          <a:off x="4785270" y="3951253"/>
          <a:ext cx="2762845" cy="138142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Media yang </a:t>
          </a:r>
          <a:r>
            <a:rPr lang="en-US" sz="1500" kern="1200" dirty="0" err="1" smtClean="0"/>
            <a:t>sesuai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dengan</a:t>
          </a:r>
          <a:r>
            <a:rPr lang="en-US" sz="1500" kern="1200" dirty="0" smtClean="0"/>
            <a:t> </a:t>
          </a:r>
          <a:r>
            <a:rPr lang="en-US" sz="1500" b="1" kern="1200" dirty="0" err="1" smtClean="0"/>
            <a:t>sasaran</a:t>
          </a:r>
          <a:endParaRPr lang="en-U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 (</a:t>
          </a:r>
          <a:r>
            <a:rPr lang="en-US" sz="1500" kern="1200" dirty="0" err="1" smtClean="0"/>
            <a:t>lokasi</a:t>
          </a:r>
          <a:r>
            <a:rPr lang="en-US" sz="1500" kern="1200" dirty="0" smtClean="0"/>
            <a:t> media, </a:t>
          </a:r>
          <a:r>
            <a:rPr lang="en-US" sz="1500" kern="1200" dirty="0" err="1" smtClean="0"/>
            <a:t>audiensnya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siapa</a:t>
          </a:r>
          <a:r>
            <a:rPr lang="en-US" sz="1500" kern="1200" dirty="0" smtClean="0"/>
            <a:t>,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waktu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penyampaian</a:t>
          </a:r>
          <a:r>
            <a:rPr lang="en-US" sz="1500" kern="1200" dirty="0" smtClean="0"/>
            <a:t>)</a:t>
          </a:r>
          <a:endParaRPr lang="id-ID" sz="1500" kern="1200" dirty="0"/>
        </a:p>
      </dsp:txBody>
      <dsp:txXfrm>
        <a:off x="4825730" y="3991713"/>
        <a:ext cx="2681925" cy="1300502"/>
      </dsp:txXfrm>
    </dsp:sp>
    <dsp:sp modelId="{B528AC27-3DE5-4EF2-948B-3AAF63CEDA1F}">
      <dsp:nvSpPr>
        <dsp:cNvPr id="0" name=""/>
        <dsp:cNvSpPr/>
      </dsp:nvSpPr>
      <dsp:spPr>
        <a:xfrm rot="10800000">
          <a:off x="3166943" y="4400215"/>
          <a:ext cx="1438512" cy="48349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kern="1200"/>
        </a:p>
      </dsp:txBody>
      <dsp:txXfrm rot="10800000">
        <a:off x="3311992" y="4496914"/>
        <a:ext cx="1148414" cy="290099"/>
      </dsp:txXfrm>
    </dsp:sp>
    <dsp:sp modelId="{59FADDFC-075A-474A-92FA-9455567CED89}">
      <dsp:nvSpPr>
        <dsp:cNvPr id="0" name=""/>
        <dsp:cNvSpPr/>
      </dsp:nvSpPr>
      <dsp:spPr>
        <a:xfrm>
          <a:off x="224284" y="3951253"/>
          <a:ext cx="2762845" cy="138142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Informatif</a:t>
          </a:r>
          <a:endParaRPr lang="id-ID" sz="1500" kern="1200" dirty="0"/>
        </a:p>
      </dsp:txBody>
      <dsp:txXfrm>
        <a:off x="264744" y="3991713"/>
        <a:ext cx="2681925" cy="1300502"/>
      </dsp:txXfrm>
    </dsp:sp>
    <dsp:sp modelId="{54B2B39F-37C6-4AA6-B4F2-FC3FCB92B301}">
      <dsp:nvSpPr>
        <dsp:cNvPr id="0" name=""/>
        <dsp:cNvSpPr/>
      </dsp:nvSpPr>
      <dsp:spPr>
        <a:xfrm rot="18000000">
          <a:off x="2026697" y="2425251"/>
          <a:ext cx="1438512" cy="48349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kern="1200"/>
        </a:p>
      </dsp:txBody>
      <dsp:txXfrm>
        <a:off x="2171746" y="2521950"/>
        <a:ext cx="1148414" cy="290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0D42F-5AAC-4BF4-B682-FF257FF4A60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64177-AE39-43EC-8F2C-7A7106FD55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5061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A5E8FB-4207-4962-9801-6D94BF2E602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12ECB-CB04-4817-9691-37227483C87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12ECB-CB04-4817-9691-37227483C87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12ECB-CB04-4817-9691-37227483C87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12ECB-CB04-4817-9691-37227483C87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12ECB-CB04-4817-9691-37227483C87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12ECB-CB04-4817-9691-37227483C87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990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512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379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176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443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925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269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940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585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124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721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5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REVIEW</a:t>
            </a:r>
            <a:endParaRPr lang="en-US" sz="1600" b="1" dirty="0">
              <a:solidFill>
                <a:schemeClr val="bg1"/>
              </a:solidFill>
            </a:endParaRPr>
          </a:p>
          <a:p>
            <a:pPr marL="342900" indent="-342900" algn="ctr"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PERTEMUAN  </a:t>
            </a:r>
            <a:r>
              <a:rPr lang="en-US" sz="1400" b="1" dirty="0" smtClean="0">
                <a:solidFill>
                  <a:schemeClr val="bg1"/>
                </a:solidFill>
              </a:rPr>
              <a:t>13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NAURI </a:t>
            </a:r>
            <a:r>
              <a:rPr lang="en-US" sz="1400" b="1" dirty="0">
                <a:solidFill>
                  <a:schemeClr val="bg1"/>
                </a:solidFill>
              </a:rPr>
              <a:t>ANGGITA TEMESVARI, SKM., MKM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PRODI MIK, FIKES</a:t>
            </a:r>
          </a:p>
        </p:txBody>
      </p:sp>
    </p:spTree>
    <p:extLst>
      <p:ext uri="{BB962C8B-B14F-4D97-AF65-F5344CB8AC3E}">
        <p14:creationId xmlns:p14="http://schemas.microsoft.com/office/powerpoint/2010/main" val="18012284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888346"/>
              </p:ext>
            </p:extLst>
          </p:nvPr>
        </p:nvGraphicFramePr>
        <p:xfrm>
          <a:off x="1905000" y="1905000"/>
          <a:ext cx="57150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838478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Komunikasi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4" t="14110" r="44286" b="58941"/>
          <a:stretch/>
        </p:blipFill>
        <p:spPr bwMode="auto">
          <a:xfrm>
            <a:off x="1676400" y="2042885"/>
            <a:ext cx="5239659" cy="2772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5849259" y="1680028"/>
            <a:ext cx="1066800" cy="3657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056677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1487" y="2857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b="1" dirty="0" err="1" smtClean="0"/>
              <a:t>ekspektasi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media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sampaikan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?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1428683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b="1" dirty="0" err="1" smtClean="0"/>
              <a:t>komunikasi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endParaRPr lang="id-ID" b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9524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203791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b="1" dirty="0" err="1" smtClean="0"/>
              <a:t>komunikasi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endParaRPr lang="id-ID" b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607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084913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1487" y="2857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Media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b="1" dirty="0" err="1" smtClean="0"/>
              <a:t>dibutuhkan</a:t>
            </a:r>
            <a:r>
              <a:rPr lang="en-US" b="1" dirty="0" smtClean="0"/>
              <a:t> </a:t>
            </a:r>
            <a:r>
              <a:rPr lang="en-US" b="1" dirty="0" err="1" smtClean="0"/>
              <a:t>saat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dirty="0" smtClean="0"/>
              <a:t>?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0121225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1487" y="2857500"/>
            <a:ext cx="8229600" cy="1143000"/>
          </a:xfrm>
        </p:spPr>
        <p:txBody>
          <a:bodyPr>
            <a:normAutofit/>
          </a:bodyPr>
          <a:lstStyle/>
          <a:p>
            <a:endParaRPr lang="id-ID" b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09882263"/>
              </p:ext>
            </p:extLst>
          </p:nvPr>
        </p:nvGraphicFramePr>
        <p:xfrm>
          <a:off x="838200" y="685800"/>
          <a:ext cx="7772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643608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88</Words>
  <Application>Microsoft Office PowerPoint</Application>
  <PresentationFormat>On-screen Show (4:3)</PresentationFormat>
  <Paragraphs>29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KEMAMPUAN AKHIR YANG DIHARAPKAN</vt:lpstr>
      <vt:lpstr>Proses Komunikasi</vt:lpstr>
      <vt:lpstr>Sampai tahap mana ekspektasi efek media yang anda sampaikan ke audiens?</vt:lpstr>
      <vt:lpstr>Efek komunikasi kesehatan</vt:lpstr>
      <vt:lpstr>Efek komunikasi kesehatan</vt:lpstr>
      <vt:lpstr>Media kesehatan seperti apa yang dibutuhkan saat ini?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Staff</dc:creator>
  <cp:lastModifiedBy>Staff</cp:lastModifiedBy>
  <cp:revision>41</cp:revision>
  <dcterms:created xsi:type="dcterms:W3CDTF">2017-10-27T04:04:42Z</dcterms:created>
  <dcterms:modified xsi:type="dcterms:W3CDTF">2018-01-22T06:31:27Z</dcterms:modified>
</cp:coreProperties>
</file>