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7" r:id="rId3"/>
    <p:sldId id="268" r:id="rId4"/>
    <p:sldId id="273" r:id="rId5"/>
    <p:sldId id="276" r:id="rId6"/>
    <p:sldId id="280" r:id="rId7"/>
    <p:sldId id="281" r:id="rId8"/>
    <p:sldId id="282" r:id="rId9"/>
    <p:sldId id="279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92F045-DAF9-470D-ABC5-D053804D65AB}" type="doc">
      <dgm:prSet loTypeId="urn:microsoft.com/office/officeart/2005/8/layout/vList2" loCatId="list" qsTypeId="urn:microsoft.com/office/officeart/2005/8/quickstyle/3d1" qsCatId="3D" csTypeId="urn:microsoft.com/office/officeart/2005/8/colors/accent1_4" csCatId="accent1" phldr="1"/>
      <dgm:spPr/>
    </dgm:pt>
    <dgm:pt modelId="{031EE797-DF53-4219-AC75-3FAE48E1724D}">
      <dgm:prSet phldrT="[Text]"/>
      <dgm:spPr/>
      <dgm:t>
        <a:bodyPr/>
        <a:lstStyle/>
        <a:p>
          <a:pPr algn="ctr"/>
          <a:r>
            <a:rPr lang="id-ID" dirty="0" smtClean="0"/>
            <a:t>Mahasiswa mampu menguraikan </a:t>
          </a:r>
          <a:r>
            <a:rPr lang="en-US" dirty="0" err="1" smtClean="0"/>
            <a:t>konsep</a:t>
          </a:r>
          <a:r>
            <a:rPr lang="en-US" dirty="0" smtClean="0"/>
            <a:t> </a:t>
          </a:r>
          <a:r>
            <a:rPr lang="en-US" dirty="0" err="1" smtClean="0"/>
            <a:t>perubahan</a:t>
          </a:r>
          <a:r>
            <a:rPr lang="en-US" dirty="0" smtClean="0"/>
            <a:t> </a:t>
          </a:r>
          <a:r>
            <a:rPr lang="en-US" dirty="0" err="1" smtClean="0"/>
            <a:t>sikap</a:t>
          </a:r>
          <a:endParaRPr lang="en-US" dirty="0"/>
        </a:p>
      </dgm:t>
    </dgm:pt>
    <dgm:pt modelId="{B010DD37-1D05-4804-926D-86C704E62EC3}" type="parTrans" cxnId="{70C8D4E8-827C-4270-9188-E52D56401977}">
      <dgm:prSet/>
      <dgm:spPr/>
      <dgm:t>
        <a:bodyPr/>
        <a:lstStyle/>
        <a:p>
          <a:pPr algn="ctr"/>
          <a:endParaRPr lang="en-US"/>
        </a:p>
      </dgm:t>
    </dgm:pt>
    <dgm:pt modelId="{24C06427-E34D-47E4-BE76-9939DA3BED92}" type="sibTrans" cxnId="{70C8D4E8-827C-4270-9188-E52D56401977}">
      <dgm:prSet/>
      <dgm:spPr/>
      <dgm:t>
        <a:bodyPr/>
        <a:lstStyle/>
        <a:p>
          <a:pPr algn="ctr"/>
          <a:endParaRPr lang="en-US"/>
        </a:p>
      </dgm:t>
    </dgm:pt>
    <dgm:pt modelId="{542F87D6-02B1-4D92-A2A4-43886DEF8D49}" type="pres">
      <dgm:prSet presAssocID="{2692F045-DAF9-470D-ABC5-D053804D65AB}" presName="linear" presStyleCnt="0">
        <dgm:presLayoutVars>
          <dgm:animLvl val="lvl"/>
          <dgm:resizeHandles val="exact"/>
        </dgm:presLayoutVars>
      </dgm:prSet>
      <dgm:spPr/>
    </dgm:pt>
    <dgm:pt modelId="{41E11F48-32EF-4182-952E-6FF5F4563A00}" type="pres">
      <dgm:prSet presAssocID="{031EE797-DF53-4219-AC75-3FAE48E1724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1F8A36-2C10-4F4D-B9A4-3118EB99BC1A}" type="presOf" srcId="{031EE797-DF53-4219-AC75-3FAE48E1724D}" destId="{41E11F48-32EF-4182-952E-6FF5F4563A00}" srcOrd="0" destOrd="0" presId="urn:microsoft.com/office/officeart/2005/8/layout/vList2"/>
    <dgm:cxn modelId="{5F351B77-CC19-4E8C-9FE7-83ED898D8851}" type="presOf" srcId="{2692F045-DAF9-470D-ABC5-D053804D65AB}" destId="{542F87D6-02B1-4D92-A2A4-43886DEF8D49}" srcOrd="0" destOrd="0" presId="urn:microsoft.com/office/officeart/2005/8/layout/vList2"/>
    <dgm:cxn modelId="{70C8D4E8-827C-4270-9188-E52D56401977}" srcId="{2692F045-DAF9-470D-ABC5-D053804D65AB}" destId="{031EE797-DF53-4219-AC75-3FAE48E1724D}" srcOrd="0" destOrd="0" parTransId="{B010DD37-1D05-4804-926D-86C704E62EC3}" sibTransId="{24C06427-E34D-47E4-BE76-9939DA3BED92}"/>
    <dgm:cxn modelId="{D534747E-11AF-44A2-9051-3F162FE34EFB}" type="presParOf" srcId="{542F87D6-02B1-4D92-A2A4-43886DEF8D49}" destId="{41E11F48-32EF-4182-952E-6FF5F4563A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63576A-56B4-4437-870E-6AA099EF251A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6337B758-EE17-4D4C-A220-EF1FBDD656B3}">
      <dgm:prSet phldrT="[Text]"/>
      <dgm:spPr/>
      <dgm:t>
        <a:bodyPr/>
        <a:lstStyle/>
        <a:p>
          <a:r>
            <a:rPr lang="en-US" dirty="0" err="1" smtClean="0"/>
            <a:t>Pertemuan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8</a:t>
          </a:r>
          <a:endParaRPr lang="id-ID" dirty="0"/>
        </a:p>
      </dgm:t>
    </dgm:pt>
    <dgm:pt modelId="{BA648057-8FC5-4D60-83E9-89C73D925111}" type="parTrans" cxnId="{B9A74DFD-59A1-452A-A2AB-614799E1D13A}">
      <dgm:prSet/>
      <dgm:spPr/>
      <dgm:t>
        <a:bodyPr/>
        <a:lstStyle/>
        <a:p>
          <a:endParaRPr lang="id-ID"/>
        </a:p>
      </dgm:t>
    </dgm:pt>
    <dgm:pt modelId="{68316303-E43B-4D1F-8DC0-DE708006B547}" type="sibTrans" cxnId="{B9A74DFD-59A1-452A-A2AB-614799E1D13A}">
      <dgm:prSet/>
      <dgm:spPr/>
      <dgm:t>
        <a:bodyPr/>
        <a:lstStyle/>
        <a:p>
          <a:endParaRPr lang="id-ID"/>
        </a:p>
      </dgm:t>
    </dgm:pt>
    <dgm:pt modelId="{B9BE23E1-967E-4A05-AFFC-B8808EEF4428}">
      <dgm:prSet phldrT="[Text]"/>
      <dgm:spPr/>
      <dgm:t>
        <a:bodyPr/>
        <a:lstStyle/>
        <a:p>
          <a:r>
            <a:rPr lang="en-US" dirty="0" err="1" smtClean="0"/>
            <a:t>Pertemuan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9</a:t>
          </a:r>
          <a:endParaRPr lang="id-ID" dirty="0"/>
        </a:p>
      </dgm:t>
    </dgm:pt>
    <dgm:pt modelId="{EB22C936-08AE-47CD-82D6-BCB0A36DB7E1}" type="parTrans" cxnId="{A1A9020F-3526-48A3-82A2-E579A31C754C}">
      <dgm:prSet/>
      <dgm:spPr/>
      <dgm:t>
        <a:bodyPr/>
        <a:lstStyle/>
        <a:p>
          <a:endParaRPr lang="id-ID"/>
        </a:p>
      </dgm:t>
    </dgm:pt>
    <dgm:pt modelId="{22D5F3F7-0F2E-4D0C-B96E-53369161C8CA}" type="sibTrans" cxnId="{A1A9020F-3526-48A3-82A2-E579A31C754C}">
      <dgm:prSet/>
      <dgm:spPr/>
      <dgm:t>
        <a:bodyPr/>
        <a:lstStyle/>
        <a:p>
          <a:endParaRPr lang="id-ID"/>
        </a:p>
      </dgm:t>
    </dgm:pt>
    <dgm:pt modelId="{CE9A5360-D091-4F5D-9AAF-1C5EF91639DA}">
      <dgm:prSet phldrT="[Text]"/>
      <dgm:spPr/>
      <dgm:t>
        <a:bodyPr/>
        <a:lstStyle/>
        <a:p>
          <a:r>
            <a:rPr lang="en-US" dirty="0" err="1" smtClean="0"/>
            <a:t>Pertemuan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10</a:t>
          </a:r>
          <a:endParaRPr lang="id-ID" dirty="0"/>
        </a:p>
      </dgm:t>
    </dgm:pt>
    <dgm:pt modelId="{3D342417-8FB2-4024-B535-DEB2B15B0148}" type="parTrans" cxnId="{586C077D-128D-4308-A5ED-B74F680B07C7}">
      <dgm:prSet/>
      <dgm:spPr/>
      <dgm:t>
        <a:bodyPr/>
        <a:lstStyle/>
        <a:p>
          <a:endParaRPr lang="id-ID"/>
        </a:p>
      </dgm:t>
    </dgm:pt>
    <dgm:pt modelId="{69D2A50C-2DF7-408F-96A0-A6A3E16B5F2A}" type="sibTrans" cxnId="{586C077D-128D-4308-A5ED-B74F680B07C7}">
      <dgm:prSet/>
      <dgm:spPr/>
      <dgm:t>
        <a:bodyPr/>
        <a:lstStyle/>
        <a:p>
          <a:endParaRPr lang="id-ID"/>
        </a:p>
      </dgm:t>
    </dgm:pt>
    <dgm:pt modelId="{A23FF7C9-0260-4771-A4A7-AC198A5578C0}">
      <dgm:prSet phldrT="[Text]"/>
      <dgm:spPr/>
      <dgm:t>
        <a:bodyPr/>
        <a:lstStyle/>
        <a:p>
          <a:r>
            <a:rPr lang="en-US" dirty="0" err="1" smtClean="0"/>
            <a:t>Pertemuan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11</a:t>
          </a:r>
          <a:endParaRPr lang="id-ID" dirty="0"/>
        </a:p>
      </dgm:t>
    </dgm:pt>
    <dgm:pt modelId="{4AEEDDA7-D7F2-4CF2-8503-9D12C89CC4E7}" type="parTrans" cxnId="{C9F24EE0-79E8-4AAC-ADED-B9DA857A6911}">
      <dgm:prSet/>
      <dgm:spPr/>
      <dgm:t>
        <a:bodyPr/>
        <a:lstStyle/>
        <a:p>
          <a:endParaRPr lang="id-ID"/>
        </a:p>
      </dgm:t>
    </dgm:pt>
    <dgm:pt modelId="{0F92B52B-01A9-4B57-96C7-151185502153}" type="sibTrans" cxnId="{C9F24EE0-79E8-4AAC-ADED-B9DA857A6911}">
      <dgm:prSet/>
      <dgm:spPr/>
      <dgm:t>
        <a:bodyPr/>
        <a:lstStyle/>
        <a:p>
          <a:endParaRPr lang="id-ID"/>
        </a:p>
      </dgm:t>
    </dgm:pt>
    <dgm:pt modelId="{70884677-8E47-4C2C-8ECB-BFAA2E4F22A3}">
      <dgm:prSet phldrT="[Text]"/>
      <dgm:spPr/>
      <dgm:t>
        <a:bodyPr/>
        <a:lstStyle/>
        <a:p>
          <a:r>
            <a:rPr lang="en-US" dirty="0" err="1" smtClean="0"/>
            <a:t>Pertemuan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12</a:t>
          </a:r>
          <a:endParaRPr lang="id-ID" dirty="0"/>
        </a:p>
      </dgm:t>
    </dgm:pt>
    <dgm:pt modelId="{DC7F3E06-369B-4955-B97C-E4F79A3E3BB3}" type="parTrans" cxnId="{C7F4042A-1AF2-47C4-B029-6AD8398475DD}">
      <dgm:prSet/>
      <dgm:spPr/>
      <dgm:t>
        <a:bodyPr/>
        <a:lstStyle/>
        <a:p>
          <a:endParaRPr lang="id-ID"/>
        </a:p>
      </dgm:t>
    </dgm:pt>
    <dgm:pt modelId="{63A87933-700C-4603-A9FB-B65861F6F053}" type="sibTrans" cxnId="{C7F4042A-1AF2-47C4-B029-6AD8398475DD}">
      <dgm:prSet/>
      <dgm:spPr/>
      <dgm:t>
        <a:bodyPr/>
        <a:lstStyle/>
        <a:p>
          <a:endParaRPr lang="id-ID"/>
        </a:p>
      </dgm:t>
    </dgm:pt>
    <dgm:pt modelId="{2FD28908-6F01-4A3E-A8D1-782E8FB3C6E8}">
      <dgm:prSet phldrT="[Text]"/>
      <dgm:spPr/>
      <dgm:t>
        <a:bodyPr/>
        <a:lstStyle/>
        <a:p>
          <a:r>
            <a:rPr lang="en-US" dirty="0" err="1" smtClean="0"/>
            <a:t>Pertemuan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13</a:t>
          </a:r>
          <a:endParaRPr lang="id-ID" dirty="0"/>
        </a:p>
      </dgm:t>
    </dgm:pt>
    <dgm:pt modelId="{FFF92474-5E7B-4787-B33E-E6D3039ABFDC}" type="parTrans" cxnId="{B560DC17-8620-4B74-9B1A-EA367259D7E6}">
      <dgm:prSet/>
      <dgm:spPr/>
      <dgm:t>
        <a:bodyPr/>
        <a:lstStyle/>
        <a:p>
          <a:endParaRPr lang="id-ID"/>
        </a:p>
      </dgm:t>
    </dgm:pt>
    <dgm:pt modelId="{E344E5BD-216A-4F72-9551-8D5EAE32F2C8}" type="sibTrans" cxnId="{B560DC17-8620-4B74-9B1A-EA367259D7E6}">
      <dgm:prSet/>
      <dgm:spPr/>
      <dgm:t>
        <a:bodyPr/>
        <a:lstStyle/>
        <a:p>
          <a:endParaRPr lang="id-ID"/>
        </a:p>
      </dgm:t>
    </dgm:pt>
    <dgm:pt modelId="{1E137589-B9A7-49DD-BACB-7BEC9E3CEF56}">
      <dgm:prSet phldrT="[Text]"/>
      <dgm:spPr/>
      <dgm:t>
        <a:bodyPr/>
        <a:lstStyle/>
        <a:p>
          <a:r>
            <a:rPr lang="en-US" dirty="0" err="1" smtClean="0"/>
            <a:t>Pertemuan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14</a:t>
          </a:r>
          <a:endParaRPr lang="id-ID" dirty="0"/>
        </a:p>
      </dgm:t>
    </dgm:pt>
    <dgm:pt modelId="{83BF38CE-DE01-4435-BD30-8224CCA8157C}" type="parTrans" cxnId="{67C26560-3EC9-4276-8EEF-CA5EABFFE0B9}">
      <dgm:prSet/>
      <dgm:spPr/>
      <dgm:t>
        <a:bodyPr/>
        <a:lstStyle/>
        <a:p>
          <a:endParaRPr lang="id-ID"/>
        </a:p>
      </dgm:t>
    </dgm:pt>
    <dgm:pt modelId="{291221A5-B14A-4578-8AED-491749A875D5}" type="sibTrans" cxnId="{67C26560-3EC9-4276-8EEF-CA5EABFFE0B9}">
      <dgm:prSet/>
      <dgm:spPr/>
      <dgm:t>
        <a:bodyPr/>
        <a:lstStyle/>
        <a:p>
          <a:endParaRPr lang="id-ID"/>
        </a:p>
      </dgm:t>
    </dgm:pt>
    <dgm:pt modelId="{BB9F35CA-6D04-4E8E-9055-194E81324CEC}">
      <dgm:prSet phldrT="[Text]"/>
      <dgm:spPr/>
      <dgm:t>
        <a:bodyPr/>
        <a:lstStyle/>
        <a:p>
          <a:r>
            <a:rPr lang="en-US" dirty="0" smtClean="0"/>
            <a:t>UAS</a:t>
          </a:r>
          <a:endParaRPr lang="id-ID" dirty="0"/>
        </a:p>
      </dgm:t>
    </dgm:pt>
    <dgm:pt modelId="{F41C7B60-34C8-4904-B375-99CC0E20E73F}" type="parTrans" cxnId="{E1A256A0-23A2-4C3B-B8D4-7669070DCFEA}">
      <dgm:prSet/>
      <dgm:spPr/>
      <dgm:t>
        <a:bodyPr/>
        <a:lstStyle/>
        <a:p>
          <a:endParaRPr lang="id-ID"/>
        </a:p>
      </dgm:t>
    </dgm:pt>
    <dgm:pt modelId="{B6366E8E-80DB-4F1B-8E0D-02E79B2497FD}" type="sibTrans" cxnId="{E1A256A0-23A2-4C3B-B8D4-7669070DCFEA}">
      <dgm:prSet/>
      <dgm:spPr/>
      <dgm:t>
        <a:bodyPr/>
        <a:lstStyle/>
        <a:p>
          <a:endParaRPr lang="id-ID"/>
        </a:p>
      </dgm:t>
    </dgm:pt>
    <dgm:pt modelId="{EDA9B12C-AA5C-49D3-A2FF-59723757F83C}" type="pres">
      <dgm:prSet presAssocID="{F163576A-56B4-4437-870E-6AA099EF251A}" presName="Name0" presStyleCnt="0">
        <dgm:presLayoutVars>
          <dgm:dir/>
          <dgm:animLvl val="lvl"/>
          <dgm:resizeHandles val="exact"/>
        </dgm:presLayoutVars>
      </dgm:prSet>
      <dgm:spPr/>
    </dgm:pt>
    <dgm:pt modelId="{568ACE48-1E05-4A31-A7BB-679BA9C081D0}" type="pres">
      <dgm:prSet presAssocID="{6337B758-EE17-4D4C-A220-EF1FBDD656B3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</dgm:pt>
    <dgm:pt modelId="{4F8FDB51-41F1-4F41-B34D-B8592E845D0A}" type="pres">
      <dgm:prSet presAssocID="{68316303-E43B-4D1F-8DC0-DE708006B547}" presName="parTxOnlySpace" presStyleCnt="0"/>
      <dgm:spPr/>
    </dgm:pt>
    <dgm:pt modelId="{06BDFE5A-65D4-42BC-9236-C72350A708C3}" type="pres">
      <dgm:prSet presAssocID="{B9BE23E1-967E-4A05-AFFC-B8808EEF4428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956E30D3-F3D7-46F0-9EDD-B88B028A64DB}" type="pres">
      <dgm:prSet presAssocID="{22D5F3F7-0F2E-4D0C-B96E-53369161C8CA}" presName="parTxOnlySpace" presStyleCnt="0"/>
      <dgm:spPr/>
    </dgm:pt>
    <dgm:pt modelId="{2E87B1E4-FAA7-434F-B519-DACF596AD88B}" type="pres">
      <dgm:prSet presAssocID="{CE9A5360-D091-4F5D-9AAF-1C5EF91639DA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2C0C1556-3FDD-40AE-90AE-47146761BCAA}" type="pres">
      <dgm:prSet presAssocID="{69D2A50C-2DF7-408F-96A0-A6A3E16B5F2A}" presName="parTxOnlySpace" presStyleCnt="0"/>
      <dgm:spPr/>
    </dgm:pt>
    <dgm:pt modelId="{84DC6494-040A-482A-94E8-B8E8A76F0E80}" type="pres">
      <dgm:prSet presAssocID="{A23FF7C9-0260-4771-A4A7-AC198A5578C0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5CE51671-FAD4-48BC-A4D3-909EAB183948}" type="pres">
      <dgm:prSet presAssocID="{0F92B52B-01A9-4B57-96C7-151185502153}" presName="parTxOnlySpace" presStyleCnt="0"/>
      <dgm:spPr/>
    </dgm:pt>
    <dgm:pt modelId="{8D54D982-F515-4810-8B64-A36487F6E8AA}" type="pres">
      <dgm:prSet presAssocID="{70884677-8E47-4C2C-8ECB-BFAA2E4F22A3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0C138FD-854D-4A0B-A5FC-46A09B5B53A3}" type="pres">
      <dgm:prSet presAssocID="{63A87933-700C-4603-A9FB-B65861F6F053}" presName="parTxOnlySpace" presStyleCnt="0"/>
      <dgm:spPr/>
    </dgm:pt>
    <dgm:pt modelId="{9921803A-364D-41D0-B271-517F60DE0FCA}" type="pres">
      <dgm:prSet presAssocID="{2FD28908-6F01-4A3E-A8D1-782E8FB3C6E8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BB09BD60-AE55-4936-9E79-76FC79F2677C}" type="pres">
      <dgm:prSet presAssocID="{E344E5BD-216A-4F72-9551-8D5EAE32F2C8}" presName="parTxOnlySpace" presStyleCnt="0"/>
      <dgm:spPr/>
    </dgm:pt>
    <dgm:pt modelId="{FE4E17C6-9C33-4715-B666-C422C8B20C2A}" type="pres">
      <dgm:prSet presAssocID="{1E137589-B9A7-49DD-BACB-7BEC9E3CEF56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E8FD2B39-AEAE-4D67-AB52-52F6EE764CBC}" type="pres">
      <dgm:prSet presAssocID="{291221A5-B14A-4578-8AED-491749A875D5}" presName="parTxOnlySpace" presStyleCnt="0"/>
      <dgm:spPr/>
    </dgm:pt>
    <dgm:pt modelId="{88753251-8F4F-4677-98AE-D6870B7A3B3A}" type="pres">
      <dgm:prSet presAssocID="{BB9F35CA-6D04-4E8E-9055-194E81324CEC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A1A9020F-3526-48A3-82A2-E579A31C754C}" srcId="{F163576A-56B4-4437-870E-6AA099EF251A}" destId="{B9BE23E1-967E-4A05-AFFC-B8808EEF4428}" srcOrd="1" destOrd="0" parTransId="{EB22C936-08AE-47CD-82D6-BCB0A36DB7E1}" sibTransId="{22D5F3F7-0F2E-4D0C-B96E-53369161C8CA}"/>
    <dgm:cxn modelId="{AF0BAA9B-0466-405B-9775-41251C1E4053}" type="presOf" srcId="{A23FF7C9-0260-4771-A4A7-AC198A5578C0}" destId="{84DC6494-040A-482A-94E8-B8E8A76F0E80}" srcOrd="0" destOrd="0" presId="urn:microsoft.com/office/officeart/2005/8/layout/chevron1"/>
    <dgm:cxn modelId="{586C077D-128D-4308-A5ED-B74F680B07C7}" srcId="{F163576A-56B4-4437-870E-6AA099EF251A}" destId="{CE9A5360-D091-4F5D-9AAF-1C5EF91639DA}" srcOrd="2" destOrd="0" parTransId="{3D342417-8FB2-4024-B535-DEB2B15B0148}" sibTransId="{69D2A50C-2DF7-408F-96A0-A6A3E16B5F2A}"/>
    <dgm:cxn modelId="{AB415D3E-77DE-4CF1-B19C-75953A1C6B1D}" type="presOf" srcId="{1E137589-B9A7-49DD-BACB-7BEC9E3CEF56}" destId="{FE4E17C6-9C33-4715-B666-C422C8B20C2A}" srcOrd="0" destOrd="0" presId="urn:microsoft.com/office/officeart/2005/8/layout/chevron1"/>
    <dgm:cxn modelId="{B9A74DFD-59A1-452A-A2AB-614799E1D13A}" srcId="{F163576A-56B4-4437-870E-6AA099EF251A}" destId="{6337B758-EE17-4D4C-A220-EF1FBDD656B3}" srcOrd="0" destOrd="0" parTransId="{BA648057-8FC5-4D60-83E9-89C73D925111}" sibTransId="{68316303-E43B-4D1F-8DC0-DE708006B547}"/>
    <dgm:cxn modelId="{67C26560-3EC9-4276-8EEF-CA5EABFFE0B9}" srcId="{F163576A-56B4-4437-870E-6AA099EF251A}" destId="{1E137589-B9A7-49DD-BACB-7BEC9E3CEF56}" srcOrd="6" destOrd="0" parTransId="{83BF38CE-DE01-4435-BD30-8224CCA8157C}" sibTransId="{291221A5-B14A-4578-8AED-491749A875D5}"/>
    <dgm:cxn modelId="{3905BEBE-0E5A-4394-8836-E37C90B431FA}" type="presOf" srcId="{BB9F35CA-6D04-4E8E-9055-194E81324CEC}" destId="{88753251-8F4F-4677-98AE-D6870B7A3B3A}" srcOrd="0" destOrd="0" presId="urn:microsoft.com/office/officeart/2005/8/layout/chevron1"/>
    <dgm:cxn modelId="{C7F4042A-1AF2-47C4-B029-6AD8398475DD}" srcId="{F163576A-56B4-4437-870E-6AA099EF251A}" destId="{70884677-8E47-4C2C-8ECB-BFAA2E4F22A3}" srcOrd="4" destOrd="0" parTransId="{DC7F3E06-369B-4955-B97C-E4F79A3E3BB3}" sibTransId="{63A87933-700C-4603-A9FB-B65861F6F053}"/>
    <dgm:cxn modelId="{9E3A3A88-F61C-4290-A66D-4F91D1418452}" type="presOf" srcId="{CE9A5360-D091-4F5D-9AAF-1C5EF91639DA}" destId="{2E87B1E4-FAA7-434F-B519-DACF596AD88B}" srcOrd="0" destOrd="0" presId="urn:microsoft.com/office/officeart/2005/8/layout/chevron1"/>
    <dgm:cxn modelId="{4735DE85-F0F7-4B40-99DB-F797CB6FB3FC}" type="presOf" srcId="{6337B758-EE17-4D4C-A220-EF1FBDD656B3}" destId="{568ACE48-1E05-4A31-A7BB-679BA9C081D0}" srcOrd="0" destOrd="0" presId="urn:microsoft.com/office/officeart/2005/8/layout/chevron1"/>
    <dgm:cxn modelId="{B560DC17-8620-4B74-9B1A-EA367259D7E6}" srcId="{F163576A-56B4-4437-870E-6AA099EF251A}" destId="{2FD28908-6F01-4A3E-A8D1-782E8FB3C6E8}" srcOrd="5" destOrd="0" parTransId="{FFF92474-5E7B-4787-B33E-E6D3039ABFDC}" sibTransId="{E344E5BD-216A-4F72-9551-8D5EAE32F2C8}"/>
    <dgm:cxn modelId="{0A0055E8-2234-4031-ACC4-D26CDE5CFA90}" type="presOf" srcId="{2FD28908-6F01-4A3E-A8D1-782E8FB3C6E8}" destId="{9921803A-364D-41D0-B271-517F60DE0FCA}" srcOrd="0" destOrd="0" presId="urn:microsoft.com/office/officeart/2005/8/layout/chevron1"/>
    <dgm:cxn modelId="{8F492EEF-3D3B-4523-ACDE-1A9E6E3C8D36}" type="presOf" srcId="{F163576A-56B4-4437-870E-6AA099EF251A}" destId="{EDA9B12C-AA5C-49D3-A2FF-59723757F83C}" srcOrd="0" destOrd="0" presId="urn:microsoft.com/office/officeart/2005/8/layout/chevron1"/>
    <dgm:cxn modelId="{C9F24EE0-79E8-4AAC-ADED-B9DA857A6911}" srcId="{F163576A-56B4-4437-870E-6AA099EF251A}" destId="{A23FF7C9-0260-4771-A4A7-AC198A5578C0}" srcOrd="3" destOrd="0" parTransId="{4AEEDDA7-D7F2-4CF2-8503-9D12C89CC4E7}" sibTransId="{0F92B52B-01A9-4B57-96C7-151185502153}"/>
    <dgm:cxn modelId="{3CE873C8-FC47-4EA6-B5E5-736C72194C14}" type="presOf" srcId="{B9BE23E1-967E-4A05-AFFC-B8808EEF4428}" destId="{06BDFE5A-65D4-42BC-9236-C72350A708C3}" srcOrd="0" destOrd="0" presId="urn:microsoft.com/office/officeart/2005/8/layout/chevron1"/>
    <dgm:cxn modelId="{18700CBD-8C21-4961-A841-D4A41C4C1C6D}" type="presOf" srcId="{70884677-8E47-4C2C-8ECB-BFAA2E4F22A3}" destId="{8D54D982-F515-4810-8B64-A36487F6E8AA}" srcOrd="0" destOrd="0" presId="urn:microsoft.com/office/officeart/2005/8/layout/chevron1"/>
    <dgm:cxn modelId="{E1A256A0-23A2-4C3B-B8D4-7669070DCFEA}" srcId="{F163576A-56B4-4437-870E-6AA099EF251A}" destId="{BB9F35CA-6D04-4E8E-9055-194E81324CEC}" srcOrd="7" destOrd="0" parTransId="{F41C7B60-34C8-4904-B375-99CC0E20E73F}" sibTransId="{B6366E8E-80DB-4F1B-8E0D-02E79B2497FD}"/>
    <dgm:cxn modelId="{2DE9CE8B-3800-49A3-9F3C-8D8B05108EC7}" type="presParOf" srcId="{EDA9B12C-AA5C-49D3-A2FF-59723757F83C}" destId="{568ACE48-1E05-4A31-A7BB-679BA9C081D0}" srcOrd="0" destOrd="0" presId="urn:microsoft.com/office/officeart/2005/8/layout/chevron1"/>
    <dgm:cxn modelId="{3E0EE70C-548F-4217-BDB2-D2ACB191E95E}" type="presParOf" srcId="{EDA9B12C-AA5C-49D3-A2FF-59723757F83C}" destId="{4F8FDB51-41F1-4F41-B34D-B8592E845D0A}" srcOrd="1" destOrd="0" presId="urn:microsoft.com/office/officeart/2005/8/layout/chevron1"/>
    <dgm:cxn modelId="{479F7823-D9A4-451D-ABE6-F24FCDD44DB9}" type="presParOf" srcId="{EDA9B12C-AA5C-49D3-A2FF-59723757F83C}" destId="{06BDFE5A-65D4-42BC-9236-C72350A708C3}" srcOrd="2" destOrd="0" presId="urn:microsoft.com/office/officeart/2005/8/layout/chevron1"/>
    <dgm:cxn modelId="{1CDEA38D-61EF-403F-9FEB-A6AECDB1DD7F}" type="presParOf" srcId="{EDA9B12C-AA5C-49D3-A2FF-59723757F83C}" destId="{956E30D3-F3D7-46F0-9EDD-B88B028A64DB}" srcOrd="3" destOrd="0" presId="urn:microsoft.com/office/officeart/2005/8/layout/chevron1"/>
    <dgm:cxn modelId="{9360ACB7-A0B1-4B87-B2D4-283759E74959}" type="presParOf" srcId="{EDA9B12C-AA5C-49D3-A2FF-59723757F83C}" destId="{2E87B1E4-FAA7-434F-B519-DACF596AD88B}" srcOrd="4" destOrd="0" presId="urn:microsoft.com/office/officeart/2005/8/layout/chevron1"/>
    <dgm:cxn modelId="{9C7DB10B-1F4A-47D8-B8AC-DF01B81B4E8D}" type="presParOf" srcId="{EDA9B12C-AA5C-49D3-A2FF-59723757F83C}" destId="{2C0C1556-3FDD-40AE-90AE-47146761BCAA}" srcOrd="5" destOrd="0" presId="urn:microsoft.com/office/officeart/2005/8/layout/chevron1"/>
    <dgm:cxn modelId="{FDCA41BD-5E69-40C0-A048-06B1FF6F0BAE}" type="presParOf" srcId="{EDA9B12C-AA5C-49D3-A2FF-59723757F83C}" destId="{84DC6494-040A-482A-94E8-B8E8A76F0E80}" srcOrd="6" destOrd="0" presId="urn:microsoft.com/office/officeart/2005/8/layout/chevron1"/>
    <dgm:cxn modelId="{F3301A9E-BA3B-42E6-90CE-7656459BD031}" type="presParOf" srcId="{EDA9B12C-AA5C-49D3-A2FF-59723757F83C}" destId="{5CE51671-FAD4-48BC-A4D3-909EAB183948}" srcOrd="7" destOrd="0" presId="urn:microsoft.com/office/officeart/2005/8/layout/chevron1"/>
    <dgm:cxn modelId="{DF0A6F1A-ABE8-455A-A3AB-465EEF418A74}" type="presParOf" srcId="{EDA9B12C-AA5C-49D3-A2FF-59723757F83C}" destId="{8D54D982-F515-4810-8B64-A36487F6E8AA}" srcOrd="8" destOrd="0" presId="urn:microsoft.com/office/officeart/2005/8/layout/chevron1"/>
    <dgm:cxn modelId="{FB135BDD-8322-4EE8-B045-E9E255A17B83}" type="presParOf" srcId="{EDA9B12C-AA5C-49D3-A2FF-59723757F83C}" destId="{30C138FD-854D-4A0B-A5FC-46A09B5B53A3}" srcOrd="9" destOrd="0" presId="urn:microsoft.com/office/officeart/2005/8/layout/chevron1"/>
    <dgm:cxn modelId="{2180121F-F373-4E3D-9196-8388CDDBA345}" type="presParOf" srcId="{EDA9B12C-AA5C-49D3-A2FF-59723757F83C}" destId="{9921803A-364D-41D0-B271-517F60DE0FCA}" srcOrd="10" destOrd="0" presId="urn:microsoft.com/office/officeart/2005/8/layout/chevron1"/>
    <dgm:cxn modelId="{6910E0BC-FECC-4996-971D-1889E979F74C}" type="presParOf" srcId="{EDA9B12C-AA5C-49D3-A2FF-59723757F83C}" destId="{BB09BD60-AE55-4936-9E79-76FC79F2677C}" srcOrd="11" destOrd="0" presId="urn:microsoft.com/office/officeart/2005/8/layout/chevron1"/>
    <dgm:cxn modelId="{2FD71387-3AFA-4732-A881-41375C5F3873}" type="presParOf" srcId="{EDA9B12C-AA5C-49D3-A2FF-59723757F83C}" destId="{FE4E17C6-9C33-4715-B666-C422C8B20C2A}" srcOrd="12" destOrd="0" presId="urn:microsoft.com/office/officeart/2005/8/layout/chevron1"/>
    <dgm:cxn modelId="{C792BF55-6E41-4AD8-AEF3-7C5B099AA9D9}" type="presParOf" srcId="{EDA9B12C-AA5C-49D3-A2FF-59723757F83C}" destId="{E8FD2B39-AEAE-4D67-AB52-52F6EE764CBC}" srcOrd="13" destOrd="0" presId="urn:microsoft.com/office/officeart/2005/8/layout/chevron1"/>
    <dgm:cxn modelId="{196CCBEB-E606-4511-A3B5-868F6168CCEC}" type="presParOf" srcId="{EDA9B12C-AA5C-49D3-A2FF-59723757F83C}" destId="{88753251-8F4F-4677-98AE-D6870B7A3B3A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11F48-32EF-4182-952E-6FF5F4563A00}">
      <dsp:nvSpPr>
        <dsp:cNvPr id="0" name=""/>
        <dsp:cNvSpPr/>
      </dsp:nvSpPr>
      <dsp:spPr>
        <a:xfrm>
          <a:off x="0" y="307934"/>
          <a:ext cx="5715000" cy="258453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700" kern="1200" dirty="0" smtClean="0"/>
            <a:t>Mahasiswa mampu menguraikan </a:t>
          </a:r>
          <a:r>
            <a:rPr lang="en-US" sz="4700" kern="1200" dirty="0" err="1" smtClean="0"/>
            <a:t>konsep</a:t>
          </a:r>
          <a:r>
            <a:rPr lang="en-US" sz="4700" kern="1200" dirty="0" smtClean="0"/>
            <a:t> </a:t>
          </a:r>
          <a:r>
            <a:rPr lang="en-US" sz="4700" kern="1200" dirty="0" err="1" smtClean="0"/>
            <a:t>perubahan</a:t>
          </a:r>
          <a:r>
            <a:rPr lang="en-US" sz="4700" kern="1200" dirty="0" smtClean="0"/>
            <a:t> </a:t>
          </a:r>
          <a:r>
            <a:rPr lang="en-US" sz="4700" kern="1200" dirty="0" err="1" smtClean="0"/>
            <a:t>sikap</a:t>
          </a:r>
          <a:endParaRPr lang="en-US" sz="4700" kern="1200" dirty="0"/>
        </a:p>
      </dsp:txBody>
      <dsp:txXfrm>
        <a:off x="126166" y="434100"/>
        <a:ext cx="5462668" cy="2332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8ACE48-1E05-4A31-A7BB-679BA9C081D0}">
      <dsp:nvSpPr>
        <dsp:cNvPr id="0" name=""/>
        <dsp:cNvSpPr/>
      </dsp:nvSpPr>
      <dsp:spPr>
        <a:xfrm>
          <a:off x="735" y="2393033"/>
          <a:ext cx="1179332" cy="47173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Pertemuan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ke</a:t>
          </a:r>
          <a:r>
            <a:rPr lang="en-US" sz="1100" kern="1200" dirty="0" smtClean="0"/>
            <a:t> 8</a:t>
          </a:r>
          <a:endParaRPr lang="id-ID" sz="1100" kern="1200" dirty="0"/>
        </a:p>
      </dsp:txBody>
      <dsp:txXfrm>
        <a:off x="236602" y="2393033"/>
        <a:ext cx="707599" cy="471733"/>
      </dsp:txXfrm>
    </dsp:sp>
    <dsp:sp modelId="{06BDFE5A-65D4-42BC-9236-C72350A708C3}">
      <dsp:nvSpPr>
        <dsp:cNvPr id="0" name=""/>
        <dsp:cNvSpPr/>
      </dsp:nvSpPr>
      <dsp:spPr>
        <a:xfrm>
          <a:off x="1062135" y="2393033"/>
          <a:ext cx="1179332" cy="47173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Pertemuan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ke</a:t>
          </a:r>
          <a:r>
            <a:rPr lang="en-US" sz="1100" kern="1200" dirty="0" smtClean="0"/>
            <a:t> 9</a:t>
          </a:r>
          <a:endParaRPr lang="id-ID" sz="1100" kern="1200" dirty="0"/>
        </a:p>
      </dsp:txBody>
      <dsp:txXfrm>
        <a:off x="1298002" y="2393033"/>
        <a:ext cx="707599" cy="471733"/>
      </dsp:txXfrm>
    </dsp:sp>
    <dsp:sp modelId="{2E87B1E4-FAA7-434F-B519-DACF596AD88B}">
      <dsp:nvSpPr>
        <dsp:cNvPr id="0" name=""/>
        <dsp:cNvSpPr/>
      </dsp:nvSpPr>
      <dsp:spPr>
        <a:xfrm>
          <a:off x="2123534" y="2393033"/>
          <a:ext cx="1179332" cy="47173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Pertemuan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ke</a:t>
          </a:r>
          <a:r>
            <a:rPr lang="en-US" sz="1100" kern="1200" dirty="0" smtClean="0"/>
            <a:t> 10</a:t>
          </a:r>
          <a:endParaRPr lang="id-ID" sz="1100" kern="1200" dirty="0"/>
        </a:p>
      </dsp:txBody>
      <dsp:txXfrm>
        <a:off x="2359401" y="2393033"/>
        <a:ext cx="707599" cy="471733"/>
      </dsp:txXfrm>
    </dsp:sp>
    <dsp:sp modelId="{84DC6494-040A-482A-94E8-B8E8A76F0E80}">
      <dsp:nvSpPr>
        <dsp:cNvPr id="0" name=""/>
        <dsp:cNvSpPr/>
      </dsp:nvSpPr>
      <dsp:spPr>
        <a:xfrm>
          <a:off x="3184933" y="2393033"/>
          <a:ext cx="1179332" cy="471733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Pertemuan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ke</a:t>
          </a:r>
          <a:r>
            <a:rPr lang="en-US" sz="1100" kern="1200" dirty="0" smtClean="0"/>
            <a:t> 11</a:t>
          </a:r>
          <a:endParaRPr lang="id-ID" sz="1100" kern="1200" dirty="0"/>
        </a:p>
      </dsp:txBody>
      <dsp:txXfrm>
        <a:off x="3420800" y="2393033"/>
        <a:ext cx="707599" cy="471733"/>
      </dsp:txXfrm>
    </dsp:sp>
    <dsp:sp modelId="{8D54D982-F515-4810-8B64-A36487F6E8AA}">
      <dsp:nvSpPr>
        <dsp:cNvPr id="0" name=""/>
        <dsp:cNvSpPr/>
      </dsp:nvSpPr>
      <dsp:spPr>
        <a:xfrm>
          <a:off x="4246333" y="2393033"/>
          <a:ext cx="1179332" cy="471733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Pertemuan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ke</a:t>
          </a:r>
          <a:r>
            <a:rPr lang="en-US" sz="1100" kern="1200" dirty="0" smtClean="0"/>
            <a:t> 12</a:t>
          </a:r>
          <a:endParaRPr lang="id-ID" sz="1100" kern="1200" dirty="0"/>
        </a:p>
      </dsp:txBody>
      <dsp:txXfrm>
        <a:off x="4482200" y="2393033"/>
        <a:ext cx="707599" cy="471733"/>
      </dsp:txXfrm>
    </dsp:sp>
    <dsp:sp modelId="{9921803A-364D-41D0-B271-517F60DE0FCA}">
      <dsp:nvSpPr>
        <dsp:cNvPr id="0" name=""/>
        <dsp:cNvSpPr/>
      </dsp:nvSpPr>
      <dsp:spPr>
        <a:xfrm>
          <a:off x="5307732" y="2393033"/>
          <a:ext cx="1179332" cy="47173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Pertemuan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ke</a:t>
          </a:r>
          <a:r>
            <a:rPr lang="en-US" sz="1100" kern="1200" dirty="0" smtClean="0"/>
            <a:t> 13</a:t>
          </a:r>
          <a:endParaRPr lang="id-ID" sz="1100" kern="1200" dirty="0"/>
        </a:p>
      </dsp:txBody>
      <dsp:txXfrm>
        <a:off x="5543599" y="2393033"/>
        <a:ext cx="707599" cy="471733"/>
      </dsp:txXfrm>
    </dsp:sp>
    <dsp:sp modelId="{FE4E17C6-9C33-4715-B666-C422C8B20C2A}">
      <dsp:nvSpPr>
        <dsp:cNvPr id="0" name=""/>
        <dsp:cNvSpPr/>
      </dsp:nvSpPr>
      <dsp:spPr>
        <a:xfrm>
          <a:off x="6369132" y="2393033"/>
          <a:ext cx="1179332" cy="47173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Pertemuan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ke</a:t>
          </a:r>
          <a:r>
            <a:rPr lang="en-US" sz="1100" kern="1200" dirty="0" smtClean="0"/>
            <a:t> 14</a:t>
          </a:r>
          <a:endParaRPr lang="id-ID" sz="1100" kern="1200" dirty="0"/>
        </a:p>
      </dsp:txBody>
      <dsp:txXfrm>
        <a:off x="6604999" y="2393033"/>
        <a:ext cx="707599" cy="471733"/>
      </dsp:txXfrm>
    </dsp:sp>
    <dsp:sp modelId="{88753251-8F4F-4677-98AE-D6870B7A3B3A}">
      <dsp:nvSpPr>
        <dsp:cNvPr id="0" name=""/>
        <dsp:cNvSpPr/>
      </dsp:nvSpPr>
      <dsp:spPr>
        <a:xfrm>
          <a:off x="7430531" y="2393033"/>
          <a:ext cx="1179332" cy="47173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UAS</a:t>
          </a:r>
          <a:endParaRPr lang="id-ID" sz="1100" kern="1200" dirty="0"/>
        </a:p>
      </dsp:txBody>
      <dsp:txXfrm>
        <a:off x="7666398" y="2393033"/>
        <a:ext cx="707599" cy="471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875AD-2483-42BB-9564-42C1896F11E1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D5858-D2A9-4056-9B68-2F4FBBF9B8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110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41CD2B-48F0-420F-A222-03683D08F75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9752-78D9-4C84-B7D4-D82D71A6A9FD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908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9752-78D9-4C84-B7D4-D82D71A6A9FD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902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9752-78D9-4C84-B7D4-D82D71A6A9FD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062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9752-78D9-4C84-B7D4-D82D71A6A9FD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295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9752-78D9-4C84-B7D4-D82D71A6A9FD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189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9752-78D9-4C84-B7D4-D82D71A6A9FD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845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9752-78D9-4C84-B7D4-D82D71A6A9FD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057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9752-78D9-4C84-B7D4-D82D71A6A9FD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896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9752-78D9-4C84-B7D4-D82D71A6A9FD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196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9752-78D9-4C84-B7D4-D82D71A6A9FD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935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9752-78D9-4C84-B7D4-D82D71A6A9FD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160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69752-78D9-4C84-B7D4-D82D71A6A9FD}" type="datetimeFigureOut">
              <a:rPr lang="id-ID" smtClean="0"/>
              <a:t>16/11/2017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8BA0-2E39-4AD7-B9D9-F6FBD8E0F92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940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TEORI PERUBAHAN SIKAP</a:t>
            </a:r>
            <a:endParaRPr lang="en-US" sz="1600" b="1" dirty="0">
              <a:solidFill>
                <a:schemeClr val="bg1"/>
              </a:solidFill>
            </a:endParaRPr>
          </a:p>
          <a:p>
            <a:pPr marL="342900" indent="-342900" algn="ctr"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PERTEMUAN  </a:t>
            </a:r>
            <a:r>
              <a:rPr lang="en-US" sz="1400" b="1" dirty="0">
                <a:solidFill>
                  <a:schemeClr val="bg1"/>
                </a:solidFill>
              </a:rPr>
              <a:t>8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NAURI ANGGITA TEMESVARI, SKM., MKM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PRODI MIK, FIKES</a:t>
            </a:r>
          </a:p>
        </p:txBody>
      </p:sp>
    </p:spTree>
    <p:extLst>
      <p:ext uri="{BB962C8B-B14F-4D97-AF65-F5344CB8AC3E}">
        <p14:creationId xmlns:p14="http://schemas.microsoft.com/office/powerpoint/2010/main" val="26501132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94550"/>
              </p:ext>
            </p:extLst>
          </p:nvPr>
        </p:nvGraphicFramePr>
        <p:xfrm>
          <a:off x="1905000" y="1905000"/>
          <a:ext cx="57150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141055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SIKAP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(</a:t>
            </a:r>
            <a:r>
              <a:rPr lang="en-US" dirty="0" err="1" smtClean="0"/>
              <a:t>evaluasi</a:t>
            </a:r>
            <a:r>
              <a:rPr lang="en-US" dirty="0" smtClean="0"/>
              <a:t>)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: orang, </a:t>
            </a:r>
            <a:r>
              <a:rPr lang="en-US" dirty="0" err="1" smtClean="0"/>
              <a:t>objek-objek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ide-ide (</a:t>
            </a:r>
            <a:r>
              <a:rPr lang="en-US" dirty="0" err="1" smtClean="0"/>
              <a:t>gagasan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yang </a:t>
            </a:r>
            <a:r>
              <a:rPr lang="en-US" dirty="0" err="1"/>
              <a:t>dipelajari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konsistensi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5210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KOMPONEN SIKAP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</a:t>
            </a:r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bersama-sam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Afektif</a:t>
            </a:r>
            <a:r>
              <a:rPr lang="en-US" dirty="0" smtClean="0"/>
              <a:t> </a:t>
            </a:r>
            <a:r>
              <a:rPr lang="en-US" i="1" dirty="0" smtClean="0"/>
              <a:t>(Affective)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emodi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endParaRPr lang="en-US" dirty="0" smtClean="0"/>
          </a:p>
          <a:p>
            <a:pPr lvl="1"/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smtClean="0"/>
              <a:t>Cognitive)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pikiran-pikiran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keyakinan-keyakinan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endParaRPr lang="en-US" dirty="0" smtClean="0"/>
          </a:p>
          <a:p>
            <a:pPr lvl="1"/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i="1" dirty="0" smtClean="0"/>
              <a:t>(Behavioral)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nampak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1467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Model Multi </a:t>
            </a:r>
            <a:r>
              <a:rPr lang="en-US" b="1" dirty="0" err="1" smtClean="0"/>
              <a:t>Atribut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Model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obyek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500" dirty="0" err="1"/>
              <a:t>Sikap</a:t>
            </a:r>
            <a:r>
              <a:rPr lang="en-US" sz="2500" dirty="0"/>
              <a:t> yang </a:t>
            </a:r>
            <a:r>
              <a:rPr lang="en-US" sz="2500" dirty="0" err="1"/>
              <a:t>merupakan</a:t>
            </a:r>
            <a:r>
              <a:rPr lang="en-US" sz="2500" dirty="0"/>
              <a:t> </a:t>
            </a:r>
            <a:r>
              <a:rPr lang="en-US" sz="2500" dirty="0" err="1"/>
              <a:t>hasil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keyakinan</a:t>
            </a:r>
            <a:r>
              <a:rPr lang="en-US" sz="2500" dirty="0"/>
              <a:t> </a:t>
            </a:r>
            <a:r>
              <a:rPr lang="en-US" sz="2500" dirty="0" err="1"/>
              <a:t>konsumen</a:t>
            </a:r>
            <a:r>
              <a:rPr lang="en-US" sz="2500" dirty="0"/>
              <a:t> </a:t>
            </a:r>
            <a:r>
              <a:rPr lang="en-US" sz="2500" dirty="0" err="1"/>
              <a:t>terhadap</a:t>
            </a:r>
            <a:r>
              <a:rPr lang="en-US" sz="2500" dirty="0"/>
              <a:t> </a:t>
            </a:r>
            <a:r>
              <a:rPr lang="en-US" sz="2500" dirty="0" err="1"/>
              <a:t>suatu</a:t>
            </a:r>
            <a:r>
              <a:rPr lang="en-US" sz="2500" dirty="0"/>
              <a:t> </a:t>
            </a:r>
            <a:r>
              <a:rPr lang="en-US" sz="2500" dirty="0" err="1"/>
              <a:t>obyek</a:t>
            </a:r>
            <a:r>
              <a:rPr lang="en-US" sz="2500" dirty="0"/>
              <a:t> (</a:t>
            </a:r>
            <a:r>
              <a:rPr lang="en-US" sz="2500" dirty="0" err="1"/>
              <a:t>produk</a:t>
            </a:r>
            <a:r>
              <a:rPr lang="en-US" sz="2500" dirty="0"/>
              <a:t>) </a:t>
            </a:r>
            <a:r>
              <a:rPr lang="en-US" sz="2500" dirty="0" err="1"/>
              <a:t>tertentu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/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atribut</a:t>
            </a:r>
            <a:r>
              <a:rPr lang="en-US" sz="2500" dirty="0"/>
              <a:t> </a:t>
            </a:r>
            <a:r>
              <a:rPr lang="en-US" sz="2500" dirty="0" err="1"/>
              <a:t>atribut</a:t>
            </a:r>
            <a:r>
              <a:rPr lang="en-US" sz="2500" dirty="0"/>
              <a:t> yang </a:t>
            </a:r>
            <a:r>
              <a:rPr lang="en-US" sz="2500" dirty="0" err="1"/>
              <a:t>dimilikinya</a:t>
            </a:r>
            <a:r>
              <a:rPr lang="en-US" sz="2500" dirty="0"/>
              <a:t>.</a:t>
            </a:r>
            <a:r>
              <a:rPr lang="en-US" dirty="0"/>
              <a:t>  </a:t>
            </a:r>
          </a:p>
          <a:p>
            <a:pPr>
              <a:lnSpc>
                <a:spcPct val="90000"/>
              </a:lnSpc>
            </a:pPr>
            <a:r>
              <a:rPr lang="en-US" dirty="0"/>
              <a:t>Model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perilaku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500" dirty="0" err="1"/>
              <a:t>Sikap</a:t>
            </a:r>
            <a:r>
              <a:rPr lang="en-US" sz="2500" dirty="0"/>
              <a:t> </a:t>
            </a:r>
            <a:r>
              <a:rPr lang="en-US" sz="2500" dirty="0" err="1"/>
              <a:t>terhadap</a:t>
            </a:r>
            <a:r>
              <a:rPr lang="en-US" sz="2500" dirty="0"/>
              <a:t> </a:t>
            </a:r>
            <a:r>
              <a:rPr lang="en-US" sz="2500" dirty="0" err="1"/>
              <a:t>perilaku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tindakan</a:t>
            </a:r>
            <a:r>
              <a:rPr lang="en-US" sz="2500" dirty="0"/>
              <a:t> </a:t>
            </a:r>
            <a:r>
              <a:rPr lang="en-US" sz="2500" dirty="0" err="1"/>
              <a:t>atas</a:t>
            </a:r>
            <a:r>
              <a:rPr lang="en-US" sz="2500" dirty="0"/>
              <a:t> </a:t>
            </a:r>
            <a:r>
              <a:rPr lang="en-US" sz="2500" dirty="0" err="1"/>
              <a:t>sebuah</a:t>
            </a:r>
            <a:r>
              <a:rPr lang="en-US" sz="2500" dirty="0"/>
              <a:t> </a:t>
            </a:r>
            <a:r>
              <a:rPr lang="en-US" sz="2500" dirty="0" err="1"/>
              <a:t>obyek</a:t>
            </a:r>
            <a:r>
              <a:rPr lang="en-US" sz="2500" dirty="0"/>
              <a:t>, </a:t>
            </a:r>
            <a:r>
              <a:rPr lang="en-US" sz="2500" dirty="0" err="1"/>
              <a:t>bukannya</a:t>
            </a:r>
            <a:r>
              <a:rPr lang="en-US" sz="2500" dirty="0"/>
              <a:t> </a:t>
            </a:r>
            <a:r>
              <a:rPr lang="en-US" sz="2500" dirty="0" err="1"/>
              <a:t>sikap</a:t>
            </a:r>
            <a:r>
              <a:rPr lang="en-US" sz="2500" dirty="0"/>
              <a:t> </a:t>
            </a:r>
            <a:r>
              <a:rPr lang="en-US" sz="2500" dirty="0" err="1"/>
              <a:t>terhadap</a:t>
            </a:r>
            <a:r>
              <a:rPr lang="en-US" sz="2500" dirty="0"/>
              <a:t> </a:t>
            </a:r>
            <a:r>
              <a:rPr lang="en-US" sz="2500" dirty="0" err="1"/>
              <a:t>obyek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 </a:t>
            </a:r>
            <a:r>
              <a:rPr lang="en-US" sz="2500" dirty="0" err="1"/>
              <a:t>sendiri</a:t>
            </a:r>
            <a:r>
              <a:rPr lang="en-US" sz="2500" dirty="0"/>
              <a:t>.  </a:t>
            </a:r>
          </a:p>
          <a:p>
            <a:pPr>
              <a:lnSpc>
                <a:spcPct val="90000"/>
              </a:lnSpc>
            </a:pPr>
            <a:r>
              <a:rPr lang="en-US" dirty="0"/>
              <a:t>Model </a:t>
            </a:r>
            <a:r>
              <a:rPr lang="en-US" dirty="0" err="1"/>
              <a:t>teori</a:t>
            </a:r>
            <a:r>
              <a:rPr lang="en-US" dirty="0"/>
              <a:t>-</a:t>
            </a:r>
            <a:r>
              <a:rPr lang="en-US" dirty="0" err="1"/>
              <a:t>tindakan</a:t>
            </a:r>
            <a:r>
              <a:rPr lang="en-US" dirty="0"/>
              <a:t>-yang-</a:t>
            </a:r>
            <a:r>
              <a:rPr lang="en-US" dirty="0" err="1"/>
              <a:t>beralasan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500" dirty="0"/>
              <a:t>Model </a:t>
            </a:r>
            <a:r>
              <a:rPr lang="en-US" sz="2500" dirty="0" err="1"/>
              <a:t>sikap</a:t>
            </a:r>
            <a:r>
              <a:rPr lang="en-US" sz="2500" dirty="0"/>
              <a:t> yang </a:t>
            </a:r>
            <a:r>
              <a:rPr lang="en-US" sz="2500" dirty="0" err="1"/>
              <a:t>komprehensif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integratif</a:t>
            </a:r>
            <a:r>
              <a:rPr lang="en-US" sz="25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12361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25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9600" y="990600"/>
            <a:ext cx="29718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5760" rIns="365760"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4000" b="1"/>
              <a:t>Model Sikap Terhadap Perilaku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b="1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581400" y="990600"/>
            <a:ext cx="49530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8640" rIns="548640" anchor="ctr"/>
          <a:lstStyle/>
          <a:p>
            <a:r>
              <a:rPr lang="en-US" sz="3200"/>
              <a:t>Suatu model yang menggagas bahwa sikap konsumen terhadap suatu perilaku ditentukan dari tingkat kepercayaan bahwa suatu tindakan akan memberikan suatu hasil tertentu (baik ataupun buruk). </a:t>
            </a:r>
          </a:p>
        </p:txBody>
      </p:sp>
    </p:spTree>
    <p:extLst>
      <p:ext uri="{BB962C8B-B14F-4D97-AF65-F5344CB8AC3E}">
        <p14:creationId xmlns:p14="http://schemas.microsoft.com/office/powerpoint/2010/main" val="203672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2500" dirty="0"/>
          </a:p>
        </p:txBody>
      </p:sp>
      <p:sp>
        <p:nvSpPr>
          <p:cNvPr id="9" name="Rectangle 2" descr="Parchment"/>
          <p:cNvSpPr>
            <a:spLocks noChangeArrowheads="1"/>
          </p:cNvSpPr>
          <p:nvPr/>
        </p:nvSpPr>
        <p:spPr bwMode="auto">
          <a:xfrm>
            <a:off x="533400" y="990600"/>
            <a:ext cx="2743200" cy="5181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5760" rIns="365760" anchor="ctr"/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Model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Sikap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Terhadap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Media </a:t>
            </a:r>
            <a:r>
              <a:rPr lang="en-US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Komunikasi</a:t>
            </a:r>
            <a:endParaRPr lang="en-US" sz="32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276600" y="990600"/>
            <a:ext cx="5486400" cy="5181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548640" rIns="548640" anchor="ctr"/>
          <a:lstStyle/>
          <a:p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 </a:t>
            </a:r>
            <a:r>
              <a:rPr lang="en-US" sz="3200" dirty="0" err="1"/>
              <a:t>konsumen</a:t>
            </a:r>
            <a:r>
              <a:rPr lang="en-US" sz="3200" dirty="0"/>
              <a:t> </a:t>
            </a:r>
            <a:r>
              <a:rPr lang="en-US" sz="3200" dirty="0" err="1"/>
              <a:t>terbentuk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perasaan</a:t>
            </a:r>
            <a:r>
              <a:rPr lang="en-US" sz="3200" dirty="0"/>
              <a:t> (</a:t>
            </a:r>
            <a:r>
              <a:rPr lang="en-US" sz="3200" dirty="0" err="1"/>
              <a:t>afektif</a:t>
            </a:r>
            <a:r>
              <a:rPr lang="en-US" sz="3200" dirty="0"/>
              <a:t>)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pertimbangan</a:t>
            </a:r>
            <a:r>
              <a:rPr lang="en-US" sz="3200" dirty="0"/>
              <a:t> (</a:t>
            </a:r>
            <a:r>
              <a:rPr lang="en-US" sz="3200" dirty="0" err="1"/>
              <a:t>kognitif</a:t>
            </a:r>
            <a:r>
              <a:rPr lang="en-US" sz="3200" dirty="0"/>
              <a:t>)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dampak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smtClean="0"/>
              <a:t>media.  </a:t>
            </a:r>
            <a:r>
              <a:rPr lang="en-US" sz="3200" dirty="0"/>
              <a:t>Hal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kemudian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mempengaruhi</a:t>
            </a:r>
            <a:r>
              <a:rPr lang="en-US" sz="3200" dirty="0"/>
              <a:t> </a:t>
            </a:r>
            <a:r>
              <a:rPr lang="en-US" sz="3200" b="1" dirty="0" err="1"/>
              <a:t>sikap</a:t>
            </a:r>
            <a:r>
              <a:rPr lang="en-US" sz="3200" b="1" dirty="0"/>
              <a:t> </a:t>
            </a:r>
            <a:r>
              <a:rPr lang="en-US" sz="3200" b="1" dirty="0" err="1"/>
              <a:t>konsumen</a:t>
            </a:r>
            <a:r>
              <a:rPr lang="en-US" sz="3200" b="1" dirty="0"/>
              <a:t> </a:t>
            </a:r>
            <a:r>
              <a:rPr lang="en-US" sz="3200" b="1" dirty="0" err="1"/>
              <a:t>terhadap</a:t>
            </a:r>
            <a:r>
              <a:rPr lang="en-US" sz="3200" b="1" dirty="0"/>
              <a:t> </a:t>
            </a:r>
            <a:r>
              <a:rPr lang="en-US" sz="3200" b="1" dirty="0" err="1" smtClean="0"/>
              <a:t>mdia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komunikasi</a:t>
            </a:r>
            <a:r>
              <a:rPr lang="en-US" sz="3200" b="1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9336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25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35000" y="638175"/>
            <a:ext cx="8356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b="1" dirty="0" err="1"/>
              <a:t>Konsepsi</a:t>
            </a:r>
            <a:r>
              <a:rPr lang="en-US" sz="3000" b="1" dirty="0"/>
              <a:t> </a:t>
            </a:r>
            <a:r>
              <a:rPr lang="en-US" sz="3000" b="1" dirty="0" err="1"/>
              <a:t>Hubungan</a:t>
            </a:r>
            <a:r>
              <a:rPr lang="en-US" sz="3000" b="1" dirty="0"/>
              <a:t> </a:t>
            </a:r>
            <a:r>
              <a:rPr lang="en-US" sz="3000" b="1" dirty="0" err="1"/>
              <a:t>Berbagai</a:t>
            </a:r>
            <a:r>
              <a:rPr lang="en-US" sz="3000" b="1" dirty="0"/>
              <a:t> </a:t>
            </a:r>
            <a:r>
              <a:rPr lang="en-US" sz="3000" b="1" dirty="0" err="1"/>
              <a:t>Unsur</a:t>
            </a:r>
            <a:r>
              <a:rPr lang="en-US" sz="3000" b="1" dirty="0"/>
              <a:t> </a:t>
            </a:r>
            <a:r>
              <a:rPr lang="en-US" sz="3000" b="1" dirty="0" err="1"/>
              <a:t>Dalam</a:t>
            </a:r>
            <a:r>
              <a:rPr lang="en-US" sz="3000" b="1" dirty="0"/>
              <a:t> Model </a:t>
            </a:r>
            <a:r>
              <a:rPr lang="en-US" sz="3000" b="1" dirty="0" err="1"/>
              <a:t>Sikap</a:t>
            </a:r>
            <a:r>
              <a:rPr lang="en-US" sz="3000" b="1" dirty="0"/>
              <a:t> </a:t>
            </a:r>
            <a:r>
              <a:rPr lang="en-US" sz="3000" b="1" dirty="0" err="1"/>
              <a:t>Terhadap</a:t>
            </a:r>
            <a:r>
              <a:rPr lang="en-US" sz="3000" b="1" dirty="0"/>
              <a:t> </a:t>
            </a:r>
            <a:r>
              <a:rPr lang="en-US" sz="3000" b="1" dirty="0" smtClean="0"/>
              <a:t>Media </a:t>
            </a:r>
            <a:r>
              <a:rPr lang="en-US" sz="3000" b="1" dirty="0" err="1" smtClean="0"/>
              <a:t>Komunikasi</a:t>
            </a:r>
            <a:endParaRPr lang="en-US" sz="3000" b="1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49650" y="2362200"/>
            <a:ext cx="2044700" cy="8763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FFFFE1"/>
              </a:gs>
            </a:gsLst>
            <a:lin ang="189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900" dirty="0" err="1"/>
              <a:t>Ekspos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smtClean="0"/>
              <a:t>media</a:t>
            </a:r>
            <a:endParaRPr lang="en-US" sz="19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929313" y="3238500"/>
            <a:ext cx="2044700" cy="876300"/>
          </a:xfrm>
          <a:prstGeom prst="rect">
            <a:avLst/>
          </a:prstGeom>
          <a:gradFill rotWithShape="0">
            <a:gsLst>
              <a:gs pos="0">
                <a:srgbClr val="E6BEF0"/>
              </a:gs>
              <a:gs pos="100000">
                <a:srgbClr val="FAF1FC"/>
              </a:gs>
            </a:gsLst>
            <a:lin ang="18900000" scaled="1"/>
          </a:gradFill>
          <a:ln w="9525">
            <a:solidFill>
              <a:srgbClr val="CC00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900" dirty="0" err="1"/>
              <a:t>Pertimbangan</a:t>
            </a:r>
            <a:r>
              <a:rPr lang="en-US" sz="1900" dirty="0"/>
              <a:t> </a:t>
            </a:r>
            <a:r>
              <a:rPr lang="en-US" sz="1900" dirty="0" err="1"/>
              <a:t>terhadap</a:t>
            </a:r>
            <a:r>
              <a:rPr lang="en-US" sz="1900" dirty="0"/>
              <a:t> </a:t>
            </a:r>
            <a:r>
              <a:rPr lang="en-US" sz="1900" dirty="0" smtClean="0"/>
              <a:t>media </a:t>
            </a:r>
            <a:r>
              <a:rPr lang="en-US" sz="1900" dirty="0"/>
              <a:t>(</a:t>
            </a:r>
            <a:r>
              <a:rPr lang="en-US" sz="1900" dirty="0" err="1"/>
              <a:t>Kognitif</a:t>
            </a:r>
            <a:r>
              <a:rPr lang="en-US" sz="1900" dirty="0"/>
              <a:t>)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939800" y="4610100"/>
            <a:ext cx="2044700" cy="876300"/>
          </a:xfrm>
          <a:prstGeom prst="rect">
            <a:avLst/>
          </a:prstGeom>
          <a:gradFill rotWithShape="0">
            <a:gsLst>
              <a:gs pos="0">
                <a:srgbClr val="E6BEF0"/>
              </a:gs>
              <a:gs pos="100000">
                <a:srgbClr val="FAF1FC"/>
              </a:gs>
            </a:gsLst>
            <a:lin ang="18900000" scaled="1"/>
          </a:gradFill>
          <a:ln w="9525">
            <a:solidFill>
              <a:srgbClr val="CC00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900" dirty="0" err="1"/>
              <a:t>Keyakinan</a:t>
            </a:r>
            <a:r>
              <a:rPr lang="en-US" sz="1900" dirty="0"/>
              <a:t> </a:t>
            </a:r>
            <a:r>
              <a:rPr lang="en-US" sz="1900" dirty="0" err="1"/>
              <a:t>terhadap</a:t>
            </a:r>
            <a:r>
              <a:rPr lang="en-US" sz="1900" dirty="0"/>
              <a:t> </a:t>
            </a:r>
            <a:r>
              <a:rPr lang="en-US" sz="1900" dirty="0" smtClean="0"/>
              <a:t>media</a:t>
            </a:r>
            <a:endParaRPr lang="en-US" sz="1900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6375400" y="4610100"/>
            <a:ext cx="2044700" cy="876300"/>
          </a:xfrm>
          <a:prstGeom prst="rect">
            <a:avLst/>
          </a:prstGeom>
          <a:gradFill rotWithShape="0">
            <a:gsLst>
              <a:gs pos="0">
                <a:srgbClr val="FFABAB"/>
              </a:gs>
              <a:gs pos="100000">
                <a:srgbClr val="FFE6E6"/>
              </a:gs>
            </a:gsLst>
            <a:lin ang="18900000" scaled="1"/>
          </a:gradFill>
          <a:ln w="9525">
            <a:solidFill>
              <a:srgbClr val="FF9999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900" dirty="0" err="1"/>
              <a:t>Sikap</a:t>
            </a:r>
            <a:r>
              <a:rPr lang="en-US" sz="1900" dirty="0"/>
              <a:t> </a:t>
            </a:r>
            <a:r>
              <a:rPr lang="en-US" sz="1900" dirty="0" err="1"/>
              <a:t>terhadap</a:t>
            </a:r>
            <a:r>
              <a:rPr lang="en-US" sz="1900" dirty="0"/>
              <a:t> </a:t>
            </a:r>
            <a:r>
              <a:rPr lang="en-US" sz="1900" dirty="0" smtClean="0"/>
              <a:t>media</a:t>
            </a:r>
            <a:endParaRPr lang="en-US" sz="1900" dirty="0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6375400" y="3238500"/>
            <a:ext cx="2044700" cy="876300"/>
          </a:xfrm>
          <a:prstGeom prst="rect">
            <a:avLst/>
          </a:prstGeom>
          <a:gradFill rotWithShape="0">
            <a:gsLst>
              <a:gs pos="0">
                <a:srgbClr val="FFABAB"/>
              </a:gs>
              <a:gs pos="100000">
                <a:srgbClr val="FFE6E6"/>
              </a:gs>
            </a:gsLst>
            <a:lin ang="18900000" scaled="1"/>
          </a:gradFill>
          <a:ln w="9525">
            <a:solidFill>
              <a:srgbClr val="FF9999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900" dirty="0" err="1"/>
              <a:t>Perasaan</a:t>
            </a:r>
            <a:r>
              <a:rPr lang="en-US" sz="1900" dirty="0"/>
              <a:t> </a:t>
            </a:r>
            <a:r>
              <a:rPr lang="en-US" sz="1900" dirty="0" err="1"/>
              <a:t>terhadap</a:t>
            </a:r>
            <a:r>
              <a:rPr lang="en-US" sz="1900" dirty="0"/>
              <a:t> </a:t>
            </a:r>
            <a:r>
              <a:rPr lang="en-US" sz="1900" dirty="0" smtClean="0"/>
              <a:t>media </a:t>
            </a:r>
            <a:r>
              <a:rPr lang="en-US" sz="1900" dirty="0"/>
              <a:t>(</a:t>
            </a:r>
            <a:r>
              <a:rPr lang="en-US" sz="1900" dirty="0" err="1"/>
              <a:t>Afektif</a:t>
            </a:r>
            <a:r>
              <a:rPr lang="en-US" sz="1900" dirty="0"/>
              <a:t>)</a:t>
            </a:r>
          </a:p>
        </p:txBody>
      </p:sp>
      <p:cxnSp>
        <p:nvCxnSpPr>
          <p:cNvPr id="16" name="AutoShape 9"/>
          <p:cNvCxnSpPr>
            <a:cxnSpLocks noChangeShapeType="1"/>
            <a:stCxn id="11" idx="2"/>
            <a:endCxn id="12" idx="0"/>
          </p:cNvCxnSpPr>
          <p:nvPr/>
        </p:nvCxnSpPr>
        <p:spPr bwMode="auto">
          <a:xfrm>
            <a:off x="1951663" y="4114800"/>
            <a:ext cx="10487" cy="495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0"/>
          <p:cNvCxnSpPr>
            <a:cxnSpLocks noChangeShapeType="1"/>
            <a:stCxn id="15" idx="2"/>
          </p:cNvCxnSpPr>
          <p:nvPr/>
        </p:nvCxnSpPr>
        <p:spPr bwMode="auto">
          <a:xfrm flipH="1">
            <a:off x="7378700" y="4114800"/>
            <a:ext cx="19050" cy="495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1"/>
          <p:cNvCxnSpPr>
            <a:cxnSpLocks noChangeShapeType="1"/>
            <a:stCxn id="15" idx="1"/>
            <a:endCxn id="12" idx="3"/>
          </p:cNvCxnSpPr>
          <p:nvPr/>
        </p:nvCxnSpPr>
        <p:spPr bwMode="auto">
          <a:xfrm flipH="1">
            <a:off x="2984500" y="3676650"/>
            <a:ext cx="3390900" cy="137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2"/>
          <p:cNvCxnSpPr>
            <a:cxnSpLocks noChangeShapeType="1"/>
            <a:stCxn id="11" idx="3"/>
            <a:endCxn id="13" idx="1"/>
          </p:cNvCxnSpPr>
          <p:nvPr/>
        </p:nvCxnSpPr>
        <p:spPr bwMode="auto">
          <a:xfrm>
            <a:off x="2974013" y="3676650"/>
            <a:ext cx="3401387" cy="1371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3"/>
          <p:cNvCxnSpPr>
            <a:cxnSpLocks noChangeShapeType="1"/>
            <a:stCxn id="13" idx="2"/>
          </p:cNvCxnSpPr>
          <p:nvPr/>
        </p:nvCxnSpPr>
        <p:spPr bwMode="auto">
          <a:xfrm rot="5400000">
            <a:off x="6276975" y="4803775"/>
            <a:ext cx="438150" cy="180340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4"/>
          <p:cNvCxnSpPr>
            <a:cxnSpLocks noChangeShapeType="1"/>
            <a:stCxn id="12" idx="2"/>
          </p:cNvCxnSpPr>
          <p:nvPr/>
        </p:nvCxnSpPr>
        <p:spPr bwMode="auto">
          <a:xfrm rot="16200000" flipH="1">
            <a:off x="2536825" y="4911725"/>
            <a:ext cx="438150" cy="158750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5"/>
          <p:cNvCxnSpPr>
            <a:cxnSpLocks noChangeShapeType="1"/>
            <a:stCxn id="8" idx="1"/>
            <a:endCxn id="11" idx="0"/>
          </p:cNvCxnSpPr>
          <p:nvPr/>
        </p:nvCxnSpPr>
        <p:spPr bwMode="auto">
          <a:xfrm rot="10800000" flipV="1">
            <a:off x="1951664" y="2800350"/>
            <a:ext cx="1597987" cy="43815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6"/>
          <p:cNvCxnSpPr>
            <a:cxnSpLocks noChangeShapeType="1"/>
            <a:stCxn id="8" idx="3"/>
            <a:endCxn id="15" idx="0"/>
          </p:cNvCxnSpPr>
          <p:nvPr/>
        </p:nvCxnSpPr>
        <p:spPr bwMode="auto">
          <a:xfrm>
            <a:off x="5594350" y="2800350"/>
            <a:ext cx="1803400" cy="43815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7"/>
          <p:cNvCxnSpPr>
            <a:cxnSpLocks noChangeShapeType="1"/>
          </p:cNvCxnSpPr>
          <p:nvPr/>
        </p:nvCxnSpPr>
        <p:spPr bwMode="auto">
          <a:xfrm rot="10800000" flipV="1">
            <a:off x="939800" y="2546350"/>
            <a:ext cx="2609850" cy="2247900"/>
          </a:xfrm>
          <a:prstGeom prst="bentConnector3">
            <a:avLst>
              <a:gd name="adj1" fmla="val 108759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3549650" y="5486400"/>
            <a:ext cx="2044700" cy="8763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DDFFFF"/>
              </a:gs>
            </a:gsLst>
            <a:lin ang="18900000" scaled="1"/>
          </a:gradFill>
          <a:ln w="9525">
            <a:solidFill>
              <a:srgbClr val="66CC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900" dirty="0" err="1"/>
              <a:t>Sikap</a:t>
            </a:r>
            <a:r>
              <a:rPr lang="en-US" sz="1900" dirty="0"/>
              <a:t> </a:t>
            </a:r>
            <a:r>
              <a:rPr lang="en-US" sz="1900" dirty="0" err="1"/>
              <a:t>terhadap</a:t>
            </a:r>
            <a:r>
              <a:rPr lang="en-US" sz="1900" dirty="0"/>
              <a:t> </a:t>
            </a:r>
            <a:r>
              <a:rPr lang="en-US" sz="1900" dirty="0" err="1"/>
              <a:t>Merek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19779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685800"/>
            <a:ext cx="9220200" cy="914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TIMELINE EVALUASI</a:t>
            </a:r>
            <a:br>
              <a:rPr lang="en-US" sz="3200" b="1" dirty="0" smtClean="0"/>
            </a:br>
            <a:r>
              <a:rPr lang="en-US" sz="3200" b="1" dirty="0" smtClean="0"/>
              <a:t>PENGEMBANGAN MEDIA </a:t>
            </a:r>
            <a:r>
              <a:rPr lang="en-US" sz="3200" b="1" dirty="0" smtClean="0">
                <a:solidFill>
                  <a:schemeClr val="accent5"/>
                </a:solidFill>
              </a:rPr>
              <a:t>SETELAH UTS</a:t>
            </a:r>
            <a:endParaRPr lang="id-ID" sz="3200" b="1" dirty="0">
              <a:solidFill>
                <a:schemeClr val="accent5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088580"/>
              </p:ext>
            </p:extLst>
          </p:nvPr>
        </p:nvGraphicFramePr>
        <p:xfrm>
          <a:off x="381000" y="1066800"/>
          <a:ext cx="8610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657600" y="4002375"/>
            <a:ext cx="10668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Pengumpulan</a:t>
            </a:r>
            <a:r>
              <a:rPr lang="en-US" sz="900" dirty="0" smtClean="0"/>
              <a:t> </a:t>
            </a:r>
            <a:r>
              <a:rPr lang="en-US" sz="900" dirty="0" err="1" smtClean="0"/>
              <a:t>laporan</a:t>
            </a:r>
            <a:r>
              <a:rPr lang="en-US" sz="900" dirty="0"/>
              <a:t> </a:t>
            </a:r>
            <a:r>
              <a:rPr lang="en-US" sz="900" dirty="0" err="1" smtClean="0"/>
              <a:t>tiap</a:t>
            </a:r>
            <a:r>
              <a:rPr lang="en-US" sz="900" dirty="0" smtClean="0"/>
              <a:t> </a:t>
            </a:r>
            <a:r>
              <a:rPr lang="en-US" sz="900" dirty="0" err="1" smtClean="0"/>
              <a:t>kelompok</a:t>
            </a:r>
            <a:r>
              <a:rPr lang="en-US" sz="900" dirty="0" smtClean="0"/>
              <a:t> </a:t>
            </a:r>
            <a:r>
              <a:rPr lang="en-US" sz="900" dirty="0" err="1" smtClean="0"/>
              <a:t>berupa</a:t>
            </a:r>
            <a:r>
              <a:rPr lang="en-US" sz="900" dirty="0" smtClean="0"/>
              <a:t> </a:t>
            </a:r>
            <a:r>
              <a:rPr lang="en-US" sz="900" dirty="0" err="1" smtClean="0"/>
              <a:t>makalah</a:t>
            </a:r>
            <a:endParaRPr lang="en-US" sz="900" dirty="0"/>
          </a:p>
          <a:p>
            <a:endParaRPr lang="en-US" sz="900" dirty="0" smtClean="0"/>
          </a:p>
          <a:p>
            <a:r>
              <a:rPr lang="en-US" sz="900" i="1" dirty="0" smtClean="0"/>
              <a:t>Format:</a:t>
            </a:r>
          </a:p>
          <a:p>
            <a:r>
              <a:rPr lang="en-US" sz="900" i="1" dirty="0" smtClean="0"/>
              <a:t>1. </a:t>
            </a:r>
            <a:r>
              <a:rPr lang="en-US" sz="900" i="1" dirty="0" err="1" smtClean="0"/>
              <a:t>Paparan</a:t>
            </a:r>
            <a:r>
              <a:rPr lang="en-US" sz="900" i="1" dirty="0" smtClean="0"/>
              <a:t> Media yang </a:t>
            </a:r>
            <a:r>
              <a:rPr lang="en-US" sz="900" i="1" dirty="0" err="1" smtClean="0"/>
              <a:t>disampaikan</a:t>
            </a:r>
            <a:endParaRPr lang="en-US" sz="900" i="1" dirty="0" smtClean="0"/>
          </a:p>
          <a:p>
            <a:r>
              <a:rPr lang="en-US" sz="900" i="1" dirty="0" smtClean="0"/>
              <a:t>2. </a:t>
            </a:r>
            <a:r>
              <a:rPr lang="en-US" sz="900" i="1" dirty="0" err="1" smtClean="0"/>
              <a:t>Sasaran</a:t>
            </a:r>
            <a:r>
              <a:rPr lang="en-US" sz="900" i="1" dirty="0" smtClean="0"/>
              <a:t> </a:t>
            </a:r>
          </a:p>
          <a:p>
            <a:r>
              <a:rPr lang="en-US" sz="900" i="1" dirty="0" smtClean="0"/>
              <a:t>3. </a:t>
            </a:r>
            <a:r>
              <a:rPr lang="en-US" sz="900" i="1" dirty="0" err="1" smtClean="0"/>
              <a:t>Rekomendasi</a:t>
            </a:r>
            <a:r>
              <a:rPr lang="en-US" sz="900" i="1" dirty="0" smtClean="0"/>
              <a:t> (</a:t>
            </a:r>
            <a:r>
              <a:rPr lang="en-US" sz="900" i="1" dirty="0" err="1" smtClean="0"/>
              <a:t>Notulensi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saat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penyajian</a:t>
            </a:r>
            <a:r>
              <a:rPr lang="en-US" sz="900" i="1" dirty="0" smtClean="0"/>
              <a:t> media)</a:t>
            </a:r>
          </a:p>
          <a:p>
            <a:r>
              <a:rPr lang="en-US" sz="900" i="1" dirty="0" smtClean="0"/>
              <a:t>4. </a:t>
            </a:r>
            <a:r>
              <a:rPr lang="en-US" sz="900" i="1" dirty="0" err="1" smtClean="0"/>
              <a:t>Dokumentasi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berupa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foto</a:t>
            </a:r>
            <a:endParaRPr lang="en-US" sz="900" i="1" dirty="0" smtClean="0"/>
          </a:p>
          <a:p>
            <a:endParaRPr lang="en-US" sz="900" i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1600200" y="19812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 smtClean="0"/>
              <a:t>Evaluasi</a:t>
            </a:r>
            <a:r>
              <a:rPr lang="en-US" sz="900" b="1" dirty="0" smtClean="0"/>
              <a:t> </a:t>
            </a:r>
            <a:r>
              <a:rPr lang="en-US" sz="900" b="1" dirty="0" err="1" smtClean="0"/>
              <a:t>Tahap</a:t>
            </a:r>
            <a:r>
              <a:rPr lang="en-US" sz="900" b="1" dirty="0" smtClean="0"/>
              <a:t> 1</a:t>
            </a:r>
          </a:p>
          <a:p>
            <a:r>
              <a:rPr lang="en-US" sz="900" dirty="0" err="1" smtClean="0"/>
              <a:t>Tiap</a:t>
            </a:r>
            <a:r>
              <a:rPr lang="en-US" sz="900" dirty="0" smtClean="0"/>
              <a:t>  </a:t>
            </a:r>
            <a:r>
              <a:rPr lang="en-US" sz="900" dirty="0" err="1" smtClean="0"/>
              <a:t>kelompok</a:t>
            </a:r>
            <a:r>
              <a:rPr lang="en-US" sz="900" dirty="0" smtClean="0"/>
              <a:t> </a:t>
            </a:r>
            <a:r>
              <a:rPr lang="en-US" sz="900" i="1" dirty="0" err="1" smtClean="0"/>
              <a:t>ke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sasaran</a:t>
            </a:r>
            <a:r>
              <a:rPr lang="en-US" sz="900" i="1" dirty="0" smtClean="0"/>
              <a:t> </a:t>
            </a:r>
            <a:r>
              <a:rPr lang="en-US" sz="900" i="1" dirty="0"/>
              <a:t>(optional </a:t>
            </a:r>
            <a:r>
              <a:rPr lang="en-US" sz="900" i="1" dirty="0" err="1"/>
              <a:t>bisa</a:t>
            </a:r>
            <a:r>
              <a:rPr lang="en-US" sz="900" i="1" dirty="0"/>
              <a:t> di </a:t>
            </a:r>
            <a:r>
              <a:rPr lang="en-US" sz="900" i="1" dirty="0" err="1"/>
              <a:t>kelas</a:t>
            </a:r>
            <a:r>
              <a:rPr lang="en-US" sz="900" i="1" dirty="0"/>
              <a:t> PMK </a:t>
            </a:r>
            <a:r>
              <a:rPr lang="en-US" sz="900" i="1" dirty="0" err="1"/>
              <a:t>sesi</a:t>
            </a:r>
            <a:r>
              <a:rPr lang="en-US" sz="900" i="1" dirty="0"/>
              <a:t> yang lain)</a:t>
            </a:r>
            <a:endParaRPr lang="id-ID" sz="900" dirty="0"/>
          </a:p>
          <a:p>
            <a:r>
              <a:rPr lang="en-US" sz="900" i="1" dirty="0" smtClean="0"/>
              <a:t> </a:t>
            </a:r>
          </a:p>
          <a:p>
            <a:endParaRPr lang="en-US" sz="900" i="1" dirty="0"/>
          </a:p>
          <a:p>
            <a:r>
              <a:rPr lang="en-US" sz="900" i="1" dirty="0" smtClean="0"/>
              <a:t>(</a:t>
            </a:r>
            <a:r>
              <a:rPr lang="en-US" sz="900" i="1" dirty="0" err="1" smtClean="0"/>
              <a:t>Dicatat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rekomendasi</a:t>
            </a:r>
            <a:r>
              <a:rPr lang="en-US" sz="900" i="1" dirty="0" smtClean="0"/>
              <a:t> </a:t>
            </a:r>
            <a:r>
              <a:rPr lang="en-US" sz="900" i="1" dirty="0" err="1" smtClean="0"/>
              <a:t>terhadap</a:t>
            </a:r>
            <a:r>
              <a:rPr lang="en-US" sz="900" i="1" dirty="0" smtClean="0"/>
              <a:t> media yang </a:t>
            </a:r>
            <a:r>
              <a:rPr lang="en-US" sz="900" i="1" dirty="0" err="1" smtClean="0"/>
              <a:t>disampaikan</a:t>
            </a:r>
            <a:r>
              <a:rPr lang="en-US" sz="900" i="1" dirty="0" smtClean="0"/>
              <a:t>, </a:t>
            </a:r>
            <a:r>
              <a:rPr lang="en-US" sz="900" i="1" dirty="0" err="1" smtClean="0"/>
              <a:t>dokumentasikan</a:t>
            </a:r>
            <a:r>
              <a:rPr lang="en-US" sz="900" i="1" dirty="0" smtClean="0"/>
              <a:t> proses </a:t>
            </a:r>
            <a:r>
              <a:rPr lang="en-US" sz="900" i="1" dirty="0" err="1" smtClean="0"/>
              <a:t>evaluasi</a:t>
            </a:r>
            <a:r>
              <a:rPr lang="en-US" sz="900" i="1" dirty="0" smtClean="0"/>
              <a:t>)</a:t>
            </a:r>
            <a:endParaRPr lang="id-ID" sz="900" dirty="0"/>
          </a:p>
        </p:txBody>
      </p:sp>
      <p:sp>
        <p:nvSpPr>
          <p:cNvPr id="21" name="TextBox 20"/>
          <p:cNvSpPr txBox="1"/>
          <p:nvPr/>
        </p:nvSpPr>
        <p:spPr>
          <a:xfrm>
            <a:off x="5181600" y="4191000"/>
            <a:ext cx="12954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 smtClean="0"/>
              <a:t>Evaluasi</a:t>
            </a:r>
            <a:r>
              <a:rPr lang="en-US" sz="900" b="1" dirty="0" smtClean="0"/>
              <a:t> </a:t>
            </a:r>
            <a:r>
              <a:rPr lang="en-US" sz="900" b="1" dirty="0" err="1" smtClean="0"/>
              <a:t>Tahap</a:t>
            </a:r>
            <a:r>
              <a:rPr lang="en-US" sz="900" b="1" dirty="0" smtClean="0"/>
              <a:t> 2</a:t>
            </a:r>
          </a:p>
          <a:p>
            <a:r>
              <a:rPr lang="en-US" sz="900" dirty="0" err="1" smtClean="0"/>
              <a:t>Penilaian</a:t>
            </a:r>
            <a:r>
              <a:rPr lang="en-US" sz="900" dirty="0" smtClean="0"/>
              <a:t> </a:t>
            </a:r>
            <a:r>
              <a:rPr lang="en-US" sz="900" dirty="0" err="1" smtClean="0"/>
              <a:t>akhir</a:t>
            </a:r>
            <a:r>
              <a:rPr lang="en-US" sz="900" dirty="0" smtClean="0"/>
              <a:t> di </a:t>
            </a:r>
            <a:r>
              <a:rPr lang="en-US" sz="900" dirty="0" err="1" smtClean="0"/>
              <a:t>kelas</a:t>
            </a:r>
            <a:r>
              <a:rPr lang="en-US" sz="900" dirty="0" smtClean="0"/>
              <a:t> </a:t>
            </a:r>
            <a:r>
              <a:rPr lang="en-US" sz="900" dirty="0" err="1" smtClean="0"/>
              <a:t>pmk</a:t>
            </a:r>
            <a:r>
              <a:rPr lang="en-US" sz="900" dirty="0" smtClean="0"/>
              <a:t> </a:t>
            </a:r>
            <a:r>
              <a:rPr lang="en-US" sz="900" dirty="0" err="1" smtClean="0"/>
              <a:t>oleh</a:t>
            </a:r>
            <a:r>
              <a:rPr lang="en-US" sz="900" dirty="0" smtClean="0"/>
              <a:t> </a:t>
            </a:r>
            <a:r>
              <a:rPr lang="en-US" sz="900" dirty="0" err="1" smtClean="0"/>
              <a:t>kelompok</a:t>
            </a:r>
            <a:r>
              <a:rPr lang="en-US" sz="900" dirty="0" smtClean="0"/>
              <a:t> yang lain (</a:t>
            </a:r>
            <a:r>
              <a:rPr lang="en-US" sz="900" dirty="0" err="1" smtClean="0"/>
              <a:t>disampaikan</a:t>
            </a:r>
            <a:r>
              <a:rPr lang="en-US" sz="900" dirty="0" smtClean="0"/>
              <a:t> </a:t>
            </a:r>
            <a:r>
              <a:rPr lang="en-US" sz="900" dirty="0" err="1" smtClean="0"/>
              <a:t>apa</a:t>
            </a:r>
            <a:r>
              <a:rPr lang="en-US" sz="900" dirty="0" smtClean="0"/>
              <a:t> yang </a:t>
            </a:r>
            <a:r>
              <a:rPr lang="en-US" sz="900" dirty="0" err="1" smtClean="0"/>
              <a:t>direkomendasikan</a:t>
            </a:r>
            <a:r>
              <a:rPr lang="en-US" sz="900" dirty="0" smtClean="0"/>
              <a:t> </a:t>
            </a:r>
            <a:r>
              <a:rPr lang="en-US" sz="900" dirty="0" err="1" smtClean="0"/>
              <a:t>pada</a:t>
            </a:r>
            <a:r>
              <a:rPr lang="en-US" sz="900" dirty="0" smtClean="0"/>
              <a:t> </a:t>
            </a:r>
            <a:r>
              <a:rPr lang="en-US" sz="900" dirty="0" err="1" smtClean="0"/>
              <a:t>evaluasi</a:t>
            </a:r>
            <a:r>
              <a:rPr lang="en-US" sz="900" dirty="0" smtClean="0"/>
              <a:t> </a:t>
            </a:r>
            <a:r>
              <a:rPr lang="en-US" sz="900" dirty="0" err="1" smtClean="0"/>
              <a:t>tahap</a:t>
            </a:r>
            <a:r>
              <a:rPr lang="en-US" sz="900" dirty="0" smtClean="0"/>
              <a:t> 1)</a:t>
            </a:r>
          </a:p>
        </p:txBody>
      </p:sp>
      <p:sp>
        <p:nvSpPr>
          <p:cNvPr id="22" name="Left Brace 21"/>
          <p:cNvSpPr/>
          <p:nvPr/>
        </p:nvSpPr>
        <p:spPr>
          <a:xfrm rot="5400000">
            <a:off x="2305048" y="2762248"/>
            <a:ext cx="114304" cy="1066799"/>
          </a:xfrm>
          <a:prstGeom prst="leftBrac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sp>
        <p:nvSpPr>
          <p:cNvPr id="23" name="Left Brace 22"/>
          <p:cNvSpPr/>
          <p:nvPr/>
        </p:nvSpPr>
        <p:spPr>
          <a:xfrm rot="5400000" flipH="1">
            <a:off x="5759235" y="3467257"/>
            <a:ext cx="136634" cy="1291904"/>
          </a:xfrm>
          <a:prstGeom prst="leftBrac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>
              <a:solidFill>
                <a:sysClr val="windowText" lastClr="00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533400" y="4044892"/>
            <a:ext cx="0" cy="14415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7534" y="4113209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AutoNum type="arabicPeriod"/>
            </a:pPr>
            <a:r>
              <a:rPr lang="en-US" sz="900" dirty="0" err="1" smtClean="0"/>
              <a:t>Progres</a:t>
            </a:r>
            <a:r>
              <a:rPr lang="en-US" sz="900" dirty="0" smtClean="0"/>
              <a:t> </a:t>
            </a:r>
            <a:r>
              <a:rPr lang="en-US" sz="900" dirty="0" err="1" smtClean="0"/>
              <a:t>persiapan</a:t>
            </a:r>
            <a:r>
              <a:rPr lang="en-US" sz="900" dirty="0" smtClean="0"/>
              <a:t> media msg2 </a:t>
            </a:r>
            <a:r>
              <a:rPr lang="en-US" sz="900" dirty="0" err="1" smtClean="0"/>
              <a:t>kelompok</a:t>
            </a:r>
            <a:endParaRPr lang="en-US" sz="900" dirty="0" smtClean="0"/>
          </a:p>
          <a:p>
            <a:pPr marL="168275" indent="-168275">
              <a:buAutoNum type="arabicPeriod"/>
            </a:pPr>
            <a:r>
              <a:rPr lang="en-US" sz="900" dirty="0" err="1" smtClean="0"/>
              <a:t>Penentuan</a:t>
            </a:r>
            <a:r>
              <a:rPr lang="en-US" sz="900" dirty="0" smtClean="0"/>
              <a:t>  </a:t>
            </a:r>
            <a:r>
              <a:rPr lang="en-US" sz="900" dirty="0" err="1" smtClean="0"/>
              <a:t>evaluasi</a:t>
            </a:r>
            <a:r>
              <a:rPr lang="en-US" sz="900" dirty="0" smtClean="0"/>
              <a:t> media </a:t>
            </a:r>
            <a:r>
              <a:rPr lang="en-US" sz="900" dirty="0" err="1" smtClean="0"/>
              <a:t>tahap</a:t>
            </a:r>
            <a:r>
              <a:rPr lang="en-US" sz="900" dirty="0" smtClean="0"/>
              <a:t> 1</a:t>
            </a:r>
            <a:endParaRPr lang="en-US" sz="900" dirty="0"/>
          </a:p>
          <a:p>
            <a:pPr marL="342900" indent="-342900">
              <a:buAutoNum type="arabicPeriod"/>
            </a:pPr>
            <a:endParaRPr lang="id-ID" sz="9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3663892" y="4113209"/>
            <a:ext cx="0" cy="14415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58000" y="4036368"/>
            <a:ext cx="1066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Review </a:t>
            </a:r>
            <a:r>
              <a:rPr lang="en-US" sz="900" dirty="0" err="1" smtClean="0"/>
              <a:t>materi</a:t>
            </a:r>
            <a:endParaRPr lang="en-US" sz="900" i="1" dirty="0" smtClean="0"/>
          </a:p>
        </p:txBody>
      </p:sp>
    </p:spTree>
    <p:extLst>
      <p:ext uri="{BB962C8B-B14F-4D97-AF65-F5344CB8AC3E}">
        <p14:creationId xmlns:p14="http://schemas.microsoft.com/office/powerpoint/2010/main" val="789082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388</Words>
  <Application>Microsoft Office PowerPoint</Application>
  <PresentationFormat>On-screen Show (4:3)</PresentationFormat>
  <Paragraphs>62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KEMAMPUAN AKHIR YANG DIHARAPKAN</vt:lpstr>
      <vt:lpstr>SIKAP</vt:lpstr>
      <vt:lpstr>KOMPONEN SIKAP</vt:lpstr>
      <vt:lpstr>Model Multi Atribut</vt:lpstr>
      <vt:lpstr>PowerPoint Presentation</vt:lpstr>
      <vt:lpstr>PowerPoint Presentation</vt:lpstr>
      <vt:lpstr>PowerPoint Presentation</vt:lpstr>
      <vt:lpstr>TIMELINE EVALUASI PENGEMBANGAN MEDIA SETELAH UTS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MEMBUAT MEDIA KOMUNIKASI KESEHATAN</dc:title>
  <dc:creator>Staff</dc:creator>
  <cp:lastModifiedBy>Staff</cp:lastModifiedBy>
  <cp:revision>21</cp:revision>
  <dcterms:created xsi:type="dcterms:W3CDTF">2017-10-12T06:34:08Z</dcterms:created>
  <dcterms:modified xsi:type="dcterms:W3CDTF">2017-11-16T06:24:46Z</dcterms:modified>
</cp:coreProperties>
</file>