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AB73-A4B9-44B1-82E1-2A79BE17B1C0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941A-E7E0-4622-A4CA-A9118438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338" y="-7146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PRAKTIK HUKUM PIDANA</a:t>
            </a:r>
            <a:endParaRPr lang="id-ID" b="1" dirty="0"/>
          </a:p>
        </p:txBody>
      </p:sp>
      <p:pic>
        <p:nvPicPr>
          <p:cNvPr id="1026" name="Picture 2" descr="C:\Users\HP MINI 210-1014\Pictures\re_event_picture_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166806"/>
            <a:ext cx="7027144" cy="270781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28760" y="4643446"/>
            <a:ext cx="61436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d-ID" sz="2400" b="1" dirty="0" smtClean="0"/>
              <a:t>AGUS SALIM HARAHAP, SH,MH.</a:t>
            </a:r>
          </a:p>
          <a:p>
            <a:pPr algn="ctr">
              <a:buNone/>
            </a:pPr>
            <a:endParaRPr lang="id-ID" sz="2400" b="1" dirty="0" smtClean="0"/>
          </a:p>
          <a:p>
            <a:pPr algn="ctr">
              <a:buNone/>
            </a:pPr>
            <a:r>
              <a:rPr lang="id-ID" sz="2400" b="1" dirty="0" smtClean="0"/>
              <a:t>FAKULTAS HUKUM</a:t>
            </a:r>
          </a:p>
          <a:p>
            <a:pPr algn="ctr">
              <a:buNone/>
            </a:pPr>
            <a:r>
              <a:rPr lang="id-ID" sz="2400" b="1" dirty="0" smtClean="0"/>
              <a:t>UNIVERSITAS ESA UNGGUL</a:t>
            </a:r>
          </a:p>
          <a:p>
            <a:pPr algn="ctr">
              <a:buNone/>
            </a:pPr>
            <a:r>
              <a:rPr lang="id-ID" sz="2400" b="1" smtClean="0"/>
              <a:t>2013</a:t>
            </a:r>
            <a:endParaRPr lang="id-ID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LATAR BELAKANG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77500" lnSpcReduction="20000"/>
          </a:bodyPr>
          <a:lstStyle/>
          <a:p>
            <a:endParaRPr lang="id-ID" dirty="0"/>
          </a:p>
          <a:p>
            <a:r>
              <a:rPr lang="id-ID" dirty="0" smtClean="0"/>
              <a:t>H</a:t>
            </a:r>
            <a:r>
              <a:rPr lang="en-US" dirty="0" err="1" smtClean="0"/>
              <a:t>ukum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smtClean="0"/>
              <a:t>lingkup,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penyidikan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eksekusi</a:t>
            </a:r>
            <a:r>
              <a:rPr lang="en-US" i="1" dirty="0"/>
              <a:t>)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jaksa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dibentuknya</a:t>
            </a:r>
            <a:r>
              <a:rPr lang="en-US" dirty="0"/>
              <a:t> KUHAP,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kodifikasi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unifikasi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(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)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kasasi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peninjauan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i="1" dirty="0" smtClean="0"/>
              <a:t>(</a:t>
            </a:r>
            <a:r>
              <a:rPr lang="id-ID" i="1" dirty="0" smtClean="0"/>
              <a:t>request civil=</a:t>
            </a:r>
            <a:r>
              <a:rPr lang="en-US" i="1" dirty="0" err="1" smtClean="0"/>
              <a:t>herziening</a:t>
            </a:r>
            <a:r>
              <a:rPr lang="id-ID" i="1" dirty="0" smtClean="0"/>
              <a:t> </a:t>
            </a:r>
            <a:r>
              <a:rPr lang="en-US" i="1" dirty="0" smtClean="0"/>
              <a:t>).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.  </a:t>
            </a:r>
            <a:endParaRPr lang="id-ID" dirty="0"/>
          </a:p>
          <a:p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,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id-ID" dirty="0" smtClean="0"/>
              <a:t>mahasiswa</a:t>
            </a:r>
            <a:r>
              <a:rPr lang="en-US" dirty="0" smtClean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id-ID" dirty="0" smtClean="0"/>
              <a:t> diharapkan mahasiswa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>DESKRIPSI SINGKAT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id-ID" dirty="0" smtClean="0"/>
              <a:t>mahasiswa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kedudukan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Indonesia,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,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penasehat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bukti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>TUJUAN PEMBELAJARAN</a:t>
            </a:r>
            <a:r>
              <a:rPr lang="id-ID" sz="4800" dirty="0" smtClean="0"/>
              <a:t/>
            </a:r>
            <a:br>
              <a:rPr lang="id-ID" sz="4800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id-ID" dirty="0" smtClean="0"/>
              <a:t>p</a:t>
            </a:r>
            <a:r>
              <a:rPr lang="en-US" dirty="0" err="1" smtClean="0"/>
              <a:t>empelajar</a:t>
            </a:r>
            <a:r>
              <a:rPr lang="id-ID" dirty="0" smtClean="0"/>
              <a:t>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id-ID" dirty="0" smtClean="0"/>
              <a:t>mahasiswa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Indonesia,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,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penasehat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bukti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.</a:t>
            </a:r>
            <a:endParaRPr lang="id-ID" sz="3600" dirty="0"/>
          </a:p>
          <a:p>
            <a:endParaRPr lang="id-ID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>POKOK BAHASAN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Kedudukan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,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penasehat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Bukti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UNSUR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Kehadiran</a:t>
            </a:r>
          </a:p>
          <a:p>
            <a:r>
              <a:rPr lang="id-ID" smtClean="0"/>
              <a:t>Ujian </a:t>
            </a:r>
            <a:r>
              <a:rPr lang="id-ID" dirty="0" smtClean="0"/>
              <a:t>Tangah Semester (</a:t>
            </a:r>
            <a:r>
              <a:rPr lang="id-ID" i="1" smtClean="0"/>
              <a:t>Intervies/lisan)</a:t>
            </a:r>
          </a:p>
          <a:p>
            <a:pPr>
              <a:buNone/>
            </a:pPr>
            <a:endParaRPr lang="id-ID" i="1" dirty="0" smtClean="0"/>
          </a:p>
          <a:p>
            <a:r>
              <a:rPr lang="id-ID" dirty="0" smtClean="0"/>
              <a:t>Tugas </a:t>
            </a:r>
          </a:p>
          <a:p>
            <a:r>
              <a:rPr lang="id-ID" dirty="0" smtClean="0"/>
              <a:t>Ujian Akhir Semester	</a:t>
            </a:r>
            <a:r>
              <a:rPr lang="id-ID" i="1" dirty="0" smtClean="0"/>
              <a:t>(Multi chose/terttulis)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221101"/>
          </a:xfrm>
        </p:spPr>
        <p:txBody>
          <a:bodyPr>
            <a:normAutofit fontScale="92500" lnSpcReduction="10000"/>
          </a:bodyPr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algn="ctr">
              <a:buNone/>
            </a:pPr>
            <a:r>
              <a:rPr lang="id-ID" sz="4400" dirty="0" smtClean="0"/>
              <a:t>TERIMA KASIH</a:t>
            </a:r>
            <a:endParaRPr lang="id-ID" sz="4400" dirty="0"/>
          </a:p>
        </p:txBody>
      </p:sp>
      <p:pic>
        <p:nvPicPr>
          <p:cNvPr id="1027" name="Picture 3" descr="D:\PICTURE\re_event_picture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378393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267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PRAKTIK HUKUM PIDANA</vt:lpstr>
      <vt:lpstr>LATAR BELAKANG </vt:lpstr>
      <vt:lpstr> DESKRIPSI SINGKAT </vt:lpstr>
      <vt:lpstr> TUJUAN PEMBELAJARAN </vt:lpstr>
      <vt:lpstr> POKOK BAHASAN </vt:lpstr>
      <vt:lpstr>UNSUR PENILAIAN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 210-1014</dc:creator>
  <cp:lastModifiedBy>May</cp:lastModifiedBy>
  <cp:revision>15</cp:revision>
  <dcterms:created xsi:type="dcterms:W3CDTF">2012-02-04T01:08:49Z</dcterms:created>
  <dcterms:modified xsi:type="dcterms:W3CDTF">2015-04-25T04:12:18Z</dcterms:modified>
</cp:coreProperties>
</file>