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PERKULIAHAN VII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V.2.a. Pengertian Penahanan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Pasal 1 angka 21 KUHAP</a:t>
            </a:r>
          </a:p>
          <a:p>
            <a:pPr eaLnBrk="1" hangingPunct="1">
              <a:buFontTx/>
              <a:buNone/>
            </a:pPr>
            <a:r>
              <a:rPr lang="en-US" smtClean="0"/>
              <a:t>Ialah :</a:t>
            </a:r>
          </a:p>
          <a:p>
            <a:pPr eaLnBrk="1" hangingPunct="1"/>
            <a:r>
              <a:rPr lang="en-US" smtClean="0"/>
              <a:t>Penempatan tersangka / terdakwa di tempat tertentu</a:t>
            </a:r>
          </a:p>
          <a:p>
            <a:pPr eaLnBrk="1" hangingPunct="1"/>
            <a:r>
              <a:rPr lang="en-US" smtClean="0"/>
              <a:t>Oleh penyidik / penuntut umum / hakim dengan penetapannya</a:t>
            </a:r>
          </a:p>
          <a:p>
            <a:pPr eaLnBrk="1" hangingPunct="1"/>
            <a:r>
              <a:rPr lang="en-US" smtClean="0"/>
              <a:t>Dalam hal dan menurut cara dlm UU ini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V.2.b.Syarat sahnya </a:t>
            </a:r>
            <a:br>
              <a:rPr lang="en-US" sz="4000" smtClean="0"/>
            </a:br>
            <a:r>
              <a:rPr lang="en-US" sz="4000" smtClean="0"/>
              <a:t>Penahanan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Syarat Obyektif 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Diancam pidana minimal 5 tahun/ lebih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Tindak pidana tertentu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Syarat Subyektif 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Ada bukti yang cukup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Ada kekhawatiran tersangka/ terdakwa: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mtClean="0"/>
              <a:t>Melarikan diri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mtClean="0"/>
              <a:t>Menghilangkan barang bukti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mtClean="0"/>
              <a:t>Mengulangi tindak pidana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V.2.c.Tata Cara Penahanan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Dengan Surat perintah, memuat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Identitas Tersangka/Terdakwa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Alasan penahanan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Tindak pidana yang disangkakan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Berita Acara Pelaksanaan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Sejak kapan penahanan dilakukan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Tempat penahanan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Turunan SP diberikan kpd keluarga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Tidak dipenuhi, dapat diajukan pra-peradilan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V.2.d. Jenis Penahanan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Tahanan Rumah Tahanan Negara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Tahanan Rumah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Tahanan Kota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V.2.e. Perhitungan Masa Tahanan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Masa penangkapan dan penahanan dikurangkan dari pidana yg dijatuhkan</a:t>
            </a:r>
          </a:p>
          <a:p>
            <a:pPr eaLnBrk="1" hangingPunct="1"/>
            <a:r>
              <a:rPr lang="en-US" smtClean="0"/>
              <a:t>Penahanan RUTAN = jumlah lamanya ditahan</a:t>
            </a:r>
          </a:p>
          <a:p>
            <a:pPr eaLnBrk="1" hangingPunct="1"/>
            <a:r>
              <a:rPr lang="en-US" smtClean="0"/>
              <a:t>Penahanan Kota = 1/5 </a:t>
            </a:r>
          </a:p>
          <a:p>
            <a:pPr eaLnBrk="1" hangingPunct="1"/>
            <a:r>
              <a:rPr lang="en-US" smtClean="0"/>
              <a:t>Tahanan Rumah = 1/3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V.2.f. Penangguhan/Pengalihan</a:t>
            </a:r>
            <a:br>
              <a:rPr lang="en-US" sz="4000" smtClean="0"/>
            </a:br>
            <a:r>
              <a:rPr lang="en-US" sz="4000" smtClean="0"/>
              <a:t>Jenis Penahanan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Penangguhan Penahanan :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Jaminan Uang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Jaminan Orang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Pengalihan Jenis Penahanan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V.2.g. Batas Waktu Penahanan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Penyidik : ………………….( 20 + 40 = 60 )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Khusus……………..    30  + 30 =  60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Penuntut Umum: …………( 20 + 30 = 50 )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Khusus……………..    30 + 30  =  60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Hakim Pengadilan Negeri..( 30 + 60 = 90 )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Khusus………………  30 +  30  =  60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Hakim Pengadilan Tinggi…  30 + 60 = 90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Khusus………………   30 +  30  = 60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Hakim Mahkamah Agung…  50 + 60 = 110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Khusus………………    30  + 30  = 60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V.3. Penggeledahan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Jenis Penggeledahan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Tata Cara Penggeledahan Rumah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Tata Cara Penggeledahan Badan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V.3.a. Jenis Penggeledahan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Penggeledahan Rumah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Penggeledahan Badan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Tata Cara Penggeledahan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V.3.a.1. Penggeledahan Rumah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Tindakan Penyidik</a:t>
            </a:r>
          </a:p>
          <a:p>
            <a:pPr eaLnBrk="1" hangingPunct="1"/>
            <a:r>
              <a:rPr lang="en-US" smtClean="0"/>
              <a:t>Memasuki rumah tempat tinggal, tempat tertutup lainnya</a:t>
            </a:r>
          </a:p>
          <a:p>
            <a:pPr eaLnBrk="1" hangingPunct="1"/>
            <a:r>
              <a:rPr lang="en-US" smtClean="0"/>
              <a:t>Untuk melakukan tindakan :</a:t>
            </a:r>
          </a:p>
          <a:p>
            <a:pPr lvl="1" eaLnBrk="1" hangingPunct="1"/>
            <a:r>
              <a:rPr lang="en-US" smtClean="0"/>
              <a:t>Pemeriksaan </a:t>
            </a:r>
          </a:p>
          <a:p>
            <a:pPr lvl="1" eaLnBrk="1" hangingPunct="1"/>
            <a:r>
              <a:rPr lang="en-US" smtClean="0"/>
              <a:t>penangkapan</a:t>
            </a:r>
          </a:p>
          <a:p>
            <a:pPr eaLnBrk="1" hangingPunct="1"/>
            <a:r>
              <a:rPr lang="en-US" smtClean="0"/>
              <a:t>dalam hal menurut cara yang diatur dlm UU ini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 UPAYA PAKSA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Penangkapan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Penahanan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Penggeledahan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Penyitaan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V.3.a.2. Penggeledahan</a:t>
            </a:r>
            <a:br>
              <a:rPr lang="en-US" sz="4000" smtClean="0"/>
            </a:br>
            <a:r>
              <a:rPr lang="en-US" sz="4000" smtClean="0"/>
              <a:t>Badan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Tindakan Penyidik</a:t>
            </a:r>
          </a:p>
          <a:p>
            <a:pPr eaLnBrk="1" hangingPunct="1"/>
            <a:r>
              <a:rPr lang="en-US" smtClean="0"/>
              <a:t>memeriksa badan / pakaian Tsk</a:t>
            </a:r>
          </a:p>
          <a:p>
            <a:pPr eaLnBrk="1" hangingPunct="1"/>
            <a:r>
              <a:rPr lang="en-US" smtClean="0"/>
              <a:t>Untuk mencari benda yg diduga keras ada pada badannya / dibawa </a:t>
            </a:r>
          </a:p>
          <a:p>
            <a:pPr eaLnBrk="1" hangingPunct="1"/>
            <a:r>
              <a:rPr lang="en-US" smtClean="0"/>
              <a:t>Untuk di sita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V.3.b. Tata Cara Penggeledahan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Rumah :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mtClean="0"/>
              <a:t>Dibekali SP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mtClean="0"/>
              <a:t>Izin dari Pengadilan Negeri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mtClean="0"/>
              <a:t>Penghuni menolak / kosong didampingi Kades / RW ,dua saksi</a:t>
            </a:r>
          </a:p>
          <a:p>
            <a:pPr marL="990600" lvl="1" indent="-533400" eaLnBrk="1" hangingPunct="1">
              <a:buFontTx/>
              <a:buChar char="•"/>
            </a:pP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Badan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V.4. Penyitaan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Pengertian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Tata Cara Penyitaan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Benda yang dapat dilakukan penyitaan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Benda sitaan yg dapat dijual lelang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Pengembalian Benda Sitaan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V.4.a. Pengertian Penyitaan</a:t>
            </a:r>
            <a:br>
              <a:rPr lang="en-US" sz="4000" smtClean="0"/>
            </a:br>
            <a:r>
              <a:rPr lang="en-US" sz="2400" smtClean="0"/>
              <a:t>Psl. 1 angka 16 KUHAP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Adalah 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Serangkaian tindakan penyidik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Mengambil alih / menyimpan di bawah penguasaannya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Benda : bergerak / tidak bergerak, berwujud / tidak berwujud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Untuk kepentingan pembuktian, dalam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Penyidikan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Penuntutan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Peradilan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V.4.b. Tata Cara</a:t>
            </a:r>
            <a:br>
              <a:rPr lang="en-US" sz="4000" smtClean="0"/>
            </a:br>
            <a:r>
              <a:rPr lang="en-US" sz="4000" smtClean="0"/>
              <a:t>Penyitaan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Oleh penyidik, dengan SP, Izin Ketua PN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Sangat mendesak, tanpa izin setelah menyita minta persetujuan Ketua PN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Tertangkap tangan saat itu disita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Menyita surat harus ada izin khusus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Benda ada pd orang lain, diminta utk menyerahkan dg tanda terima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Surat rahasia harus ada izin khusus dari Ketua PN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Semua benda sitaan disimpan di Rupbasan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endParaRPr lang="en-US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V.4.c.Benda yang dapat</a:t>
            </a:r>
            <a:br>
              <a:rPr lang="en-US" sz="4000" smtClean="0"/>
            </a:br>
            <a:r>
              <a:rPr lang="en-US" sz="4000" smtClean="0"/>
              <a:t>dilakukan Penyitaan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Benda/tagihan diperoleh dari tindak pidana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Alat melakukan tindak pidana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Benda utk menghalangi penyidikan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Benda yg khusus dibuat utk melakukan tindak pidana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Benda lain yg mempunyai langsung dg tindak pidana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Benda yg ada dlm sitaan perdata/pailit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V.4.d.Benda Sitaan</a:t>
            </a:r>
            <a:br>
              <a:rPr lang="en-US" sz="4000" smtClean="0"/>
            </a:br>
            <a:r>
              <a:rPr lang="en-US" sz="4000" smtClean="0"/>
              <a:t>yang dapat di lelang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Benda yang cepat rusak, biaya simpan tinggi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Prosedur :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Dengan persetujuan tersangka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Sisihkan utk BB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Uang Hasil lelang jadikan BB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BS berbahaya , terlarang &gt; amankan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V.4.e.Pengembalian</a:t>
            </a:r>
            <a:br>
              <a:rPr lang="en-US" sz="4000" smtClean="0"/>
            </a:br>
            <a:r>
              <a:rPr lang="en-US" sz="4000" smtClean="0"/>
              <a:t>Benda Sitaan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Sebelum putusan 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Tidak diperlukan lagi dik / tut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Perkara dihentikan dik / tut nya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Perkara dideponeer oleh JA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Perkara ditutup demi hukum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Setelah putusan 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Dikembalikan kpd yg disebut dlm putusan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Dirampas untuk negara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Dirampas untuk dimusnahkan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Untuk bukti perkara lain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 Penangkapan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Pasal 1 angka 20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Pasal 16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Pasal 17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Pasal 18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Pasal 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V.1.1. Pasal 1 angka 20</a:t>
            </a:r>
            <a:br>
              <a:rPr lang="en-US" sz="4000" smtClean="0"/>
            </a:br>
            <a:r>
              <a:rPr lang="en-US" sz="4000" smtClean="0"/>
              <a:t>(Pengertian Penangkapan)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Adalah :</a:t>
            </a:r>
          </a:p>
          <a:p>
            <a:pPr eaLnBrk="1" hangingPunct="1"/>
            <a:r>
              <a:rPr lang="en-US" smtClean="0"/>
              <a:t>Suatu tindakan penyidik</a:t>
            </a:r>
          </a:p>
          <a:p>
            <a:pPr eaLnBrk="1" hangingPunct="1"/>
            <a:r>
              <a:rPr lang="en-US" smtClean="0"/>
              <a:t>Berupa pengekangan sementara waktu kebebasan tersangka / terdakwa</a:t>
            </a:r>
          </a:p>
          <a:p>
            <a:pPr eaLnBrk="1" hangingPunct="1"/>
            <a:r>
              <a:rPr lang="en-US" smtClean="0"/>
              <a:t>Apabila terdapat cukup bukti </a:t>
            </a:r>
          </a:p>
          <a:p>
            <a:pPr eaLnBrk="1" hangingPunct="1"/>
            <a:r>
              <a:rPr lang="en-US" smtClean="0"/>
              <a:t>Guna kepentingan penyidikan/penuntutan / peradilan</a:t>
            </a:r>
          </a:p>
          <a:p>
            <a:pPr eaLnBrk="1" hangingPunct="1"/>
            <a:r>
              <a:rPr lang="en-US" smtClean="0"/>
              <a:t>Dalam hal dan menurut cara UU ini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V.1.2. Pasal 17 KUHAP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Perintah penangkapan dilakukan terhadap seorang yang diduga melakukan tindak pidana berdasarkan bukti permulaan yang cukup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V.1.3. Pasal 16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Untuk kepentingan penyelidikan, penyelidik atas perintah penyidik berwenang melakukan penangkapan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Untuk kepentingan penyidikan, penyidik dan penyidik pembantu berwenang melakukan penangkapan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V.1.4. Pasal 18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Pelaksana penangkapan petugas kepolisian ( penyidik lain ?)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Tertangkap tangan tanpa SP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Tembusan SP diberikan kpd keluarga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V.1.5. Pasal 19 KUHAP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Waktu penangkapan hanya 1 hari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Terhadap pelanggaran tidak dapat dilakukan penangkapan, kecualui dua kali berturut-turt dipanggil tidak datang tanpa alasan yang sah.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V.2. Penahanan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Pengertian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Syarat sahnya Penahanan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Tata cara Penahanan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Jenis Penahanan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Perhitungan Masa Tahanan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Penangguhan / Pengalihan Jenis Penahanan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Batas Waktu Penahanan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749</Words>
  <Application>Microsoft Office PowerPoint</Application>
  <PresentationFormat>On-screen Show (4:3)</PresentationFormat>
  <Paragraphs>165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PERKULIAHAN VII</vt:lpstr>
      <vt:lpstr>V. UPAYA PAKSA</vt:lpstr>
      <vt:lpstr>V.1. Penangkapan</vt:lpstr>
      <vt:lpstr>V.1.1. Pasal 1 angka 20 (Pengertian Penangkapan)</vt:lpstr>
      <vt:lpstr>V.1.2. Pasal 17 KUHAP</vt:lpstr>
      <vt:lpstr>V.1.3. Pasal 16</vt:lpstr>
      <vt:lpstr>V.1.4. Pasal 18 </vt:lpstr>
      <vt:lpstr>V.1.5. Pasal 19 KUHAP</vt:lpstr>
      <vt:lpstr>V.2. Penahanan</vt:lpstr>
      <vt:lpstr>V.2.a. Pengertian Penahanan</vt:lpstr>
      <vt:lpstr>V.2.b.Syarat sahnya  Penahanan </vt:lpstr>
      <vt:lpstr>V.2.c.Tata Cara Penahanan</vt:lpstr>
      <vt:lpstr>V.2.d. Jenis Penahanan</vt:lpstr>
      <vt:lpstr>V.2.e. Perhitungan Masa Tahanan </vt:lpstr>
      <vt:lpstr>V.2.f. Penangguhan/Pengalihan Jenis Penahanan</vt:lpstr>
      <vt:lpstr>V.2.g. Batas Waktu Penahanan</vt:lpstr>
      <vt:lpstr>V.3. Penggeledahan</vt:lpstr>
      <vt:lpstr>V.3.a. Jenis Penggeledahan</vt:lpstr>
      <vt:lpstr>V.3.a.1. Penggeledahan Rumah</vt:lpstr>
      <vt:lpstr>V.3.a.2. Penggeledahan Badan </vt:lpstr>
      <vt:lpstr>V.3.b. Tata Cara Penggeledahan </vt:lpstr>
      <vt:lpstr>V.4. Penyitaan</vt:lpstr>
      <vt:lpstr>V.4.a. Pengertian Penyitaan Psl. 1 angka 16 KUHAP</vt:lpstr>
      <vt:lpstr>V.4.b. Tata Cara Penyitaan </vt:lpstr>
      <vt:lpstr>V.4.c.Benda yang dapat dilakukan Penyitaan</vt:lpstr>
      <vt:lpstr>V.4.d.Benda Sitaan yang dapat di lelang</vt:lpstr>
      <vt:lpstr>V.4.e.Pengembalian Benda Sitaan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PERKULIAHAN VII</dc:title>
  <dc:creator>HP MINI 210-1014</dc:creator>
  <cp:lastModifiedBy>May</cp:lastModifiedBy>
  <cp:revision>2</cp:revision>
  <dcterms:created xsi:type="dcterms:W3CDTF">2012-02-21T14:50:01Z</dcterms:created>
  <dcterms:modified xsi:type="dcterms:W3CDTF">2015-04-25T04:17:12Z</dcterms:modified>
</cp:coreProperties>
</file>