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675175-8AD1-49EA-BB18-7A1269BE4928}" type="datetimeFigureOut">
              <a:rPr lang="id-ID" smtClean="0"/>
              <a:pPr/>
              <a:t>25/04/2015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9E7A1F-8980-452E-8AEE-8ACF76263FBC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80716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7C8D-C875-4545-BA9F-199F91B242C8}" type="datetimeFigureOut">
              <a:rPr lang="id-ID" smtClean="0"/>
              <a:pPr/>
              <a:t>25/04/2015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62E8-907B-4764-8B7D-58B1AACCD7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7C8D-C875-4545-BA9F-199F91B242C8}" type="datetimeFigureOut">
              <a:rPr lang="id-ID" smtClean="0"/>
              <a:pPr/>
              <a:t>25/04/2015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62E8-907B-4764-8B7D-58B1AACCD7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7C8D-C875-4545-BA9F-199F91B242C8}" type="datetimeFigureOut">
              <a:rPr lang="id-ID" smtClean="0"/>
              <a:pPr/>
              <a:t>25/04/2015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62E8-907B-4764-8B7D-58B1AACCD7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7C8D-C875-4545-BA9F-199F91B242C8}" type="datetimeFigureOut">
              <a:rPr lang="id-ID" smtClean="0"/>
              <a:pPr/>
              <a:t>25/04/2015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62E8-907B-4764-8B7D-58B1AACCD7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7C8D-C875-4545-BA9F-199F91B242C8}" type="datetimeFigureOut">
              <a:rPr lang="id-ID" smtClean="0"/>
              <a:pPr/>
              <a:t>25/04/2015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62E8-907B-4764-8B7D-58B1AACCD7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7C8D-C875-4545-BA9F-199F91B242C8}" type="datetimeFigureOut">
              <a:rPr lang="id-ID" smtClean="0"/>
              <a:pPr/>
              <a:t>25/04/2015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62E8-907B-4764-8B7D-58B1AACCD7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7C8D-C875-4545-BA9F-199F91B242C8}" type="datetimeFigureOut">
              <a:rPr lang="id-ID" smtClean="0"/>
              <a:pPr/>
              <a:t>25/04/2015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62E8-907B-4764-8B7D-58B1AACCD7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7C8D-C875-4545-BA9F-199F91B242C8}" type="datetimeFigureOut">
              <a:rPr lang="id-ID" smtClean="0"/>
              <a:pPr/>
              <a:t>25/04/2015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62E8-907B-4764-8B7D-58B1AACCD7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7C8D-C875-4545-BA9F-199F91B242C8}" type="datetimeFigureOut">
              <a:rPr lang="id-ID" smtClean="0"/>
              <a:pPr/>
              <a:t>25/04/2015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62E8-907B-4764-8B7D-58B1AACCD7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7C8D-C875-4545-BA9F-199F91B242C8}" type="datetimeFigureOut">
              <a:rPr lang="id-ID" smtClean="0"/>
              <a:pPr/>
              <a:t>25/04/2015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62E8-907B-4764-8B7D-58B1AACCD7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7C8D-C875-4545-BA9F-199F91B242C8}" type="datetimeFigureOut">
              <a:rPr lang="id-ID" smtClean="0"/>
              <a:pPr/>
              <a:t>25/04/2015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62E8-907B-4764-8B7D-58B1AACCD7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77C8D-C875-4545-BA9F-199F91B242C8}" type="datetimeFigureOut">
              <a:rPr lang="id-ID" smtClean="0"/>
              <a:pPr/>
              <a:t>25/04/2015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662E8-907B-4764-8B7D-58B1AACCD77C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PERKULIAHAN II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II.A. Sejarah HAP</a:t>
            </a:r>
            <a:br>
              <a:rPr lang="en-US" sz="4000" smtClean="0"/>
            </a:br>
            <a:r>
              <a:rPr lang="en-US" sz="4000" smtClean="0"/>
              <a:t>di Indonesia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GG Hindia Bld melalui Firman Raja No.1 tanggal 6 Mei 1946; memerintahkan membuat Peraturan Peraturan tata usaha kepolisian utk Bumiputera.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Mr.H.L. Wichers serahkan kpd GG – JJ.Rochussen tgl.6-8-1847 serahkan konsep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IR – Stb.1849 No. 63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HIR – Stb. 1941 no. 44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UU. No.1 Th.1951 perubahan total susunan kehakiman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UU No. 8 Th 1981 KUHAP 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II.B. Sejarah KUHAP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1967 – dibentuk Panitia Intern Depkeh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1968 – Seminar Hukum Nasional II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1973 – Prakarsa LPHN, Panitia Intern Depkeh    membahas dg Kejagung, Polri, Hankam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12-9-1979 RUU diserahkan kpd DPR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9-10-1979 mulai dibicarakan di DPR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22-5-1980 dibentuk Tim Sinkronisasi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9-9-1981 disetujui Sigab Komisi III DPR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23-9-1981 disetujui Paripurna DPR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31-12-1981 disahkan menjadi UU</a:t>
            </a:r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II.C. Ruang Lingkup KUHAP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Lingkungan Peradilan Umum untuk semua tingkatan 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Mahkamah Agung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Pengadilan Tinggi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Pengadilan Negeri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Mengikuti asas-asas Hukum Pidana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Berlaku utk Tindak Pidana Khusus, kecuali ditentukan lain 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UU Pasar Modal   -- Tipikor	         -- Perikanan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UU Bapebbti	      -- HAM Berat    -- Pengadilan Anak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A. KEDUDUKAN HAP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Moeljatno :</a:t>
            </a:r>
          </a:p>
          <a:p>
            <a:pPr lvl="1" eaLnBrk="1" hangingPunct="1"/>
            <a:r>
              <a:rPr lang="en-US" smtClean="0"/>
              <a:t>Bagian dari keseluruhan hukum yg berlaku di suatu negara</a:t>
            </a:r>
          </a:p>
          <a:p>
            <a:pPr lvl="1" eaLnBrk="1" hangingPunct="1"/>
            <a:r>
              <a:rPr lang="en-US" smtClean="0"/>
              <a:t>Yang mengadakan dasar-dasar dan aturan untuk menentukan kapan dan dalam hal apa kpd yang melanggar larangan itu dapat dijatuhi pidana</a:t>
            </a:r>
          </a:p>
          <a:p>
            <a:pPr eaLnBrk="1" hangingPunct="1"/>
            <a:r>
              <a:rPr lang="en-US" smtClean="0"/>
              <a:t>Hukum Pidana : Hukum Publik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B. PENGERTIAN HAP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Simons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Andi Hamzah / van Bemmelen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Wirjono Prodjodikoro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B.1. Simons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HAP adalah :</a:t>
            </a:r>
          </a:p>
          <a:p>
            <a:pPr eaLnBrk="1" hangingPunct="1"/>
            <a:r>
              <a:rPr lang="en-US" smtClean="0"/>
              <a:t>Hukum yang mengatur :</a:t>
            </a:r>
          </a:p>
          <a:p>
            <a:pPr lvl="1" eaLnBrk="1" hangingPunct="1"/>
            <a:r>
              <a:rPr lang="en-US" smtClean="0"/>
              <a:t>Bagaimana negara</a:t>
            </a:r>
          </a:p>
          <a:p>
            <a:pPr lvl="1" eaLnBrk="1" hangingPunct="1"/>
            <a:r>
              <a:rPr lang="en-US" smtClean="0"/>
              <a:t>Melalui alat-alatnya</a:t>
            </a:r>
          </a:p>
          <a:p>
            <a:pPr lvl="1" eaLnBrk="1" hangingPunct="1"/>
            <a:r>
              <a:rPr lang="en-US" smtClean="0"/>
              <a:t>Melaksanakan haknya </a:t>
            </a:r>
          </a:p>
          <a:p>
            <a:pPr lvl="1" eaLnBrk="1" hangingPunct="1"/>
            <a:r>
              <a:rPr lang="en-US" smtClean="0"/>
              <a:t>untuk memidana dan menjatuhkan pidana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B.2. Andi Hamzah </a:t>
            </a:r>
            <a:br>
              <a:rPr lang="en-US" sz="4000" smtClean="0"/>
            </a:br>
            <a:r>
              <a:rPr lang="en-US" sz="4000" smtClean="0"/>
              <a:t>van Bemmelen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HAP adalah :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Peraturan-Peraturan yg diciptakan oleh negara, karena adanya terjadi pelanggaran undang-undang pidana 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Negara melalui alat-alatnya menyidik kebenaran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Sedapat mungkin menyidik pelaku perbuatan itu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Mengambil tindakan-tindakan yang perlu guna menangkap si pembuat dan kalau perlu menahannya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Mengumpulkan bahan-bahan bukti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Hakim memberi keputusan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Upaya hukum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Melaksanakan keputusan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B.3. Wirjono Prodjodikoro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HAP adalah :</a:t>
            </a:r>
          </a:p>
          <a:p>
            <a:pPr eaLnBrk="1" hangingPunct="1"/>
            <a:r>
              <a:rPr lang="en-US" smtClean="0"/>
              <a:t>Rangkaian peraturan yang memuat cara bagaimana badan-badan pemerintah yang berkuasa, yaitu kepolisian, kejaksaan dan pengadilan harus bertindak guna mencapai tujuan negara dengan menegakkan hukum pidana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dirty="0" err="1" smtClean="0"/>
              <a:t>Rangkuman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 </a:t>
            </a:r>
            <a:r>
              <a:rPr lang="en-US" sz="4000" dirty="0" err="1" smtClean="0"/>
              <a:t>Pengertian</a:t>
            </a:r>
            <a:r>
              <a:rPr lang="en-US" sz="4000" dirty="0" smtClean="0"/>
              <a:t> HAP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dirty="0" smtClean="0"/>
              <a:t>HAP </a:t>
            </a:r>
            <a:r>
              <a:rPr lang="en-US" dirty="0" err="1" smtClean="0"/>
              <a:t>merupakan</a:t>
            </a:r>
            <a:r>
              <a:rPr lang="en-US" dirty="0" smtClean="0"/>
              <a:t> :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dirty="0" err="1" smtClean="0"/>
              <a:t>Serangkaian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endParaRPr lang="en-US" dirty="0" smtClean="0"/>
          </a:p>
          <a:p>
            <a:pPr marL="609600" indent="-609600" eaLnBrk="1" hangingPunct="1">
              <a:buFontTx/>
              <a:buAutoNum type="arabicPeriod"/>
            </a:pP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( UU 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wewenang</a:t>
            </a:r>
            <a:r>
              <a:rPr lang="en-US" dirty="0" smtClean="0"/>
              <a:t> </a:t>
            </a:r>
            <a:r>
              <a:rPr lang="id-ID" dirty="0" smtClean="0"/>
              <a:t> </a:t>
            </a:r>
            <a:r>
              <a:rPr lang="en-US" dirty="0" err="1" smtClean="0"/>
              <a:t>kpd</a:t>
            </a:r>
            <a:r>
              <a:rPr lang="en-US" dirty="0" smtClean="0"/>
              <a:t> </a:t>
            </a:r>
            <a:r>
              <a:rPr lang="en-US" dirty="0" err="1" smtClean="0"/>
              <a:t>aparat</a:t>
            </a:r>
            <a:r>
              <a:rPr lang="en-US" dirty="0" smtClean="0"/>
              <a:t> </a:t>
            </a:r>
            <a:r>
              <a:rPr lang="en-US" dirty="0" err="1" smtClean="0"/>
              <a:t>penegak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endParaRPr lang="en-US" dirty="0" smtClean="0"/>
          </a:p>
          <a:p>
            <a:pPr marL="609600" indent="-609600" eaLnBrk="1" hangingPunct="1">
              <a:buFontTx/>
              <a:buAutoNum type="arabicPeriod"/>
            </a:pP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penyidikan</a:t>
            </a:r>
            <a:r>
              <a:rPr lang="en-US" dirty="0" smtClean="0"/>
              <a:t>, </a:t>
            </a:r>
            <a:r>
              <a:rPr lang="en-US" dirty="0" err="1" smtClean="0"/>
              <a:t>penuntutan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menjatuhkan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endParaRPr lang="en-US" dirty="0" smtClean="0"/>
          </a:p>
          <a:p>
            <a:pPr marL="609600" indent="-609600" eaLnBrk="1" hangingPunct="1">
              <a:buFontTx/>
              <a:buAutoNum type="arabicPeriod"/>
            </a:pP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pelaku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C. FUNGSI / TUJUAN</a:t>
            </a:r>
            <a:br>
              <a:rPr lang="en-US" sz="4000" smtClean="0"/>
            </a:br>
            <a:r>
              <a:rPr lang="en-US" sz="4000" smtClean="0"/>
              <a:t>HAP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Penegakan hukum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Mencari dan mendapatkan kebenaran materiil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Melaksanakan putusan pengadilan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Melindungi HAM</a:t>
            </a:r>
          </a:p>
          <a:p>
            <a:pPr marL="609600" indent="-609600" eaLnBrk="1" hangingPunct="1">
              <a:buFontTx/>
              <a:buNone/>
            </a:pPr>
            <a:r>
              <a:rPr lang="en-US" smtClean="0"/>
              <a:t>Kesimpulan : </a:t>
            </a:r>
          </a:p>
          <a:p>
            <a:pPr marL="609600" indent="-609600" eaLnBrk="1" hangingPunct="1">
              <a:buFontTx/>
              <a:buNone/>
            </a:pPr>
            <a:r>
              <a:rPr lang="en-US" smtClean="0"/>
              <a:t>	HAP adalah utk menegakkan hukum pidana materiil.	</a:t>
            </a:r>
          </a:p>
          <a:p>
            <a:pPr marL="990600" lvl="1" indent="-533400" eaLnBrk="1" hangingPunct="1"/>
            <a:endParaRPr lang="en-US" smtClean="0"/>
          </a:p>
          <a:p>
            <a:pPr marL="609600" indent="-609600" eaLnBrk="1" hangingPunct="1"/>
            <a:endParaRPr 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II. Sejarah + Ruang Lingkup HAP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lphaUcPeriod"/>
            </a:pPr>
            <a:r>
              <a:rPr lang="en-US" dirty="0" err="1" smtClean="0"/>
              <a:t>Sejarah</a:t>
            </a:r>
            <a:r>
              <a:rPr lang="en-US" dirty="0" smtClean="0"/>
              <a:t> HAP </a:t>
            </a:r>
            <a:r>
              <a:rPr lang="en-US" dirty="0" err="1" smtClean="0"/>
              <a:t>di</a:t>
            </a:r>
            <a:r>
              <a:rPr lang="en-US" dirty="0" smtClean="0"/>
              <a:t> Indonesia</a:t>
            </a:r>
          </a:p>
          <a:p>
            <a:pPr marL="609600" indent="-609600" eaLnBrk="1" hangingPunct="1">
              <a:buFontTx/>
              <a:buAutoNum type="alphaUcPeriod"/>
            </a:pPr>
            <a:r>
              <a:rPr lang="en-US" dirty="0" err="1" smtClean="0"/>
              <a:t>Sejarah</a:t>
            </a:r>
            <a:r>
              <a:rPr lang="en-US" dirty="0" smtClean="0"/>
              <a:t> KUHAP</a:t>
            </a:r>
          </a:p>
          <a:p>
            <a:pPr marL="609600" indent="-609600" eaLnBrk="1" hangingPunct="1">
              <a:buFontTx/>
              <a:buAutoNum type="alphaUcPeriod"/>
            </a:pP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Lingkup</a:t>
            </a:r>
            <a:r>
              <a:rPr lang="en-US" dirty="0" smtClean="0"/>
              <a:t> HAP Indonesia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390</Words>
  <Application>Microsoft Office PowerPoint</Application>
  <PresentationFormat>On-screen Show (4:3)</PresentationFormat>
  <Paragraphs>74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PERKULIAHAN II</vt:lpstr>
      <vt:lpstr>A. KEDUDUKAN HAP</vt:lpstr>
      <vt:lpstr>B. PENGERTIAN HAP</vt:lpstr>
      <vt:lpstr>B.1. Simons</vt:lpstr>
      <vt:lpstr>B.2. Andi Hamzah  van Bemmelen</vt:lpstr>
      <vt:lpstr>B.3. Wirjono Prodjodikoro</vt:lpstr>
      <vt:lpstr>Rangkuman  Pengertian HAP</vt:lpstr>
      <vt:lpstr>C. FUNGSI / TUJUAN HAP </vt:lpstr>
      <vt:lpstr>II. Sejarah + Ruang Lingkup HAP</vt:lpstr>
      <vt:lpstr>II.A. Sejarah HAP di Indonesia</vt:lpstr>
      <vt:lpstr>II.B. Sejarah KUHAP</vt:lpstr>
      <vt:lpstr>II.C. Ruang Lingkup KUHAP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PERKULIAHAN II</dc:title>
  <dc:creator>HP MINI 210-1014</dc:creator>
  <cp:lastModifiedBy>May</cp:lastModifiedBy>
  <cp:revision>3</cp:revision>
  <dcterms:created xsi:type="dcterms:W3CDTF">2012-02-21T14:39:42Z</dcterms:created>
  <dcterms:modified xsi:type="dcterms:W3CDTF">2015-04-25T04:12:36Z</dcterms:modified>
</cp:coreProperties>
</file>