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1035-F8F5-4712-8396-C02755FA7AB8}" type="datetimeFigureOut">
              <a:rPr lang="id-ID" smtClean="0"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E02E-343E-4AF5-9931-B6AF040264C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IV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 HAK-HAK TERSANGKA, TERDAKWA, PENASIHAT HUKUM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Hak Tersangka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Hak Terdakwa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Hak Penasihat Hukum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IV.1. Hak Tersangka</a:t>
            </a:r>
            <a:br>
              <a:rPr lang="en-US" sz="4000" smtClean="0"/>
            </a:br>
            <a:r>
              <a:rPr lang="en-US" sz="4000" smtClean="0"/>
              <a:t>( Tingkat Penyidikan 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Segera diperiksa oleh penyidik (ps.50)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Pemeriksaan baru dimulai setelah Tersangka diberitahu perbuatan yang disangkakan (53)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Memberikan keterangan secara bebas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Mendapat bantuan Hukum (54-56)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Mengajukan saksi / ahli yang meringankan (65)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Tidak dibebani pembuktian(66)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Minta ganti rugi / rehabilitasi (77b,81,95-97)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eriod"/>
            </a:pPr>
            <a:r>
              <a:rPr lang="en-US" sz="2800" smtClean="0"/>
              <a:t>Memperoleh salinan BAP.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IV.2. Hak Terdakwa</a:t>
            </a:r>
            <a:br>
              <a:rPr lang="en-US" sz="4000" smtClean="0"/>
            </a:br>
            <a:r>
              <a:rPr lang="en-US" sz="4000" smtClean="0"/>
              <a:t>( Tingkat Penuntutan 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Perkaranya segera diadili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Mengerti dakwaannya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Memberikan keterangan dengan bebas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Diadili terbuka untuk umum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Mengajukan pertanyaan kpd saksi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Mengajukan keberatan thd dakwaan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Menolak hakim yang ada hubungan keluarga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smtClean="0"/>
              <a:t>Menentukan sikap atas putusan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IV.3. Hak Penasihat Hukum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Menghubungi Tersangka/Terdakwa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Memperoleh Turunan BAP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Mengirim + menerima surat dari Tsk / Tdw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Mengajukan penangguhan / pengalihan penahanan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Mengajukan alat bukti (yg meringankan)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Mendampingi Tsk/Tdw di setiap tingkat pemeriksaan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Mengajukan Pembelaan / Duplik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Mengajukan Upaya Hukum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PERKULIAHAN IV</vt:lpstr>
      <vt:lpstr>IV. HAK-HAK TERSANGKA, TERDAKWA, PENASIHAT HUKUM</vt:lpstr>
      <vt:lpstr>IV.1. Hak Tersangka ( Tingkat Penyidikan )</vt:lpstr>
      <vt:lpstr>IV.2. Hak Terdakwa ( Tingkat Penuntutan )</vt:lpstr>
      <vt:lpstr>IV.3. Hak Penasihat Hukum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IV</dc:title>
  <dc:creator>HP MINI 210-1014</dc:creator>
  <cp:lastModifiedBy>May</cp:lastModifiedBy>
  <cp:revision>1</cp:revision>
  <dcterms:created xsi:type="dcterms:W3CDTF">2012-02-21T14:43:03Z</dcterms:created>
  <dcterms:modified xsi:type="dcterms:W3CDTF">2015-04-25T04:13:42Z</dcterms:modified>
</cp:coreProperties>
</file>